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7" r:id="rId1"/>
  </p:sldMasterIdLst>
  <p:notesMasterIdLst>
    <p:notesMasterId r:id="rId43"/>
  </p:notesMasterIdLst>
  <p:handoutMasterIdLst>
    <p:handoutMasterId r:id="rId44"/>
  </p:handoutMasterIdLst>
  <p:sldIdLst>
    <p:sldId id="269" r:id="rId2"/>
    <p:sldId id="262" r:id="rId3"/>
    <p:sldId id="288" r:id="rId4"/>
    <p:sldId id="426" r:id="rId5"/>
    <p:sldId id="419" r:id="rId6"/>
    <p:sldId id="425" r:id="rId7"/>
    <p:sldId id="390" r:id="rId8"/>
    <p:sldId id="391" r:id="rId9"/>
    <p:sldId id="389" r:id="rId10"/>
    <p:sldId id="375" r:id="rId11"/>
    <p:sldId id="418" r:id="rId12"/>
    <p:sldId id="420" r:id="rId13"/>
    <p:sldId id="424" r:id="rId14"/>
    <p:sldId id="428" r:id="rId15"/>
    <p:sldId id="448" r:id="rId16"/>
    <p:sldId id="443" r:id="rId17"/>
    <p:sldId id="317" r:id="rId18"/>
    <p:sldId id="429" r:id="rId19"/>
    <p:sldId id="442" r:id="rId20"/>
    <p:sldId id="436" r:id="rId21"/>
    <p:sldId id="452" r:id="rId22"/>
    <p:sldId id="437" r:id="rId23"/>
    <p:sldId id="455" r:id="rId24"/>
    <p:sldId id="438" r:id="rId25"/>
    <p:sldId id="439" r:id="rId26"/>
    <p:sldId id="451" r:id="rId27"/>
    <p:sldId id="440" r:id="rId28"/>
    <p:sldId id="441" r:id="rId29"/>
    <p:sldId id="444" r:id="rId30"/>
    <p:sldId id="387" r:id="rId31"/>
    <p:sldId id="401" r:id="rId32"/>
    <p:sldId id="400" r:id="rId33"/>
    <p:sldId id="404" r:id="rId34"/>
    <p:sldId id="385" r:id="rId35"/>
    <p:sldId id="410" r:id="rId36"/>
    <p:sldId id="386" r:id="rId37"/>
    <p:sldId id="406" r:id="rId38"/>
    <p:sldId id="407" r:id="rId39"/>
    <p:sldId id="408" r:id="rId40"/>
    <p:sldId id="450" r:id="rId41"/>
    <p:sldId id="359" r:id="rId42"/>
  </p:sldIdLst>
  <p:sldSz cx="9144000" cy="5143500" type="screen16x9"/>
  <p:notesSz cx="6858000" cy="9144000"/>
  <p:defaultTextStyle>
    <a:defPPr>
      <a:defRPr lang="en-US"/>
    </a:defPPr>
    <a:lvl1pPr algn="ctr" rtl="0" fontAlgn="base">
      <a:spcBef>
        <a:spcPct val="0"/>
      </a:spcBef>
      <a:spcAft>
        <a:spcPct val="0"/>
      </a:spcAft>
      <a:defRPr sz="2100" kern="1200">
        <a:solidFill>
          <a:srgbClr val="000000"/>
        </a:solidFill>
        <a:latin typeface="Gill Sans" charset="0"/>
        <a:ea typeface="ヒラギノ角ゴ ProN W3" charset="0"/>
        <a:cs typeface="ヒラギノ角ゴ ProN W3" charset="0"/>
        <a:sym typeface="Gill Sans" charset="0"/>
      </a:defRPr>
    </a:lvl1pPr>
    <a:lvl2pPr marL="171450" algn="ctr" rtl="0" fontAlgn="base">
      <a:spcBef>
        <a:spcPct val="0"/>
      </a:spcBef>
      <a:spcAft>
        <a:spcPct val="0"/>
      </a:spcAft>
      <a:defRPr sz="2100" kern="1200">
        <a:solidFill>
          <a:srgbClr val="000000"/>
        </a:solidFill>
        <a:latin typeface="Gill Sans" charset="0"/>
        <a:ea typeface="ヒラギノ角ゴ ProN W3" charset="0"/>
        <a:cs typeface="ヒラギノ角ゴ ProN W3" charset="0"/>
        <a:sym typeface="Gill Sans" charset="0"/>
      </a:defRPr>
    </a:lvl2pPr>
    <a:lvl3pPr marL="342900" algn="ctr" rtl="0" fontAlgn="base">
      <a:spcBef>
        <a:spcPct val="0"/>
      </a:spcBef>
      <a:spcAft>
        <a:spcPct val="0"/>
      </a:spcAft>
      <a:defRPr sz="2100" kern="1200">
        <a:solidFill>
          <a:srgbClr val="000000"/>
        </a:solidFill>
        <a:latin typeface="Gill Sans" charset="0"/>
        <a:ea typeface="ヒラギノ角ゴ ProN W3" charset="0"/>
        <a:cs typeface="ヒラギノ角ゴ ProN W3" charset="0"/>
        <a:sym typeface="Gill Sans" charset="0"/>
      </a:defRPr>
    </a:lvl3pPr>
    <a:lvl4pPr marL="514350" algn="ctr" rtl="0" fontAlgn="base">
      <a:spcBef>
        <a:spcPct val="0"/>
      </a:spcBef>
      <a:spcAft>
        <a:spcPct val="0"/>
      </a:spcAft>
      <a:defRPr sz="2100" kern="1200">
        <a:solidFill>
          <a:srgbClr val="000000"/>
        </a:solidFill>
        <a:latin typeface="Gill Sans" charset="0"/>
        <a:ea typeface="ヒラギノ角ゴ ProN W3" charset="0"/>
        <a:cs typeface="ヒラギノ角ゴ ProN W3" charset="0"/>
        <a:sym typeface="Gill Sans" charset="0"/>
      </a:defRPr>
    </a:lvl4pPr>
    <a:lvl5pPr marL="685800" algn="ctr" rtl="0" fontAlgn="base">
      <a:spcBef>
        <a:spcPct val="0"/>
      </a:spcBef>
      <a:spcAft>
        <a:spcPct val="0"/>
      </a:spcAft>
      <a:defRPr sz="2100" kern="1200">
        <a:solidFill>
          <a:srgbClr val="000000"/>
        </a:solidFill>
        <a:latin typeface="Gill Sans" charset="0"/>
        <a:ea typeface="ヒラギノ角ゴ ProN W3" charset="0"/>
        <a:cs typeface="ヒラギノ角ゴ ProN W3" charset="0"/>
        <a:sym typeface="Gill Sans" charset="0"/>
      </a:defRPr>
    </a:lvl5pPr>
    <a:lvl6pPr marL="857250" algn="l" defTabSz="171450" rtl="0" eaLnBrk="1" latinLnBrk="0" hangingPunct="1">
      <a:defRPr sz="2100" kern="1200">
        <a:solidFill>
          <a:srgbClr val="000000"/>
        </a:solidFill>
        <a:latin typeface="Gill Sans" charset="0"/>
        <a:ea typeface="ヒラギノ角ゴ ProN W3" charset="0"/>
        <a:cs typeface="ヒラギノ角ゴ ProN W3" charset="0"/>
        <a:sym typeface="Gill Sans" charset="0"/>
      </a:defRPr>
    </a:lvl6pPr>
    <a:lvl7pPr marL="1028700" algn="l" defTabSz="171450" rtl="0" eaLnBrk="1" latinLnBrk="0" hangingPunct="1">
      <a:defRPr sz="2100" kern="1200">
        <a:solidFill>
          <a:srgbClr val="000000"/>
        </a:solidFill>
        <a:latin typeface="Gill Sans" charset="0"/>
        <a:ea typeface="ヒラギノ角ゴ ProN W3" charset="0"/>
        <a:cs typeface="ヒラギノ角ゴ ProN W3" charset="0"/>
        <a:sym typeface="Gill Sans" charset="0"/>
      </a:defRPr>
    </a:lvl7pPr>
    <a:lvl8pPr marL="1200150" algn="l" defTabSz="171450" rtl="0" eaLnBrk="1" latinLnBrk="0" hangingPunct="1">
      <a:defRPr sz="2100" kern="1200">
        <a:solidFill>
          <a:srgbClr val="000000"/>
        </a:solidFill>
        <a:latin typeface="Gill Sans" charset="0"/>
        <a:ea typeface="ヒラギノ角ゴ ProN W3" charset="0"/>
        <a:cs typeface="ヒラギノ角ゴ ProN W3" charset="0"/>
        <a:sym typeface="Gill Sans" charset="0"/>
      </a:defRPr>
    </a:lvl8pPr>
    <a:lvl9pPr marL="1371600" algn="l" defTabSz="171450" rtl="0" eaLnBrk="1" latinLnBrk="0" hangingPunct="1">
      <a:defRPr sz="2100" kern="1200">
        <a:solidFill>
          <a:srgbClr val="000000"/>
        </a:solidFill>
        <a:latin typeface="Gill Sans" charset="0"/>
        <a:ea typeface="ヒラギノ角ゴ ProN W3" charset="0"/>
        <a:cs typeface="ヒラギノ角ゴ ProN W3" charset="0"/>
        <a:sym typeface="Gill Sans"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391" autoAdjust="0"/>
    <p:restoredTop sz="66485" autoAdjust="0"/>
  </p:normalViewPr>
  <p:slideViewPr>
    <p:cSldViewPr>
      <p:cViewPr varScale="1">
        <p:scale>
          <a:sx n="83" d="100"/>
          <a:sy n="83" d="100"/>
        </p:scale>
        <p:origin x="1668" y="56"/>
      </p:cViewPr>
      <p:guideLst>
        <p:guide orient="horz" pos="1620"/>
        <p:guide pos="2880"/>
      </p:guideLst>
    </p:cSldViewPr>
  </p:slideViewPr>
  <p:outlineViewPr>
    <p:cViewPr>
      <p:scale>
        <a:sx n="33" d="100"/>
        <a:sy n="33" d="100"/>
      </p:scale>
      <p:origin x="0" y="-10968"/>
    </p:cViewPr>
  </p:outlineViewPr>
  <p:notesTextViewPr>
    <p:cViewPr>
      <p:scale>
        <a:sx n="125" d="100"/>
        <a:sy n="125" d="100"/>
      </p:scale>
      <p:origin x="0" y="0"/>
    </p:cViewPr>
  </p:notesTextViewPr>
  <p:sorterViewPr>
    <p:cViewPr>
      <p:scale>
        <a:sx n="80" d="100"/>
        <a:sy n="80" d="100"/>
      </p:scale>
      <p:origin x="0" y="0"/>
    </p:cViewPr>
  </p:sorterViewPr>
  <p:notesViewPr>
    <p:cSldViewPr>
      <p:cViewPr varScale="1">
        <p:scale>
          <a:sx n="48" d="100"/>
          <a:sy n="48" d="100"/>
        </p:scale>
        <p:origin x="2684" y="4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illip Guerra" userId="5fb57da5-bd04-4bba-85cf-c7d895c44220" providerId="ADAL" clId="{34D10556-A3D3-4B5E-AB11-8FAE815F0861}"/>
    <pc:docChg chg="modSld">
      <pc:chgData name="Phillip Guerra" userId="5fb57da5-bd04-4bba-85cf-c7d895c44220" providerId="ADAL" clId="{34D10556-A3D3-4B5E-AB11-8FAE815F0861}" dt="2020-09-07T09:58:24.003" v="3" actId="5793"/>
      <pc:docMkLst>
        <pc:docMk/>
      </pc:docMkLst>
      <pc:sldChg chg="modNotesTx">
        <pc:chgData name="Phillip Guerra" userId="5fb57da5-bd04-4bba-85cf-c7d895c44220" providerId="ADAL" clId="{34D10556-A3D3-4B5E-AB11-8FAE815F0861}" dt="2020-09-07T09:58:10.917" v="0" actId="5793"/>
        <pc:sldMkLst>
          <pc:docMk/>
          <pc:sldMk cId="1814329702" sldId="262"/>
        </pc:sldMkLst>
      </pc:sldChg>
      <pc:sldChg chg="modNotesTx">
        <pc:chgData name="Phillip Guerra" userId="5fb57da5-bd04-4bba-85cf-c7d895c44220" providerId="ADAL" clId="{34D10556-A3D3-4B5E-AB11-8FAE815F0861}" dt="2020-09-07T09:58:17.504" v="2" actId="5793"/>
        <pc:sldMkLst>
          <pc:docMk/>
          <pc:sldMk cId="1990686784" sldId="390"/>
        </pc:sldMkLst>
      </pc:sldChg>
      <pc:sldChg chg="modNotesTx">
        <pc:chgData name="Phillip Guerra" userId="5fb57da5-bd04-4bba-85cf-c7d895c44220" providerId="ADAL" clId="{34D10556-A3D3-4B5E-AB11-8FAE815F0861}" dt="2020-09-07T09:58:14.775" v="1" actId="5793"/>
        <pc:sldMkLst>
          <pc:docMk/>
          <pc:sldMk cId="1773308007" sldId="419"/>
        </pc:sldMkLst>
      </pc:sldChg>
      <pc:sldChg chg="modNotesTx">
        <pc:chgData name="Phillip Guerra" userId="5fb57da5-bd04-4bba-85cf-c7d895c44220" providerId="ADAL" clId="{34D10556-A3D3-4B5E-AB11-8FAE815F0861}" dt="2020-09-07T09:58:24.003" v="3" actId="5793"/>
        <pc:sldMkLst>
          <pc:docMk/>
          <pc:sldMk cId="2982950514" sldId="436"/>
        </pc:sldMkLst>
      </pc:sldChg>
    </pc:docChg>
  </pc:docChgLst>
  <pc:docChgLst>
    <pc:chgData name="Phillip Guerra" userId="5fb57da5-bd04-4bba-85cf-c7d895c44220" providerId="ADAL" clId="{B93E90F8-8F04-4020-8821-D8A99AADD9CA}"/>
    <pc:docChg chg="custSel modSld">
      <pc:chgData name="Phillip Guerra" userId="5fb57da5-bd04-4bba-85cf-c7d895c44220" providerId="ADAL" clId="{B93E90F8-8F04-4020-8821-D8A99AADD9CA}" dt="2019-12-04T14:21:00.675" v="2" actId="478"/>
      <pc:docMkLst>
        <pc:docMk/>
      </pc:docMkLst>
      <pc:sldChg chg="addSp delSp modSp">
        <pc:chgData name="Phillip Guerra" userId="5fb57da5-bd04-4bba-85cf-c7d895c44220" providerId="ADAL" clId="{B93E90F8-8F04-4020-8821-D8A99AADD9CA}" dt="2019-12-04T14:21:00.675" v="2" actId="478"/>
        <pc:sldMkLst>
          <pc:docMk/>
          <pc:sldMk cId="3849310273" sldId="305"/>
        </pc:sldMkLst>
        <pc:graphicFrameChg chg="add del modGraphic">
          <ac:chgData name="Phillip Guerra" userId="5fb57da5-bd04-4bba-85cf-c7d895c44220" providerId="ADAL" clId="{B93E90F8-8F04-4020-8821-D8A99AADD9CA}" dt="2019-12-04T14:21:00.675" v="2" actId="478"/>
          <ac:graphicFrameMkLst>
            <pc:docMk/>
            <pc:sldMk cId="3849310273" sldId="305"/>
            <ac:graphicFrameMk id="6" creationId="{64B4BDD1-BC99-47C7-A5F3-BAFCAD19B337}"/>
          </ac:graphicFrameMkLst>
        </pc:graphicFrameChg>
      </pc:sldChg>
    </pc:docChg>
  </pc:docChgLst>
  <pc:docChgLst>
    <pc:chgData name="Phillip Guerra" userId="5fb57da5-bd04-4bba-85cf-c7d895c44220" providerId="ADAL" clId="{755C1F8A-89CE-4B62-BDE4-D6BF422CC318}"/>
    <pc:docChg chg="undo custSel addSld delSld modSld sldOrd">
      <pc:chgData name="Phillip Guerra" userId="5fb57da5-bd04-4bba-85cf-c7d895c44220" providerId="ADAL" clId="{755C1F8A-89CE-4B62-BDE4-D6BF422CC318}" dt="2020-08-31T11:33:06.557" v="7906" actId="113"/>
      <pc:docMkLst>
        <pc:docMk/>
      </pc:docMkLst>
      <pc:sldChg chg="modNotesTx">
        <pc:chgData name="Phillip Guerra" userId="5fb57da5-bd04-4bba-85cf-c7d895c44220" providerId="ADAL" clId="{755C1F8A-89CE-4B62-BDE4-D6BF422CC318}" dt="2020-08-31T11:28:01.104" v="7868" actId="6549"/>
        <pc:sldMkLst>
          <pc:docMk/>
          <pc:sldMk cId="1814329702" sldId="262"/>
        </pc:sldMkLst>
      </pc:sldChg>
      <pc:sldChg chg="ord modNotesTx">
        <pc:chgData name="Phillip Guerra" userId="5fb57da5-bd04-4bba-85cf-c7d895c44220" providerId="ADAL" clId="{755C1F8A-89CE-4B62-BDE4-D6BF422CC318}" dt="2020-08-31T11:27:57.405" v="7867" actId="6549"/>
        <pc:sldMkLst>
          <pc:docMk/>
          <pc:sldMk cId="932915000" sldId="269"/>
        </pc:sldMkLst>
      </pc:sldChg>
      <pc:sldChg chg="modNotesTx">
        <pc:chgData name="Phillip Guerra" userId="5fb57da5-bd04-4bba-85cf-c7d895c44220" providerId="ADAL" clId="{755C1F8A-89CE-4B62-BDE4-D6BF422CC318}" dt="2020-08-31T11:28:03.830" v="7869" actId="6549"/>
        <pc:sldMkLst>
          <pc:docMk/>
          <pc:sldMk cId="4210563476" sldId="288"/>
        </pc:sldMkLst>
      </pc:sldChg>
      <pc:sldChg chg="modSp">
        <pc:chgData name="Phillip Guerra" userId="5fb57da5-bd04-4bba-85cf-c7d895c44220" providerId="ADAL" clId="{755C1F8A-89CE-4B62-BDE4-D6BF422CC318}" dt="2020-08-27T18:01:55.124" v="5551" actId="20577"/>
        <pc:sldMkLst>
          <pc:docMk/>
          <pc:sldMk cId="3030377254" sldId="317"/>
        </pc:sldMkLst>
        <pc:spChg chg="mod">
          <ac:chgData name="Phillip Guerra" userId="5fb57da5-bd04-4bba-85cf-c7d895c44220" providerId="ADAL" clId="{755C1F8A-89CE-4B62-BDE4-D6BF422CC318}" dt="2020-08-27T18:01:55.124" v="5551" actId="20577"/>
          <ac:spMkLst>
            <pc:docMk/>
            <pc:sldMk cId="3030377254" sldId="317"/>
            <ac:spMk id="3" creationId="{EF651062-1FE2-4102-B6EE-F1A7D5A7BF89}"/>
          </ac:spMkLst>
        </pc:spChg>
      </pc:sldChg>
      <pc:sldChg chg="addSp modSp">
        <pc:chgData name="Phillip Guerra" userId="5fb57da5-bd04-4bba-85cf-c7d895c44220" providerId="ADAL" clId="{755C1F8A-89CE-4B62-BDE4-D6BF422CC318}" dt="2020-08-28T15:21:10.748" v="7679" actId="20577"/>
        <pc:sldMkLst>
          <pc:docMk/>
          <pc:sldMk cId="3121389384" sldId="359"/>
        </pc:sldMkLst>
        <pc:spChg chg="mod">
          <ac:chgData name="Phillip Guerra" userId="5fb57da5-bd04-4bba-85cf-c7d895c44220" providerId="ADAL" clId="{755C1F8A-89CE-4B62-BDE4-D6BF422CC318}" dt="2020-08-28T15:20:00.176" v="7641" actId="1036"/>
          <ac:spMkLst>
            <pc:docMk/>
            <pc:sldMk cId="3121389384" sldId="359"/>
            <ac:spMk id="3" creationId="{42E518EE-FC54-4674-B208-A63B61728B90}"/>
          </ac:spMkLst>
        </pc:spChg>
        <pc:spChg chg="add mod">
          <ac:chgData name="Phillip Guerra" userId="5fb57da5-bd04-4bba-85cf-c7d895c44220" providerId="ADAL" clId="{755C1F8A-89CE-4B62-BDE4-D6BF422CC318}" dt="2020-08-28T15:21:10.748" v="7679" actId="20577"/>
          <ac:spMkLst>
            <pc:docMk/>
            <pc:sldMk cId="3121389384" sldId="359"/>
            <ac:spMk id="4" creationId="{ECEFEEA3-8694-4941-A8D1-2FA13480DAB9}"/>
          </ac:spMkLst>
        </pc:spChg>
        <pc:spChg chg="add mod">
          <ac:chgData name="Phillip Guerra" userId="5fb57da5-bd04-4bba-85cf-c7d895c44220" providerId="ADAL" clId="{755C1F8A-89CE-4B62-BDE4-D6BF422CC318}" dt="2020-08-28T15:20:28.657" v="7671" actId="1076"/>
          <ac:spMkLst>
            <pc:docMk/>
            <pc:sldMk cId="3121389384" sldId="359"/>
            <ac:spMk id="6" creationId="{3712F107-F2E8-4DA1-BC0C-E01760F45E04}"/>
          </ac:spMkLst>
        </pc:spChg>
        <pc:picChg chg="add mod">
          <ac:chgData name="Phillip Guerra" userId="5fb57da5-bd04-4bba-85cf-c7d895c44220" providerId="ADAL" clId="{755C1F8A-89CE-4B62-BDE4-D6BF422CC318}" dt="2020-08-28T15:20:02.158" v="7642" actId="1076"/>
          <ac:picMkLst>
            <pc:docMk/>
            <pc:sldMk cId="3121389384" sldId="359"/>
            <ac:picMk id="5" creationId="{52FFA3F3-1473-4485-80C8-62F759EF772E}"/>
          </ac:picMkLst>
        </pc:picChg>
      </pc:sldChg>
      <pc:sldChg chg="addSp delSp modSp">
        <pc:chgData name="Phillip Guerra" userId="5fb57da5-bd04-4bba-85cf-c7d895c44220" providerId="ADAL" clId="{755C1F8A-89CE-4B62-BDE4-D6BF422CC318}" dt="2020-08-28T14:18:24.038" v="7288" actId="478"/>
        <pc:sldMkLst>
          <pc:docMk/>
          <pc:sldMk cId="1643182611" sldId="375"/>
        </pc:sldMkLst>
        <pc:spChg chg="del">
          <ac:chgData name="Phillip Guerra" userId="5fb57da5-bd04-4bba-85cf-c7d895c44220" providerId="ADAL" clId="{755C1F8A-89CE-4B62-BDE4-D6BF422CC318}" dt="2020-08-28T14:18:19.997" v="7286" actId="478"/>
          <ac:spMkLst>
            <pc:docMk/>
            <pc:sldMk cId="1643182611" sldId="375"/>
            <ac:spMk id="5" creationId="{16403B3A-4F2C-4F16-BC5F-FB2131237BF2}"/>
          </ac:spMkLst>
        </pc:spChg>
        <pc:spChg chg="del">
          <ac:chgData name="Phillip Guerra" userId="5fb57da5-bd04-4bba-85cf-c7d895c44220" providerId="ADAL" clId="{755C1F8A-89CE-4B62-BDE4-D6BF422CC318}" dt="2020-08-28T14:18:17.780" v="7285" actId="478"/>
          <ac:spMkLst>
            <pc:docMk/>
            <pc:sldMk cId="1643182611" sldId="375"/>
            <ac:spMk id="7" creationId="{239D8938-07B2-4324-A26E-096FA3F2DB7E}"/>
          </ac:spMkLst>
        </pc:spChg>
        <pc:spChg chg="add mod">
          <ac:chgData name="Phillip Guerra" userId="5fb57da5-bd04-4bba-85cf-c7d895c44220" providerId="ADAL" clId="{755C1F8A-89CE-4B62-BDE4-D6BF422CC318}" dt="2020-08-28T14:18:14.786" v="7284" actId="14100"/>
          <ac:spMkLst>
            <pc:docMk/>
            <pc:sldMk cId="1643182611" sldId="375"/>
            <ac:spMk id="8" creationId="{D75F5586-A07B-4BB7-9F92-3855B76A97AA}"/>
          </ac:spMkLst>
        </pc:spChg>
        <pc:spChg chg="del mod">
          <ac:chgData name="Phillip Guerra" userId="5fb57da5-bd04-4bba-85cf-c7d895c44220" providerId="ADAL" clId="{755C1F8A-89CE-4B62-BDE4-D6BF422CC318}" dt="2020-08-28T14:18:24.038" v="7288" actId="478"/>
          <ac:spMkLst>
            <pc:docMk/>
            <pc:sldMk cId="1643182611" sldId="375"/>
            <ac:spMk id="9" creationId="{7D8EFDA7-08B5-483C-982F-92B0C29B8C78}"/>
          </ac:spMkLst>
        </pc:spChg>
        <pc:spChg chg="add">
          <ac:chgData name="Phillip Guerra" userId="5fb57da5-bd04-4bba-85cf-c7d895c44220" providerId="ADAL" clId="{755C1F8A-89CE-4B62-BDE4-D6BF422CC318}" dt="2020-08-28T14:18:06.464" v="7267"/>
          <ac:spMkLst>
            <pc:docMk/>
            <pc:sldMk cId="1643182611" sldId="375"/>
            <ac:spMk id="12" creationId="{B287F91F-DB58-4043-B296-B81A43921641}"/>
          </ac:spMkLst>
        </pc:spChg>
        <pc:spChg chg="add">
          <ac:chgData name="Phillip Guerra" userId="5fb57da5-bd04-4bba-85cf-c7d895c44220" providerId="ADAL" clId="{755C1F8A-89CE-4B62-BDE4-D6BF422CC318}" dt="2020-08-28T14:18:06.464" v="7267"/>
          <ac:spMkLst>
            <pc:docMk/>
            <pc:sldMk cId="1643182611" sldId="375"/>
            <ac:spMk id="13" creationId="{D5203015-7697-4874-AA0D-0A5F1E084C38}"/>
          </ac:spMkLst>
        </pc:spChg>
      </pc:sldChg>
      <pc:sldChg chg="modNotesTx">
        <pc:chgData name="Phillip Guerra" userId="5fb57da5-bd04-4bba-85cf-c7d895c44220" providerId="ADAL" clId="{755C1F8A-89CE-4B62-BDE4-D6BF422CC318}" dt="2020-08-31T11:28:38.167" v="7876" actId="6549"/>
        <pc:sldMkLst>
          <pc:docMk/>
          <pc:sldMk cId="4073782910" sldId="385"/>
        </pc:sldMkLst>
      </pc:sldChg>
      <pc:sldChg chg="addSp delSp modSp modNotesTx">
        <pc:chgData name="Phillip Guerra" userId="5fb57da5-bd04-4bba-85cf-c7d895c44220" providerId="ADAL" clId="{755C1F8A-89CE-4B62-BDE4-D6BF422CC318}" dt="2020-08-31T11:28:15.472" v="7873" actId="6549"/>
        <pc:sldMkLst>
          <pc:docMk/>
          <pc:sldMk cId="2766637597" sldId="389"/>
        </pc:sldMkLst>
        <pc:spChg chg="add mod">
          <ac:chgData name="Phillip Guerra" userId="5fb57da5-bd04-4bba-85cf-c7d895c44220" providerId="ADAL" clId="{755C1F8A-89CE-4B62-BDE4-D6BF422CC318}" dt="2020-08-28T14:17:50.486" v="7262" actId="14100"/>
          <ac:spMkLst>
            <pc:docMk/>
            <pc:sldMk cId="2766637597" sldId="389"/>
            <ac:spMk id="6" creationId="{76506228-FED0-4136-95DA-495F52AEB32D}"/>
          </ac:spMkLst>
        </pc:spChg>
        <pc:spChg chg="del">
          <ac:chgData name="Phillip Guerra" userId="5fb57da5-bd04-4bba-85cf-c7d895c44220" providerId="ADAL" clId="{755C1F8A-89CE-4B62-BDE4-D6BF422CC318}" dt="2020-08-28T14:17:59.795" v="7266" actId="478"/>
          <ac:spMkLst>
            <pc:docMk/>
            <pc:sldMk cId="2766637597" sldId="389"/>
            <ac:spMk id="7" creationId="{E1C410CF-67F6-4BB4-AAD3-CBFB6A98783F}"/>
          </ac:spMkLst>
        </pc:spChg>
        <pc:spChg chg="add">
          <ac:chgData name="Phillip Guerra" userId="5fb57da5-bd04-4bba-85cf-c7d895c44220" providerId="ADAL" clId="{755C1F8A-89CE-4B62-BDE4-D6BF422CC318}" dt="2020-08-28T14:17:44.759" v="7254"/>
          <ac:spMkLst>
            <pc:docMk/>
            <pc:sldMk cId="2766637597" sldId="389"/>
            <ac:spMk id="8" creationId="{2F16D4B3-2827-4FA3-90E1-A41145761227}"/>
          </ac:spMkLst>
        </pc:spChg>
        <pc:spChg chg="add">
          <ac:chgData name="Phillip Guerra" userId="5fb57da5-bd04-4bba-85cf-c7d895c44220" providerId="ADAL" clId="{755C1F8A-89CE-4B62-BDE4-D6BF422CC318}" dt="2020-08-28T14:17:56.427" v="7263"/>
          <ac:spMkLst>
            <pc:docMk/>
            <pc:sldMk cId="2766637597" sldId="389"/>
            <ac:spMk id="9" creationId="{2CE6A5DA-29E6-4E1F-9943-12F49A4AAEE9}"/>
          </ac:spMkLst>
        </pc:spChg>
        <pc:spChg chg="del">
          <ac:chgData name="Phillip Guerra" userId="5fb57da5-bd04-4bba-85cf-c7d895c44220" providerId="ADAL" clId="{755C1F8A-89CE-4B62-BDE4-D6BF422CC318}" dt="2020-08-28T14:17:57.713" v="7264" actId="478"/>
          <ac:spMkLst>
            <pc:docMk/>
            <pc:sldMk cId="2766637597" sldId="389"/>
            <ac:spMk id="10" creationId="{AAD55A9B-1619-4584-9D84-DDB692619564}"/>
          </ac:spMkLst>
        </pc:spChg>
        <pc:spChg chg="del">
          <ac:chgData name="Phillip Guerra" userId="5fb57da5-bd04-4bba-85cf-c7d895c44220" providerId="ADAL" clId="{755C1F8A-89CE-4B62-BDE4-D6BF422CC318}" dt="2020-08-28T14:17:58.152" v="7265" actId="478"/>
          <ac:spMkLst>
            <pc:docMk/>
            <pc:sldMk cId="2766637597" sldId="389"/>
            <ac:spMk id="11" creationId="{09B3EFD8-3D64-4DD0-93DA-402FAF236B81}"/>
          </ac:spMkLst>
        </pc:spChg>
      </pc:sldChg>
      <pc:sldChg chg="addSp delSp modSp modNotesTx">
        <pc:chgData name="Phillip Guerra" userId="5fb57da5-bd04-4bba-85cf-c7d895c44220" providerId="ADAL" clId="{755C1F8A-89CE-4B62-BDE4-D6BF422CC318}" dt="2020-08-31T11:28:12.042" v="7872" actId="6549"/>
        <pc:sldMkLst>
          <pc:docMk/>
          <pc:sldMk cId="1990686784" sldId="390"/>
        </pc:sldMkLst>
        <pc:spChg chg="mod">
          <ac:chgData name="Phillip Guerra" userId="5fb57da5-bd04-4bba-85cf-c7d895c44220" providerId="ADAL" clId="{755C1F8A-89CE-4B62-BDE4-D6BF422CC318}" dt="2020-08-28T14:17:20.107" v="7229" actId="1076"/>
          <ac:spMkLst>
            <pc:docMk/>
            <pc:sldMk cId="1990686784" sldId="390"/>
            <ac:spMk id="7" creationId="{E2862F4E-5472-4C3B-BC77-C6B85493F65E}"/>
          </ac:spMkLst>
        </pc:spChg>
        <pc:spChg chg="del">
          <ac:chgData name="Phillip Guerra" userId="5fb57da5-bd04-4bba-85cf-c7d895c44220" providerId="ADAL" clId="{755C1F8A-89CE-4B62-BDE4-D6BF422CC318}" dt="2020-08-28T14:17:22.844" v="7230" actId="478"/>
          <ac:spMkLst>
            <pc:docMk/>
            <pc:sldMk cId="1990686784" sldId="390"/>
            <ac:spMk id="8" creationId="{53792DCC-8DBE-4118-9BF2-154B85ADE681}"/>
          </ac:spMkLst>
        </pc:spChg>
        <pc:spChg chg="add mod">
          <ac:chgData name="Phillip Guerra" userId="5fb57da5-bd04-4bba-85cf-c7d895c44220" providerId="ADAL" clId="{755C1F8A-89CE-4B62-BDE4-D6BF422CC318}" dt="2020-08-28T14:17:13.378" v="7228" actId="14100"/>
          <ac:spMkLst>
            <pc:docMk/>
            <pc:sldMk cId="1990686784" sldId="390"/>
            <ac:spMk id="9" creationId="{F92DC363-38D7-43B8-B6BB-CD123F98ED30}"/>
          </ac:spMkLst>
        </pc:spChg>
        <pc:spChg chg="del">
          <ac:chgData name="Phillip Guerra" userId="5fb57da5-bd04-4bba-85cf-c7d895c44220" providerId="ADAL" clId="{755C1F8A-89CE-4B62-BDE4-D6BF422CC318}" dt="2020-08-28T14:17:22.844" v="7230" actId="478"/>
          <ac:spMkLst>
            <pc:docMk/>
            <pc:sldMk cId="1990686784" sldId="390"/>
            <ac:spMk id="10" creationId="{5B443C52-382F-40AB-AD4E-9A0B66AA6143}"/>
          </ac:spMkLst>
        </pc:spChg>
        <pc:spChg chg="add">
          <ac:chgData name="Phillip Guerra" userId="5fb57da5-bd04-4bba-85cf-c7d895c44220" providerId="ADAL" clId="{755C1F8A-89CE-4B62-BDE4-D6BF422CC318}" dt="2020-08-28T14:17:06.933" v="7221"/>
          <ac:spMkLst>
            <pc:docMk/>
            <pc:sldMk cId="1990686784" sldId="390"/>
            <ac:spMk id="11" creationId="{3ED082C2-D3EF-4B70-82AC-E220521C9DF3}"/>
          </ac:spMkLst>
        </pc:spChg>
      </pc:sldChg>
      <pc:sldChg chg="addSp delSp modSp">
        <pc:chgData name="Phillip Guerra" userId="5fb57da5-bd04-4bba-85cf-c7d895c44220" providerId="ADAL" clId="{755C1F8A-89CE-4B62-BDE4-D6BF422CC318}" dt="2020-08-28T14:17:42.619" v="7253" actId="478"/>
        <pc:sldMkLst>
          <pc:docMk/>
          <pc:sldMk cId="3915229019" sldId="391"/>
        </pc:sldMkLst>
        <pc:spChg chg="del">
          <ac:chgData name="Phillip Guerra" userId="5fb57da5-bd04-4bba-85cf-c7d895c44220" providerId="ADAL" clId="{755C1F8A-89CE-4B62-BDE4-D6BF422CC318}" dt="2020-08-28T14:17:42.619" v="7253" actId="478"/>
          <ac:spMkLst>
            <pc:docMk/>
            <pc:sldMk cId="3915229019" sldId="391"/>
            <ac:spMk id="5" creationId="{1F07639C-2673-488F-80D8-ABB18CC5C99F}"/>
          </ac:spMkLst>
        </pc:spChg>
        <pc:spChg chg="add mod">
          <ac:chgData name="Phillip Guerra" userId="5fb57da5-bd04-4bba-85cf-c7d895c44220" providerId="ADAL" clId="{755C1F8A-89CE-4B62-BDE4-D6BF422CC318}" dt="2020-08-28T14:17:39.742" v="7252" actId="14100"/>
          <ac:spMkLst>
            <pc:docMk/>
            <pc:sldMk cId="3915229019" sldId="391"/>
            <ac:spMk id="7" creationId="{04C9CD05-B749-4A3D-B991-A62CA2D3CDB5}"/>
          </ac:spMkLst>
        </pc:spChg>
        <pc:spChg chg="del">
          <ac:chgData name="Phillip Guerra" userId="5fb57da5-bd04-4bba-85cf-c7d895c44220" providerId="ADAL" clId="{755C1F8A-89CE-4B62-BDE4-D6BF422CC318}" dt="2020-08-28T14:17:28.232" v="7232" actId="478"/>
          <ac:spMkLst>
            <pc:docMk/>
            <pc:sldMk cId="3915229019" sldId="391"/>
            <ac:spMk id="8" creationId="{173287A6-13EE-4614-85FD-ACB3AF26F0C8}"/>
          </ac:spMkLst>
        </pc:spChg>
        <pc:spChg chg="add">
          <ac:chgData name="Phillip Guerra" userId="5fb57da5-bd04-4bba-85cf-c7d895c44220" providerId="ADAL" clId="{755C1F8A-89CE-4B62-BDE4-D6BF422CC318}" dt="2020-08-28T14:17:26.598" v="7231"/>
          <ac:spMkLst>
            <pc:docMk/>
            <pc:sldMk cId="3915229019" sldId="391"/>
            <ac:spMk id="9" creationId="{2899D81D-E1AC-4956-B605-E34570D217E0}"/>
          </ac:spMkLst>
        </pc:spChg>
      </pc:sldChg>
      <pc:sldChg chg="modNotesTx">
        <pc:chgData name="Phillip Guerra" userId="5fb57da5-bd04-4bba-85cf-c7d895c44220" providerId="ADAL" clId="{755C1F8A-89CE-4B62-BDE4-D6BF422CC318}" dt="2020-08-31T11:28:33.813" v="7875" actId="6549"/>
        <pc:sldMkLst>
          <pc:docMk/>
          <pc:sldMk cId="2592664749" sldId="400"/>
        </pc:sldMkLst>
      </pc:sldChg>
      <pc:sldChg chg="addSp delSp modSp">
        <pc:chgData name="Phillip Guerra" userId="5fb57da5-bd04-4bba-85cf-c7d895c44220" providerId="ADAL" clId="{755C1F8A-89CE-4B62-BDE4-D6BF422CC318}" dt="2020-08-28T14:18:56.977" v="7309" actId="478"/>
        <pc:sldMkLst>
          <pc:docMk/>
          <pc:sldMk cId="836026218" sldId="418"/>
        </pc:sldMkLst>
        <pc:spChg chg="del">
          <ac:chgData name="Phillip Guerra" userId="5fb57da5-bd04-4bba-85cf-c7d895c44220" providerId="ADAL" clId="{755C1F8A-89CE-4B62-BDE4-D6BF422CC318}" dt="2020-08-28T14:18:56.977" v="7309" actId="478"/>
          <ac:spMkLst>
            <pc:docMk/>
            <pc:sldMk cId="836026218" sldId="418"/>
            <ac:spMk id="5" creationId="{1F07639C-2673-488F-80D8-ABB18CC5C99F}"/>
          </ac:spMkLst>
        </pc:spChg>
        <pc:spChg chg="del">
          <ac:chgData name="Phillip Guerra" userId="5fb57da5-bd04-4bba-85cf-c7d895c44220" providerId="ADAL" clId="{755C1F8A-89CE-4B62-BDE4-D6BF422CC318}" dt="2020-08-28T14:18:47.991" v="7294" actId="478"/>
          <ac:spMkLst>
            <pc:docMk/>
            <pc:sldMk cId="836026218" sldId="418"/>
            <ac:spMk id="7" creationId="{5CF5348B-D55B-46EA-9A92-3430151CEEDD}"/>
          </ac:spMkLst>
        </pc:spChg>
        <pc:spChg chg="add mod">
          <ac:chgData name="Phillip Guerra" userId="5fb57da5-bd04-4bba-85cf-c7d895c44220" providerId="ADAL" clId="{755C1F8A-89CE-4B62-BDE4-D6BF422CC318}" dt="2020-08-28T14:18:55.376" v="7308" actId="14100"/>
          <ac:spMkLst>
            <pc:docMk/>
            <pc:sldMk cId="836026218" sldId="418"/>
            <ac:spMk id="8" creationId="{7336D3DD-4761-4828-AF68-C2B34247193B}"/>
          </ac:spMkLst>
        </pc:spChg>
        <pc:spChg chg="add mod">
          <ac:chgData name="Phillip Guerra" userId="5fb57da5-bd04-4bba-85cf-c7d895c44220" providerId="ADAL" clId="{755C1F8A-89CE-4B62-BDE4-D6BF422CC318}" dt="2020-08-28T14:18:46.325" v="7293" actId="208"/>
          <ac:spMkLst>
            <pc:docMk/>
            <pc:sldMk cId="836026218" sldId="418"/>
            <ac:spMk id="9" creationId="{B80789A2-984C-4512-A383-77E69230C01C}"/>
          </ac:spMkLst>
        </pc:spChg>
      </pc:sldChg>
      <pc:sldChg chg="modSp modNotesTx">
        <pc:chgData name="Phillip Guerra" userId="5fb57da5-bd04-4bba-85cf-c7d895c44220" providerId="ADAL" clId="{755C1F8A-89CE-4B62-BDE4-D6BF422CC318}" dt="2020-08-31T11:28:08.011" v="7871" actId="6549"/>
        <pc:sldMkLst>
          <pc:docMk/>
          <pc:sldMk cId="1773308007" sldId="419"/>
        </pc:sldMkLst>
        <pc:spChg chg="mod">
          <ac:chgData name="Phillip Guerra" userId="5fb57da5-bd04-4bba-85cf-c7d895c44220" providerId="ADAL" clId="{755C1F8A-89CE-4B62-BDE4-D6BF422CC318}" dt="2020-08-28T14:16:17.242" v="7203" actId="1036"/>
          <ac:spMkLst>
            <pc:docMk/>
            <pc:sldMk cId="1773308007" sldId="419"/>
            <ac:spMk id="5" creationId="{1F07639C-2673-488F-80D8-ABB18CC5C99F}"/>
          </ac:spMkLst>
        </pc:spChg>
        <pc:spChg chg="mod">
          <ac:chgData name="Phillip Guerra" userId="5fb57da5-bd04-4bba-85cf-c7d895c44220" providerId="ADAL" clId="{755C1F8A-89CE-4B62-BDE4-D6BF422CC318}" dt="2020-08-28T14:16:40.853" v="7206" actId="1036"/>
          <ac:spMkLst>
            <pc:docMk/>
            <pc:sldMk cId="1773308007" sldId="419"/>
            <ac:spMk id="8" creationId="{E13A9F51-B905-439F-8640-9C070B137595}"/>
          </ac:spMkLst>
        </pc:spChg>
      </pc:sldChg>
      <pc:sldChg chg="addSp delSp">
        <pc:chgData name="Phillip Guerra" userId="5fb57da5-bd04-4bba-85cf-c7d895c44220" providerId="ADAL" clId="{755C1F8A-89CE-4B62-BDE4-D6BF422CC318}" dt="2020-08-28T14:19:12.647" v="7312" actId="478"/>
        <pc:sldMkLst>
          <pc:docMk/>
          <pc:sldMk cId="3974724442" sldId="420"/>
        </pc:sldMkLst>
        <pc:spChg chg="add">
          <ac:chgData name="Phillip Guerra" userId="5fb57da5-bd04-4bba-85cf-c7d895c44220" providerId="ADAL" clId="{755C1F8A-89CE-4B62-BDE4-D6BF422CC318}" dt="2020-08-28T14:19:09.594" v="7310"/>
          <ac:spMkLst>
            <pc:docMk/>
            <pc:sldMk cId="3974724442" sldId="420"/>
            <ac:spMk id="7" creationId="{9D252BC2-3DC2-4F9A-9AF5-DD5D70BCE9A2}"/>
          </ac:spMkLst>
        </pc:spChg>
        <pc:spChg chg="add">
          <ac:chgData name="Phillip Guerra" userId="5fb57da5-bd04-4bba-85cf-c7d895c44220" providerId="ADAL" clId="{755C1F8A-89CE-4B62-BDE4-D6BF422CC318}" dt="2020-08-28T14:19:09.594" v="7310"/>
          <ac:spMkLst>
            <pc:docMk/>
            <pc:sldMk cId="3974724442" sldId="420"/>
            <ac:spMk id="8" creationId="{3B615FAB-E59B-4EC9-9DA1-BC5994B74442}"/>
          </ac:spMkLst>
        </pc:spChg>
        <pc:spChg chg="del">
          <ac:chgData name="Phillip Guerra" userId="5fb57da5-bd04-4bba-85cf-c7d895c44220" providerId="ADAL" clId="{755C1F8A-89CE-4B62-BDE4-D6BF422CC318}" dt="2020-08-28T14:19:12.647" v="7312" actId="478"/>
          <ac:spMkLst>
            <pc:docMk/>
            <pc:sldMk cId="3974724442" sldId="420"/>
            <ac:spMk id="13" creationId="{054A77ED-4B5D-42E1-B932-1806E2C34CD2}"/>
          </ac:spMkLst>
        </pc:spChg>
        <pc:spChg chg="del">
          <ac:chgData name="Phillip Guerra" userId="5fb57da5-bd04-4bba-85cf-c7d895c44220" providerId="ADAL" clId="{755C1F8A-89CE-4B62-BDE4-D6BF422CC318}" dt="2020-08-28T14:19:11.806" v="7311" actId="478"/>
          <ac:spMkLst>
            <pc:docMk/>
            <pc:sldMk cId="3974724442" sldId="420"/>
            <ac:spMk id="14" creationId="{4444E0BE-65EA-42A8-8C28-CF5FDE3CFD2C}"/>
          </ac:spMkLst>
        </pc:spChg>
      </pc:sldChg>
      <pc:sldChg chg="addSp delSp modSp">
        <pc:chgData name="Phillip Guerra" userId="5fb57da5-bd04-4bba-85cf-c7d895c44220" providerId="ADAL" clId="{755C1F8A-89CE-4B62-BDE4-D6BF422CC318}" dt="2020-08-28T14:19:40.052" v="7337" actId="478"/>
        <pc:sldMkLst>
          <pc:docMk/>
          <pc:sldMk cId="3773639784" sldId="424"/>
        </pc:sldMkLst>
        <pc:spChg chg="del">
          <ac:chgData name="Phillip Guerra" userId="5fb57da5-bd04-4bba-85cf-c7d895c44220" providerId="ADAL" clId="{755C1F8A-89CE-4B62-BDE4-D6BF422CC318}" dt="2020-08-28T14:19:34.843" v="7333" actId="478"/>
          <ac:spMkLst>
            <pc:docMk/>
            <pc:sldMk cId="3773639784" sldId="424"/>
            <ac:spMk id="7" creationId="{239D8938-07B2-4324-A26E-096FA3F2DB7E}"/>
          </ac:spMkLst>
        </pc:spChg>
        <pc:spChg chg="del">
          <ac:chgData name="Phillip Guerra" userId="5fb57da5-bd04-4bba-85cf-c7d895c44220" providerId="ADAL" clId="{755C1F8A-89CE-4B62-BDE4-D6BF422CC318}" dt="2020-08-28T14:19:40.052" v="7337" actId="478"/>
          <ac:spMkLst>
            <pc:docMk/>
            <pc:sldMk cId="3773639784" sldId="424"/>
            <ac:spMk id="8" creationId="{C6AEE692-0309-462E-8F3A-6360BE19DDC5}"/>
          </ac:spMkLst>
        </pc:spChg>
        <pc:spChg chg="del">
          <ac:chgData name="Phillip Guerra" userId="5fb57da5-bd04-4bba-85cf-c7d895c44220" providerId="ADAL" clId="{755C1F8A-89CE-4B62-BDE4-D6BF422CC318}" dt="2020-08-28T14:19:35.635" v="7334" actId="478"/>
          <ac:spMkLst>
            <pc:docMk/>
            <pc:sldMk cId="3773639784" sldId="424"/>
            <ac:spMk id="9" creationId="{7D8EFDA7-08B5-483C-982F-92B0C29B8C78}"/>
          </ac:spMkLst>
        </pc:spChg>
        <pc:spChg chg="add mod">
          <ac:chgData name="Phillip Guerra" userId="5fb57da5-bd04-4bba-85cf-c7d895c44220" providerId="ADAL" clId="{755C1F8A-89CE-4B62-BDE4-D6BF422CC318}" dt="2020-08-28T14:19:32.629" v="7332" actId="27636"/>
          <ac:spMkLst>
            <pc:docMk/>
            <pc:sldMk cId="3773639784" sldId="424"/>
            <ac:spMk id="11" creationId="{A37C8877-484E-4970-BD24-6AA00EF7C5C2}"/>
          </ac:spMkLst>
        </pc:spChg>
        <pc:spChg chg="add">
          <ac:chgData name="Phillip Guerra" userId="5fb57da5-bd04-4bba-85cf-c7d895c44220" providerId="ADAL" clId="{755C1F8A-89CE-4B62-BDE4-D6BF422CC318}" dt="2020-08-28T14:19:24.643" v="7313"/>
          <ac:spMkLst>
            <pc:docMk/>
            <pc:sldMk cId="3773639784" sldId="424"/>
            <ac:spMk id="12" creationId="{0140FF5B-BB7E-4F7E-9B9F-0667E871855E}"/>
          </ac:spMkLst>
        </pc:spChg>
        <pc:spChg chg="add">
          <ac:chgData name="Phillip Guerra" userId="5fb57da5-bd04-4bba-85cf-c7d895c44220" providerId="ADAL" clId="{755C1F8A-89CE-4B62-BDE4-D6BF422CC318}" dt="2020-08-28T14:19:24.643" v="7313"/>
          <ac:spMkLst>
            <pc:docMk/>
            <pc:sldMk cId="3773639784" sldId="424"/>
            <ac:spMk id="13" creationId="{A704D171-83AE-4A13-A15D-64FD2035391A}"/>
          </ac:spMkLst>
        </pc:spChg>
        <pc:picChg chg="add del">
          <ac:chgData name="Phillip Guerra" userId="5fb57da5-bd04-4bba-85cf-c7d895c44220" providerId="ADAL" clId="{755C1F8A-89CE-4B62-BDE4-D6BF422CC318}" dt="2020-08-28T14:19:38.382" v="7336" actId="478"/>
          <ac:picMkLst>
            <pc:docMk/>
            <pc:sldMk cId="3773639784" sldId="424"/>
            <ac:picMk id="10" creationId="{16A2F341-A670-4593-87C9-2D46D003255E}"/>
          </ac:picMkLst>
        </pc:picChg>
      </pc:sldChg>
      <pc:sldChg chg="addSp delSp modSp">
        <pc:chgData name="Phillip Guerra" userId="5fb57da5-bd04-4bba-85cf-c7d895c44220" providerId="ADAL" clId="{755C1F8A-89CE-4B62-BDE4-D6BF422CC318}" dt="2020-08-28T14:17:03.844" v="7220" actId="478"/>
        <pc:sldMkLst>
          <pc:docMk/>
          <pc:sldMk cId="1880559137" sldId="425"/>
        </pc:sldMkLst>
        <pc:spChg chg="add mod">
          <ac:chgData name="Phillip Guerra" userId="5fb57da5-bd04-4bba-85cf-c7d895c44220" providerId="ADAL" clId="{755C1F8A-89CE-4B62-BDE4-D6BF422CC318}" dt="2020-08-28T14:16:57.569" v="7216" actId="14100"/>
          <ac:spMkLst>
            <pc:docMk/>
            <pc:sldMk cId="1880559137" sldId="425"/>
            <ac:spMk id="7" creationId="{C626C54E-AE50-47E8-BFDC-736B9D77AF7B}"/>
          </ac:spMkLst>
        </pc:spChg>
        <pc:spChg chg="del">
          <ac:chgData name="Phillip Guerra" userId="5fb57da5-bd04-4bba-85cf-c7d895c44220" providerId="ADAL" clId="{755C1F8A-89CE-4B62-BDE4-D6BF422CC318}" dt="2020-08-28T14:17:02.435" v="7219" actId="478"/>
          <ac:spMkLst>
            <pc:docMk/>
            <pc:sldMk cId="1880559137" sldId="425"/>
            <ac:spMk id="8" creationId="{F7FB6F86-4860-4BB1-9784-A19C20018452}"/>
          </ac:spMkLst>
        </pc:spChg>
        <pc:spChg chg="del">
          <ac:chgData name="Phillip Guerra" userId="5fb57da5-bd04-4bba-85cf-c7d895c44220" providerId="ADAL" clId="{755C1F8A-89CE-4B62-BDE4-D6BF422CC318}" dt="2020-08-28T14:17:03.844" v="7220" actId="478"/>
          <ac:spMkLst>
            <pc:docMk/>
            <pc:sldMk cId="1880559137" sldId="425"/>
            <ac:spMk id="9" creationId="{129E8C8F-699F-45C7-B209-DBDB009022C9}"/>
          </ac:spMkLst>
        </pc:spChg>
        <pc:spChg chg="add">
          <ac:chgData name="Phillip Guerra" userId="5fb57da5-bd04-4bba-85cf-c7d895c44220" providerId="ADAL" clId="{755C1F8A-89CE-4B62-BDE4-D6BF422CC318}" dt="2020-08-28T14:16:48.851" v="7207"/>
          <ac:spMkLst>
            <pc:docMk/>
            <pc:sldMk cId="1880559137" sldId="425"/>
            <ac:spMk id="10" creationId="{EAF47E56-122B-4193-AF74-E96668B9F177}"/>
          </ac:spMkLst>
        </pc:spChg>
        <pc:picChg chg="add del">
          <ac:chgData name="Phillip Guerra" userId="5fb57da5-bd04-4bba-85cf-c7d895c44220" providerId="ADAL" clId="{755C1F8A-89CE-4B62-BDE4-D6BF422CC318}" dt="2020-08-28T14:17:00.606" v="7218" actId="478"/>
          <ac:picMkLst>
            <pc:docMk/>
            <pc:sldMk cId="1880559137" sldId="425"/>
            <ac:picMk id="3" creationId="{E39606B6-DB02-4EF1-964D-F9A61E26CC6B}"/>
          </ac:picMkLst>
        </pc:picChg>
      </pc:sldChg>
      <pc:sldChg chg="modSp modNotesTx">
        <pc:chgData name="Phillip Guerra" userId="5fb57da5-bd04-4bba-85cf-c7d895c44220" providerId="ADAL" clId="{755C1F8A-89CE-4B62-BDE4-D6BF422CC318}" dt="2020-08-31T11:33:06.557" v="7906" actId="113"/>
        <pc:sldMkLst>
          <pc:docMk/>
          <pc:sldMk cId="1186108754" sldId="426"/>
        </pc:sldMkLst>
        <pc:spChg chg="mod">
          <ac:chgData name="Phillip Guerra" userId="5fb57da5-bd04-4bba-85cf-c7d895c44220" providerId="ADAL" clId="{755C1F8A-89CE-4B62-BDE4-D6BF422CC318}" dt="2020-08-31T11:33:06.557" v="7906" actId="113"/>
          <ac:spMkLst>
            <pc:docMk/>
            <pc:sldMk cId="1186108754" sldId="426"/>
            <ac:spMk id="6" creationId="{FF711903-8961-40D5-BB56-6187D49D21E0}"/>
          </ac:spMkLst>
        </pc:spChg>
      </pc:sldChg>
      <pc:sldChg chg="modSp">
        <pc:chgData name="Phillip Guerra" userId="5fb57da5-bd04-4bba-85cf-c7d895c44220" providerId="ADAL" clId="{755C1F8A-89CE-4B62-BDE4-D6BF422CC318}" dt="2020-08-28T14:38:44.142" v="7348" actId="27636"/>
        <pc:sldMkLst>
          <pc:docMk/>
          <pc:sldMk cId="3041416802" sldId="429"/>
        </pc:sldMkLst>
        <pc:spChg chg="mod">
          <ac:chgData name="Phillip Guerra" userId="5fb57da5-bd04-4bba-85cf-c7d895c44220" providerId="ADAL" clId="{755C1F8A-89CE-4B62-BDE4-D6BF422CC318}" dt="2020-08-28T14:38:35.835" v="7346" actId="20577"/>
          <ac:spMkLst>
            <pc:docMk/>
            <pc:sldMk cId="3041416802" sldId="429"/>
            <ac:spMk id="2" creationId="{CB989354-4889-4184-911A-8B03AABF2D45}"/>
          </ac:spMkLst>
        </pc:spChg>
        <pc:spChg chg="mod">
          <ac:chgData name="Phillip Guerra" userId="5fb57da5-bd04-4bba-85cf-c7d895c44220" providerId="ADAL" clId="{755C1F8A-89CE-4B62-BDE4-D6BF422CC318}" dt="2020-08-28T14:38:44.142" v="7348" actId="27636"/>
          <ac:spMkLst>
            <pc:docMk/>
            <pc:sldMk cId="3041416802" sldId="429"/>
            <ac:spMk id="7" creationId="{EB1130CC-1FBB-4E3E-AFFE-137A592A8493}"/>
          </ac:spMkLst>
        </pc:spChg>
      </pc:sldChg>
      <pc:sldChg chg="modNotesTx">
        <pc:chgData name="Phillip Guerra" userId="5fb57da5-bd04-4bba-85cf-c7d895c44220" providerId="ADAL" clId="{755C1F8A-89CE-4B62-BDE4-D6BF422CC318}" dt="2020-08-31T11:28:23.641" v="7874" actId="6549"/>
        <pc:sldMkLst>
          <pc:docMk/>
          <pc:sldMk cId="2982950514" sldId="436"/>
        </pc:sldMkLst>
      </pc:sldChg>
      <pc:sldChg chg="addSp delSp">
        <pc:chgData name="Phillip Guerra" userId="5fb57da5-bd04-4bba-85cf-c7d895c44220" providerId="ADAL" clId="{755C1F8A-89CE-4B62-BDE4-D6BF422CC318}" dt="2020-08-31T11:31:33.581" v="7896"/>
        <pc:sldMkLst>
          <pc:docMk/>
          <pc:sldMk cId="4187656694" sldId="437"/>
        </pc:sldMkLst>
        <pc:spChg chg="del">
          <ac:chgData name="Phillip Guerra" userId="5fb57da5-bd04-4bba-85cf-c7d895c44220" providerId="ADAL" clId="{755C1F8A-89CE-4B62-BDE4-D6BF422CC318}" dt="2020-08-31T11:31:33.373" v="7895" actId="478"/>
          <ac:spMkLst>
            <pc:docMk/>
            <pc:sldMk cId="4187656694" sldId="437"/>
            <ac:spMk id="5" creationId="{9E248D1A-885A-4C0B-8B9A-5B27C6ADF416}"/>
          </ac:spMkLst>
        </pc:spChg>
        <pc:spChg chg="add">
          <ac:chgData name="Phillip Guerra" userId="5fb57da5-bd04-4bba-85cf-c7d895c44220" providerId="ADAL" clId="{755C1F8A-89CE-4B62-BDE4-D6BF422CC318}" dt="2020-08-31T11:31:33.581" v="7896"/>
          <ac:spMkLst>
            <pc:docMk/>
            <pc:sldMk cId="4187656694" sldId="437"/>
            <ac:spMk id="16" creationId="{4850B231-17A8-4C7E-9456-BBC0D4A6C954}"/>
          </ac:spMkLst>
        </pc:spChg>
      </pc:sldChg>
      <pc:sldChg chg="addSp delSp modSp">
        <pc:chgData name="Phillip Guerra" userId="5fb57da5-bd04-4bba-85cf-c7d895c44220" providerId="ADAL" clId="{755C1F8A-89CE-4B62-BDE4-D6BF422CC318}" dt="2020-08-31T11:32:19.754" v="7903"/>
        <pc:sldMkLst>
          <pc:docMk/>
          <pc:sldMk cId="3794288734" sldId="440"/>
        </pc:sldMkLst>
        <pc:spChg chg="add del mod">
          <ac:chgData name="Phillip Guerra" userId="5fb57da5-bd04-4bba-85cf-c7d895c44220" providerId="ADAL" clId="{755C1F8A-89CE-4B62-BDE4-D6BF422CC318}" dt="2020-08-31T11:32:19.754" v="7903"/>
          <ac:spMkLst>
            <pc:docMk/>
            <pc:sldMk cId="3794288734" sldId="440"/>
            <ac:spMk id="6" creationId="{E68E02F8-416C-498E-AA17-832877910049}"/>
          </ac:spMkLst>
        </pc:spChg>
      </pc:sldChg>
      <pc:sldChg chg="modSp">
        <pc:chgData name="Phillip Guerra" userId="5fb57da5-bd04-4bba-85cf-c7d895c44220" providerId="ADAL" clId="{755C1F8A-89CE-4B62-BDE4-D6BF422CC318}" dt="2020-08-31T11:31:08.177" v="7891" actId="20577"/>
        <pc:sldMkLst>
          <pc:docMk/>
          <pc:sldMk cId="1625283328" sldId="442"/>
        </pc:sldMkLst>
        <pc:spChg chg="mod">
          <ac:chgData name="Phillip Guerra" userId="5fb57da5-bd04-4bba-85cf-c7d895c44220" providerId="ADAL" clId="{755C1F8A-89CE-4B62-BDE4-D6BF422CC318}" dt="2020-08-31T11:31:08.177" v="7891" actId="20577"/>
          <ac:spMkLst>
            <pc:docMk/>
            <pc:sldMk cId="1625283328" sldId="442"/>
            <ac:spMk id="7" creationId="{EB1130CC-1FBB-4E3E-AFFE-137A592A8493}"/>
          </ac:spMkLst>
        </pc:spChg>
      </pc:sldChg>
      <pc:sldChg chg="modSp">
        <pc:chgData name="Phillip Guerra" userId="5fb57da5-bd04-4bba-85cf-c7d895c44220" providerId="ADAL" clId="{755C1F8A-89CE-4B62-BDE4-D6BF422CC318}" dt="2020-08-27T18:07:23.683" v="6508" actId="20577"/>
        <pc:sldMkLst>
          <pc:docMk/>
          <pc:sldMk cId="3643277987" sldId="444"/>
        </pc:sldMkLst>
        <pc:spChg chg="mod">
          <ac:chgData name="Phillip Guerra" userId="5fb57da5-bd04-4bba-85cf-c7d895c44220" providerId="ADAL" clId="{755C1F8A-89CE-4B62-BDE4-D6BF422CC318}" dt="2020-08-27T18:07:23.683" v="6508" actId="20577"/>
          <ac:spMkLst>
            <pc:docMk/>
            <pc:sldMk cId="3643277987" sldId="444"/>
            <ac:spMk id="7" creationId="{EB1130CC-1FBB-4E3E-AFFE-137A592A8493}"/>
          </ac:spMkLst>
        </pc:spChg>
      </pc:sldChg>
      <pc:sldChg chg="addSp delSp">
        <pc:chgData name="Phillip Guerra" userId="5fb57da5-bd04-4bba-85cf-c7d895c44220" providerId="ADAL" clId="{755C1F8A-89CE-4B62-BDE4-D6BF422CC318}" dt="2020-08-31T11:32:21.298" v="7904"/>
        <pc:sldMkLst>
          <pc:docMk/>
          <pc:sldMk cId="1259750220" sldId="451"/>
        </pc:sldMkLst>
        <pc:spChg chg="del">
          <ac:chgData name="Phillip Guerra" userId="5fb57da5-bd04-4bba-85cf-c7d895c44220" providerId="ADAL" clId="{755C1F8A-89CE-4B62-BDE4-D6BF422CC318}" dt="2020-08-31T11:31:46.436" v="7897"/>
          <ac:spMkLst>
            <pc:docMk/>
            <pc:sldMk cId="1259750220" sldId="451"/>
            <ac:spMk id="4" creationId="{BCAB992E-BDD0-4996-860B-AC60A72653BC}"/>
          </ac:spMkLst>
        </pc:spChg>
        <pc:spChg chg="add">
          <ac:chgData name="Phillip Guerra" userId="5fb57da5-bd04-4bba-85cf-c7d895c44220" providerId="ADAL" clId="{755C1F8A-89CE-4B62-BDE4-D6BF422CC318}" dt="2020-08-31T11:32:21.298" v="7904"/>
          <ac:spMkLst>
            <pc:docMk/>
            <pc:sldMk cId="1259750220" sldId="451"/>
            <ac:spMk id="7" creationId="{ADE1F010-F7CD-456F-BD13-675C5CE7CC65}"/>
          </ac:spMkLst>
        </pc:spChg>
      </pc:sldChg>
      <pc:sldChg chg="addSp delSp modSp add ord">
        <pc:chgData name="Phillip Guerra" userId="5fb57da5-bd04-4bba-85cf-c7d895c44220" providerId="ADAL" clId="{755C1F8A-89CE-4B62-BDE4-D6BF422CC318}" dt="2020-08-31T11:29:56.720" v="7877"/>
        <pc:sldMkLst>
          <pc:docMk/>
          <pc:sldMk cId="224869616" sldId="452"/>
        </pc:sldMkLst>
        <pc:spChg chg="del mod">
          <ac:chgData name="Phillip Guerra" userId="5fb57da5-bd04-4bba-85cf-c7d895c44220" providerId="ADAL" clId="{755C1F8A-89CE-4B62-BDE4-D6BF422CC318}" dt="2020-08-27T18:10:39.026" v="6512" actId="478"/>
          <ac:spMkLst>
            <pc:docMk/>
            <pc:sldMk cId="224869616" sldId="452"/>
            <ac:spMk id="2" creationId="{CB989354-4889-4184-911A-8B03AABF2D45}"/>
          </ac:spMkLst>
        </pc:spChg>
        <pc:spChg chg="add">
          <ac:chgData name="Phillip Guerra" userId="5fb57da5-bd04-4bba-85cf-c7d895c44220" providerId="ADAL" clId="{755C1F8A-89CE-4B62-BDE4-D6BF422CC318}" dt="2020-08-31T11:29:56.720" v="7877"/>
          <ac:spMkLst>
            <pc:docMk/>
            <pc:sldMk cId="224869616" sldId="452"/>
            <ac:spMk id="3" creationId="{E6E32D2C-5B5B-47A1-B165-F3C50B0CA722}"/>
          </ac:spMkLst>
        </pc:spChg>
        <pc:spChg chg="del">
          <ac:chgData name="Phillip Guerra" userId="5fb57da5-bd04-4bba-85cf-c7d895c44220" providerId="ADAL" clId="{755C1F8A-89CE-4B62-BDE4-D6BF422CC318}" dt="2020-08-27T18:10:34.497" v="6510" actId="478"/>
          <ac:spMkLst>
            <pc:docMk/>
            <pc:sldMk cId="224869616" sldId="452"/>
            <ac:spMk id="7" creationId="{EB1130CC-1FBB-4E3E-AFFE-137A592A8493}"/>
          </ac:spMkLst>
        </pc:spChg>
        <pc:spChg chg="del">
          <ac:chgData name="Phillip Guerra" userId="5fb57da5-bd04-4bba-85cf-c7d895c44220" providerId="ADAL" clId="{755C1F8A-89CE-4B62-BDE4-D6BF422CC318}" dt="2020-08-27T18:10:39.026" v="6512" actId="478"/>
          <ac:spMkLst>
            <pc:docMk/>
            <pc:sldMk cId="224869616" sldId="452"/>
            <ac:spMk id="15" creationId="{A721805B-8BB3-46A8-9F09-FE3AFC74A36E}"/>
          </ac:spMkLst>
        </pc:spChg>
        <pc:picChg chg="add del mod">
          <ac:chgData name="Phillip Guerra" userId="5fb57da5-bd04-4bba-85cf-c7d895c44220" providerId="ADAL" clId="{755C1F8A-89CE-4B62-BDE4-D6BF422CC318}" dt="2020-08-27T20:24:00.908" v="7126" actId="478"/>
          <ac:picMkLst>
            <pc:docMk/>
            <pc:sldMk cId="224869616" sldId="452"/>
            <ac:picMk id="4" creationId="{8D876C46-20C4-49C3-80EB-BAB394170B51}"/>
          </ac:picMkLst>
        </pc:picChg>
        <pc:picChg chg="add mod">
          <ac:chgData name="Phillip Guerra" userId="5fb57da5-bd04-4bba-85cf-c7d895c44220" providerId="ADAL" clId="{755C1F8A-89CE-4B62-BDE4-D6BF422CC318}" dt="2020-08-27T20:24:18.455" v="7131" actId="14100"/>
          <ac:picMkLst>
            <pc:docMk/>
            <pc:sldMk cId="224869616" sldId="452"/>
            <ac:picMk id="5" creationId="{1F40FB8C-4333-4C6A-8331-64F88F32C6CE}"/>
          </ac:picMkLst>
        </pc:picChg>
      </pc:sldChg>
      <pc:sldChg chg="modSp add del ord">
        <pc:chgData name="Phillip Guerra" userId="5fb57da5-bd04-4bba-85cf-c7d895c44220" providerId="ADAL" clId="{755C1F8A-89CE-4B62-BDE4-D6BF422CC318}" dt="2020-08-31T11:30:47.091" v="7880" actId="2696"/>
        <pc:sldMkLst>
          <pc:docMk/>
          <pc:sldMk cId="4093150990" sldId="453"/>
        </pc:sldMkLst>
        <pc:picChg chg="mod">
          <ac:chgData name="Phillip Guerra" userId="5fb57da5-bd04-4bba-85cf-c7d895c44220" providerId="ADAL" clId="{755C1F8A-89CE-4B62-BDE4-D6BF422CC318}" dt="2020-08-28T14:40:54.781" v="7427" actId="14100"/>
          <ac:picMkLst>
            <pc:docMk/>
            <pc:sldMk cId="4093150990" sldId="453"/>
            <ac:picMk id="4" creationId="{8D876C46-20C4-49C3-80EB-BAB394170B51}"/>
          </ac:picMkLst>
        </pc:picChg>
      </pc:sldChg>
      <pc:sldChg chg="add del">
        <pc:chgData name="Phillip Guerra" userId="5fb57da5-bd04-4bba-85cf-c7d895c44220" providerId="ADAL" clId="{755C1F8A-89CE-4B62-BDE4-D6BF422CC318}" dt="2020-08-31T11:32:45.072" v="7905" actId="2696"/>
        <pc:sldMkLst>
          <pc:docMk/>
          <pc:sldMk cId="1851979500" sldId="454"/>
        </pc:sldMkLst>
      </pc:sldChg>
      <pc:sldChg chg="add del modNotesTx">
        <pc:chgData name="Phillip Guerra" userId="5fb57da5-bd04-4bba-85cf-c7d895c44220" providerId="ADAL" clId="{755C1F8A-89CE-4B62-BDE4-D6BF422CC318}" dt="2020-08-27T20:23:41.948" v="7122" actId="2696"/>
        <pc:sldMkLst>
          <pc:docMk/>
          <pc:sldMk cId="2433202566" sldId="454"/>
        </pc:sldMkLst>
      </pc:sldChg>
      <pc:sldChg chg="add del">
        <pc:chgData name="Phillip Guerra" userId="5fb57da5-bd04-4bba-85cf-c7d895c44220" providerId="ADAL" clId="{755C1F8A-89CE-4B62-BDE4-D6BF422CC318}" dt="2020-08-27T20:26:46.172" v="7133"/>
        <pc:sldMkLst>
          <pc:docMk/>
          <pc:sldMk cId="2384652507" sldId="455"/>
        </pc:sldMkLst>
      </pc:sldChg>
      <pc:sldChg chg="addSp delSp modSp add ord">
        <pc:chgData name="Phillip Guerra" userId="5fb57da5-bd04-4bba-85cf-c7d895c44220" providerId="ADAL" clId="{755C1F8A-89CE-4B62-BDE4-D6BF422CC318}" dt="2020-08-31T11:31:28.685" v="7894" actId="1076"/>
        <pc:sldMkLst>
          <pc:docMk/>
          <pc:sldMk cId="3815560696" sldId="455"/>
        </pc:sldMkLst>
        <pc:spChg chg="add mod">
          <ac:chgData name="Phillip Guerra" userId="5fb57da5-bd04-4bba-85cf-c7d895c44220" providerId="ADAL" clId="{755C1F8A-89CE-4B62-BDE4-D6BF422CC318}" dt="2020-08-31T11:31:28.685" v="7894" actId="1076"/>
          <ac:spMkLst>
            <pc:docMk/>
            <pc:sldMk cId="3815560696" sldId="455"/>
            <ac:spMk id="3" creationId="{D188ECD8-5B81-4783-B7B7-30B73D32FB17}"/>
          </ac:spMkLst>
        </pc:spChg>
        <pc:picChg chg="add mod">
          <ac:chgData name="Phillip Guerra" userId="5fb57da5-bd04-4bba-85cf-c7d895c44220" providerId="ADAL" clId="{755C1F8A-89CE-4B62-BDE4-D6BF422CC318}" dt="2020-08-27T20:27:01.437" v="7139" actId="14100"/>
          <ac:picMkLst>
            <pc:docMk/>
            <pc:sldMk cId="3815560696" sldId="455"/>
            <ac:picMk id="2" creationId="{F82CF725-21D1-4AB4-AF31-333DE314DA6D}"/>
          </ac:picMkLst>
        </pc:picChg>
        <pc:picChg chg="del">
          <ac:chgData name="Phillip Guerra" userId="5fb57da5-bd04-4bba-85cf-c7d895c44220" providerId="ADAL" clId="{755C1F8A-89CE-4B62-BDE4-D6BF422CC318}" dt="2020-08-27T20:26:55.454" v="7137" actId="478"/>
          <ac:picMkLst>
            <pc:docMk/>
            <pc:sldMk cId="3815560696" sldId="455"/>
            <ac:picMk id="5" creationId="{1F40FB8C-4333-4C6A-8331-64F88F32C6CE}"/>
          </ac:picMkLst>
        </pc:picChg>
      </pc:sldChg>
      <pc:sldChg chg="add del">
        <pc:chgData name="Phillip Guerra" userId="5fb57da5-bd04-4bba-85cf-c7d895c44220" providerId="ADAL" clId="{755C1F8A-89CE-4B62-BDE4-D6BF422CC318}" dt="2020-08-31T11:30:21.185" v="7879" actId="2696"/>
        <pc:sldMkLst>
          <pc:docMk/>
          <pc:sldMk cId="3718226606" sldId="456"/>
        </pc:sldMkLst>
      </pc:sldChg>
    </pc:docChg>
  </pc:docChgLst>
  <pc:docChgLst>
    <pc:chgData name="Phillip Guerra" userId="5fb57da5-bd04-4bba-85cf-c7d895c44220" providerId="ADAL" clId="{C9534B79-1CD5-422D-92A7-77CBF31A2E7F}"/>
    <pc:docChg chg="undo custSel addSld delSld modSld sldOrd modMainMaster">
      <pc:chgData name="Phillip Guerra" userId="5fb57da5-bd04-4bba-85cf-c7d895c44220" providerId="ADAL" clId="{C9534B79-1CD5-422D-92A7-77CBF31A2E7F}" dt="2019-12-31T18:18:56.159" v="8006"/>
      <pc:docMkLst>
        <pc:docMk/>
      </pc:docMkLst>
      <pc:sldChg chg="modSp ord">
        <pc:chgData name="Phillip Guerra" userId="5fb57da5-bd04-4bba-85cf-c7d895c44220" providerId="ADAL" clId="{C9534B79-1CD5-422D-92A7-77CBF31A2E7F}" dt="2019-12-07T15:09:55.719" v="4082" actId="207"/>
        <pc:sldMkLst>
          <pc:docMk/>
          <pc:sldMk cId="1814329702" sldId="262"/>
        </pc:sldMkLst>
        <pc:spChg chg="mod">
          <ac:chgData name="Phillip Guerra" userId="5fb57da5-bd04-4bba-85cf-c7d895c44220" providerId="ADAL" clId="{C9534B79-1CD5-422D-92A7-77CBF31A2E7F}" dt="2019-12-07T14:04:30.131" v="260" actId="20577"/>
          <ac:spMkLst>
            <pc:docMk/>
            <pc:sldMk cId="1814329702" sldId="262"/>
            <ac:spMk id="2" creationId="{CB989354-4889-4184-911A-8B03AABF2D45}"/>
          </ac:spMkLst>
        </pc:spChg>
        <pc:spChg chg="mod">
          <ac:chgData name="Phillip Guerra" userId="5fb57da5-bd04-4bba-85cf-c7d895c44220" providerId="ADAL" clId="{C9534B79-1CD5-422D-92A7-77CBF31A2E7F}" dt="2019-12-07T14:24:28.169" v="1850"/>
          <ac:spMkLst>
            <pc:docMk/>
            <pc:sldMk cId="1814329702" sldId="262"/>
            <ac:spMk id="4" creationId="{1765B56B-161A-4737-A609-EF3559BFE93C}"/>
          </ac:spMkLst>
        </pc:spChg>
        <pc:spChg chg="mod">
          <ac:chgData name="Phillip Guerra" userId="5fb57da5-bd04-4bba-85cf-c7d895c44220" providerId="ADAL" clId="{C9534B79-1CD5-422D-92A7-77CBF31A2E7F}" dt="2019-12-07T15:09:55.719" v="4082" actId="207"/>
          <ac:spMkLst>
            <pc:docMk/>
            <pc:sldMk cId="1814329702" sldId="262"/>
            <ac:spMk id="5" creationId="{95D1956A-700B-4D16-858F-32216D41408C}"/>
          </ac:spMkLst>
        </pc:spChg>
      </pc:sldChg>
      <pc:sldChg chg="addSp modSp ord setBg">
        <pc:chgData name="Phillip Guerra" userId="5fb57da5-bd04-4bba-85cf-c7d895c44220" providerId="ADAL" clId="{C9534B79-1CD5-422D-92A7-77CBF31A2E7F}" dt="2019-12-31T17:19:33.291" v="7779" actId="1035"/>
        <pc:sldMkLst>
          <pc:docMk/>
          <pc:sldMk cId="932915000" sldId="269"/>
        </pc:sldMkLst>
        <pc:spChg chg="mod">
          <ac:chgData name="Phillip Guerra" userId="5fb57da5-bd04-4bba-85cf-c7d895c44220" providerId="ADAL" clId="{C9534B79-1CD5-422D-92A7-77CBF31A2E7F}" dt="2019-12-10T14:17:03.258" v="7164" actId="255"/>
          <ac:spMkLst>
            <pc:docMk/>
            <pc:sldMk cId="932915000" sldId="269"/>
            <ac:spMk id="2" creationId="{07CF2C8C-F3E0-46D5-A9EA-CDB5637E661A}"/>
          </ac:spMkLst>
        </pc:spChg>
        <pc:spChg chg="mod">
          <ac:chgData name="Phillip Guerra" userId="5fb57da5-bd04-4bba-85cf-c7d895c44220" providerId="ADAL" clId="{C9534B79-1CD5-422D-92A7-77CBF31A2E7F}" dt="2019-12-07T14:15:30.130" v="1782" actId="255"/>
          <ac:spMkLst>
            <pc:docMk/>
            <pc:sldMk cId="932915000" sldId="269"/>
            <ac:spMk id="3" creationId="{17D3F5EA-E69E-4340-9ACC-BE93EF51578B}"/>
          </ac:spMkLst>
        </pc:spChg>
        <pc:spChg chg="mod">
          <ac:chgData name="Phillip Guerra" userId="5fb57da5-bd04-4bba-85cf-c7d895c44220" providerId="ADAL" clId="{C9534B79-1CD5-422D-92A7-77CBF31A2E7F}" dt="2019-12-07T15:09:44.336" v="4081" actId="207"/>
          <ac:spMkLst>
            <pc:docMk/>
            <pc:sldMk cId="932915000" sldId="269"/>
            <ac:spMk id="4" creationId="{6548E2F1-B858-48E7-B4F8-12DAD45CC5B3}"/>
          </ac:spMkLst>
        </pc:spChg>
        <pc:spChg chg="add mod">
          <ac:chgData name="Phillip Guerra" userId="5fb57da5-bd04-4bba-85cf-c7d895c44220" providerId="ADAL" clId="{C9534B79-1CD5-422D-92A7-77CBF31A2E7F}" dt="2019-12-31T17:19:33.291" v="7779" actId="1035"/>
          <ac:spMkLst>
            <pc:docMk/>
            <pc:sldMk cId="932915000" sldId="269"/>
            <ac:spMk id="5" creationId="{3F0EF433-C13E-47FE-8076-B8178D2203AB}"/>
          </ac:spMkLst>
        </pc:spChg>
      </pc:sldChg>
      <pc:sldChg chg="addSp delSp modSp ord">
        <pc:chgData name="Phillip Guerra" userId="5fb57da5-bd04-4bba-85cf-c7d895c44220" providerId="ADAL" clId="{C9534B79-1CD5-422D-92A7-77CBF31A2E7F}" dt="2019-12-10T14:15:00.931" v="7159"/>
        <pc:sldMkLst>
          <pc:docMk/>
          <pc:sldMk cId="3053582411" sldId="271"/>
        </pc:sldMkLst>
        <pc:spChg chg="add del mod">
          <ac:chgData name="Phillip Guerra" userId="5fb57da5-bd04-4bba-85cf-c7d895c44220" providerId="ADAL" clId="{C9534B79-1CD5-422D-92A7-77CBF31A2E7F}" dt="2019-12-10T12:52:14.841" v="5487" actId="478"/>
          <ac:spMkLst>
            <pc:docMk/>
            <pc:sldMk cId="3053582411" sldId="271"/>
            <ac:spMk id="3" creationId="{A343DD5B-90C1-4FD0-B664-DAFB15E90728}"/>
          </ac:spMkLst>
        </pc:spChg>
        <pc:spChg chg="add del mod">
          <ac:chgData name="Phillip Guerra" userId="5fb57da5-bd04-4bba-85cf-c7d895c44220" providerId="ADAL" clId="{C9534B79-1CD5-422D-92A7-77CBF31A2E7F}" dt="2019-12-10T12:52:12.044" v="5484" actId="478"/>
          <ac:spMkLst>
            <pc:docMk/>
            <pc:sldMk cId="3053582411" sldId="271"/>
            <ac:spMk id="5" creationId="{C2613296-02BD-47D1-B8E3-EFC8F5576583}"/>
          </ac:spMkLst>
        </pc:spChg>
        <pc:spChg chg="add del mod">
          <ac:chgData name="Phillip Guerra" userId="5fb57da5-bd04-4bba-85cf-c7d895c44220" providerId="ADAL" clId="{C9534B79-1CD5-422D-92A7-77CBF31A2E7F}" dt="2019-12-10T12:52:13.585" v="5486" actId="478"/>
          <ac:spMkLst>
            <pc:docMk/>
            <pc:sldMk cId="3053582411" sldId="271"/>
            <ac:spMk id="8" creationId="{54171C15-FA8B-49BD-BEC2-1A5E26EAE0B0}"/>
          </ac:spMkLst>
        </pc:spChg>
        <pc:spChg chg="add del mod">
          <ac:chgData name="Phillip Guerra" userId="5fb57da5-bd04-4bba-85cf-c7d895c44220" providerId="ADAL" clId="{C9534B79-1CD5-422D-92A7-77CBF31A2E7F}" dt="2019-12-10T12:56:11.036" v="5501" actId="931"/>
          <ac:spMkLst>
            <pc:docMk/>
            <pc:sldMk cId="3053582411" sldId="271"/>
            <ac:spMk id="10" creationId="{CE2C6054-A3FA-4049-93A7-EE1556800090}"/>
          </ac:spMkLst>
        </pc:spChg>
        <pc:spChg chg="del">
          <ac:chgData name="Phillip Guerra" userId="5fb57da5-bd04-4bba-85cf-c7d895c44220" providerId="ADAL" clId="{C9534B79-1CD5-422D-92A7-77CBF31A2E7F}" dt="2019-12-10T12:52:10.722" v="5483" actId="478"/>
          <ac:spMkLst>
            <pc:docMk/>
            <pc:sldMk cId="3053582411" sldId="271"/>
            <ac:spMk id="14" creationId="{D246F582-9738-45C9-B736-8F65A472CA0C}"/>
          </ac:spMkLst>
        </pc:spChg>
        <pc:spChg chg="del">
          <ac:chgData name="Phillip Guerra" userId="5fb57da5-bd04-4bba-85cf-c7d895c44220" providerId="ADAL" clId="{C9534B79-1CD5-422D-92A7-77CBF31A2E7F}" dt="2019-12-10T12:52:09.480" v="5482" actId="478"/>
          <ac:spMkLst>
            <pc:docMk/>
            <pc:sldMk cId="3053582411" sldId="271"/>
            <ac:spMk id="16" creationId="{34373E61-8592-49FC-9901-A6F4997D5829}"/>
          </ac:spMkLst>
        </pc:spChg>
        <pc:spChg chg="del">
          <ac:chgData name="Phillip Guerra" userId="5fb57da5-bd04-4bba-85cf-c7d895c44220" providerId="ADAL" clId="{C9534B79-1CD5-422D-92A7-77CBF31A2E7F}" dt="2019-12-10T12:52:12.863" v="5485" actId="478"/>
          <ac:spMkLst>
            <pc:docMk/>
            <pc:sldMk cId="3053582411" sldId="271"/>
            <ac:spMk id="17" creationId="{79708F5C-97D0-407B-96A3-1D4F898F2B0E}"/>
          </ac:spMkLst>
        </pc:spChg>
        <pc:spChg chg="add del mod">
          <ac:chgData name="Phillip Guerra" userId="5fb57da5-bd04-4bba-85cf-c7d895c44220" providerId="ADAL" clId="{C9534B79-1CD5-422D-92A7-77CBF31A2E7F}" dt="2019-12-10T13:00:42.338" v="5532"/>
          <ac:spMkLst>
            <pc:docMk/>
            <pc:sldMk cId="3053582411" sldId="271"/>
            <ac:spMk id="19" creationId="{0D6F8637-0111-4AEF-896C-38BCA55FD560}"/>
          </ac:spMkLst>
        </pc:spChg>
        <pc:spChg chg="add del mod">
          <ac:chgData name="Phillip Guerra" userId="5fb57da5-bd04-4bba-85cf-c7d895c44220" providerId="ADAL" clId="{C9534B79-1CD5-422D-92A7-77CBF31A2E7F}" dt="2019-12-10T13:00:55.808" v="5533" actId="931"/>
          <ac:spMkLst>
            <pc:docMk/>
            <pc:sldMk cId="3053582411" sldId="271"/>
            <ac:spMk id="20" creationId="{DBC6D08D-260E-46A0-BB8A-1F70000F1E55}"/>
          </ac:spMkLst>
        </pc:spChg>
        <pc:spChg chg="add del mod">
          <ac:chgData name="Phillip Guerra" userId="5fb57da5-bd04-4bba-85cf-c7d895c44220" providerId="ADAL" clId="{C9534B79-1CD5-422D-92A7-77CBF31A2E7F}" dt="2019-12-10T13:01:03.962" v="5534" actId="931"/>
          <ac:spMkLst>
            <pc:docMk/>
            <pc:sldMk cId="3053582411" sldId="271"/>
            <ac:spMk id="21" creationId="{991BF29C-F217-49FC-976E-6874C7BBA439}"/>
          </ac:spMkLst>
        </pc:spChg>
        <pc:spChg chg="add del mod">
          <ac:chgData name="Phillip Guerra" userId="5fb57da5-bd04-4bba-85cf-c7d895c44220" providerId="ADAL" clId="{C9534B79-1CD5-422D-92A7-77CBF31A2E7F}" dt="2019-12-10T13:01:12.457" v="5536" actId="931"/>
          <ac:spMkLst>
            <pc:docMk/>
            <pc:sldMk cId="3053582411" sldId="271"/>
            <ac:spMk id="28" creationId="{A646FB5B-224E-4209-8419-5D71732B3EFC}"/>
          </ac:spMkLst>
        </pc:spChg>
        <pc:spChg chg="add del mod">
          <ac:chgData name="Phillip Guerra" userId="5fb57da5-bd04-4bba-85cf-c7d895c44220" providerId="ADAL" clId="{C9534B79-1CD5-422D-92A7-77CBF31A2E7F}" dt="2019-12-10T13:01:22.691" v="5538" actId="931"/>
          <ac:spMkLst>
            <pc:docMk/>
            <pc:sldMk cId="3053582411" sldId="271"/>
            <ac:spMk id="32" creationId="{E362C762-B53F-4FF8-BAC1-B5D4EBC65D78}"/>
          </ac:spMkLst>
        </pc:spChg>
        <pc:picChg chg="add del mod">
          <ac:chgData name="Phillip Guerra" userId="5fb57da5-bd04-4bba-85cf-c7d895c44220" providerId="ADAL" clId="{C9534B79-1CD5-422D-92A7-77CBF31A2E7F}" dt="2019-12-10T12:58:22.710" v="5517" actId="478"/>
          <ac:picMkLst>
            <pc:docMk/>
            <pc:sldMk cId="3053582411" sldId="271"/>
            <ac:picMk id="12" creationId="{C2BFEC1C-7874-4085-B107-262F9618A8D9}"/>
          </ac:picMkLst>
        </pc:picChg>
        <pc:picChg chg="add del mod">
          <ac:chgData name="Phillip Guerra" userId="5fb57da5-bd04-4bba-85cf-c7d895c44220" providerId="ADAL" clId="{C9534B79-1CD5-422D-92A7-77CBF31A2E7F}" dt="2019-12-10T12:57:55.688" v="5510" actId="478"/>
          <ac:picMkLst>
            <pc:docMk/>
            <pc:sldMk cId="3053582411" sldId="271"/>
            <ac:picMk id="13" creationId="{F580E4C2-DFEC-4CBF-8453-70366EBBE15D}"/>
          </ac:picMkLst>
        </pc:picChg>
        <pc:picChg chg="add del mod">
          <ac:chgData name="Phillip Guerra" userId="5fb57da5-bd04-4bba-85cf-c7d895c44220" providerId="ADAL" clId="{C9534B79-1CD5-422D-92A7-77CBF31A2E7F}" dt="2019-12-10T12:58:26.436" v="5518" actId="478"/>
          <ac:picMkLst>
            <pc:docMk/>
            <pc:sldMk cId="3053582411" sldId="271"/>
            <ac:picMk id="18" creationId="{CB0EB2AF-A939-4E84-AE72-EEBD88E103A9}"/>
          </ac:picMkLst>
        </pc:picChg>
        <pc:picChg chg="del mod">
          <ac:chgData name="Phillip Guerra" userId="5fb57da5-bd04-4bba-85cf-c7d895c44220" providerId="ADAL" clId="{C9534B79-1CD5-422D-92A7-77CBF31A2E7F}" dt="2019-12-10T12:56:04.174" v="5500" actId="478"/>
          <ac:picMkLst>
            <pc:docMk/>
            <pc:sldMk cId="3053582411" sldId="271"/>
            <ac:picMk id="23" creationId="{3ED2AF8E-89C2-4752-966A-20EF7E191904}"/>
          </ac:picMkLst>
        </pc:picChg>
        <pc:picChg chg="add del mod">
          <ac:chgData name="Phillip Guerra" userId="5fb57da5-bd04-4bba-85cf-c7d895c44220" providerId="ADAL" clId="{C9534B79-1CD5-422D-92A7-77CBF31A2E7F}" dt="2019-12-10T13:01:08.655" v="5535" actId="478"/>
          <ac:picMkLst>
            <pc:docMk/>
            <pc:sldMk cId="3053582411" sldId="271"/>
            <ac:picMk id="24" creationId="{AC474114-DE25-4121-8676-613DBED13C22}"/>
          </ac:picMkLst>
        </pc:picChg>
        <pc:picChg chg="add del mod">
          <ac:chgData name="Phillip Guerra" userId="5fb57da5-bd04-4bba-85cf-c7d895c44220" providerId="ADAL" clId="{C9534B79-1CD5-422D-92A7-77CBF31A2E7F}" dt="2019-12-10T13:01:18.508" v="5537" actId="478"/>
          <ac:picMkLst>
            <pc:docMk/>
            <pc:sldMk cId="3053582411" sldId="271"/>
            <ac:picMk id="26" creationId="{E880E9DD-990A-409A-A81C-D5F39D4E3604}"/>
          </ac:picMkLst>
        </pc:picChg>
        <pc:picChg chg="add mod">
          <ac:chgData name="Phillip Guerra" userId="5fb57da5-bd04-4bba-85cf-c7d895c44220" providerId="ADAL" clId="{C9534B79-1CD5-422D-92A7-77CBF31A2E7F}" dt="2019-12-10T13:01:12.457" v="5536" actId="931"/>
          <ac:picMkLst>
            <pc:docMk/>
            <pc:sldMk cId="3053582411" sldId="271"/>
            <ac:picMk id="30" creationId="{B24B5665-4177-4BDA-9BF0-99358618ECB1}"/>
          </ac:picMkLst>
        </pc:picChg>
        <pc:picChg chg="add mod">
          <ac:chgData name="Phillip Guerra" userId="5fb57da5-bd04-4bba-85cf-c7d895c44220" providerId="ADAL" clId="{C9534B79-1CD5-422D-92A7-77CBF31A2E7F}" dt="2019-12-10T13:01:22.691" v="5538" actId="931"/>
          <ac:picMkLst>
            <pc:docMk/>
            <pc:sldMk cId="3053582411" sldId="271"/>
            <ac:picMk id="34" creationId="{64AEA74B-68A1-4120-9105-69D5A9424A1A}"/>
          </ac:picMkLst>
        </pc:picChg>
        <pc:cxnChg chg="add del">
          <ac:chgData name="Phillip Guerra" userId="5fb57da5-bd04-4bba-85cf-c7d895c44220" providerId="ADAL" clId="{C9534B79-1CD5-422D-92A7-77CBF31A2E7F}" dt="2019-12-10T12:51:49.564" v="5481"/>
          <ac:cxnSpMkLst>
            <pc:docMk/>
            <pc:sldMk cId="3053582411" sldId="271"/>
            <ac:cxnSpMk id="6" creationId="{DB97D3D4-1249-4F02-829A-1E7B902D9358}"/>
          </ac:cxnSpMkLst>
        </pc:cxnChg>
      </pc:sldChg>
      <pc:sldChg chg="modSp">
        <pc:chgData name="Phillip Guerra" userId="5fb57da5-bd04-4bba-85cf-c7d895c44220" providerId="ADAL" clId="{C9534B79-1CD5-422D-92A7-77CBF31A2E7F}" dt="2019-12-10T13:00:04.299" v="5527" actId="27636"/>
        <pc:sldMkLst>
          <pc:docMk/>
          <pc:sldMk cId="2719687649" sldId="277"/>
        </pc:sldMkLst>
        <pc:spChg chg="mod">
          <ac:chgData name="Phillip Guerra" userId="5fb57da5-bd04-4bba-85cf-c7d895c44220" providerId="ADAL" clId="{C9534B79-1CD5-422D-92A7-77CBF31A2E7F}" dt="2019-12-10T13:00:04.299" v="5526" actId="27636"/>
          <ac:spMkLst>
            <pc:docMk/>
            <pc:sldMk cId="2719687649" sldId="277"/>
            <ac:spMk id="3" creationId="{DC5EDE02-F86D-4AC6-8E89-0C59089850BA}"/>
          </ac:spMkLst>
        </pc:spChg>
        <pc:spChg chg="mod">
          <ac:chgData name="Phillip Guerra" userId="5fb57da5-bd04-4bba-85cf-c7d895c44220" providerId="ADAL" clId="{C9534B79-1CD5-422D-92A7-77CBF31A2E7F}" dt="2019-12-10T13:00:04.299" v="5527" actId="27636"/>
          <ac:spMkLst>
            <pc:docMk/>
            <pc:sldMk cId="2719687649" sldId="277"/>
            <ac:spMk id="4" creationId="{B30E2018-52EE-4B06-B152-833C4D6C05D9}"/>
          </ac:spMkLst>
        </pc:spChg>
        <pc:spChg chg="mod">
          <ac:chgData name="Phillip Guerra" userId="5fb57da5-bd04-4bba-85cf-c7d895c44220" providerId="ADAL" clId="{C9534B79-1CD5-422D-92A7-77CBF31A2E7F}" dt="2019-12-10T13:00:04.299" v="5525" actId="27636"/>
          <ac:spMkLst>
            <pc:docMk/>
            <pc:sldMk cId="2719687649" sldId="277"/>
            <ac:spMk id="5" creationId="{153E01B5-A618-49B0-8648-4E289294A5A7}"/>
          </ac:spMkLst>
        </pc:spChg>
      </pc:sldChg>
      <pc:sldChg chg="modSp">
        <pc:chgData name="Phillip Guerra" userId="5fb57da5-bd04-4bba-85cf-c7d895c44220" providerId="ADAL" clId="{C9534B79-1CD5-422D-92A7-77CBF31A2E7F}" dt="2019-12-10T13:00:04.316" v="5528" actId="27636"/>
        <pc:sldMkLst>
          <pc:docMk/>
          <pc:sldMk cId="2493898417" sldId="279"/>
        </pc:sldMkLst>
        <pc:spChg chg="mod">
          <ac:chgData name="Phillip Guerra" userId="5fb57da5-bd04-4bba-85cf-c7d895c44220" providerId="ADAL" clId="{C9534B79-1CD5-422D-92A7-77CBF31A2E7F}" dt="2019-12-10T13:00:04.316" v="5528" actId="27636"/>
          <ac:spMkLst>
            <pc:docMk/>
            <pc:sldMk cId="2493898417" sldId="279"/>
            <ac:spMk id="17" creationId="{79708F5C-97D0-407B-96A3-1D4F898F2B0E}"/>
          </ac:spMkLst>
        </pc:spChg>
      </pc:sldChg>
      <pc:sldChg chg="addSp delSp modSp ord">
        <pc:chgData name="Phillip Guerra" userId="5fb57da5-bd04-4bba-85cf-c7d895c44220" providerId="ADAL" clId="{C9534B79-1CD5-422D-92A7-77CBF31A2E7F}" dt="2019-12-10T14:21:35.250" v="7191" actId="207"/>
        <pc:sldMkLst>
          <pc:docMk/>
          <pc:sldMk cId="3849310273" sldId="305"/>
        </pc:sldMkLst>
        <pc:spChg chg="add del mod">
          <ac:chgData name="Phillip Guerra" userId="5fb57da5-bd04-4bba-85cf-c7d895c44220" providerId="ADAL" clId="{C9534B79-1CD5-422D-92A7-77CBF31A2E7F}" dt="2019-12-08T22:17:57.772" v="5389" actId="478"/>
          <ac:spMkLst>
            <pc:docMk/>
            <pc:sldMk cId="3849310273" sldId="305"/>
            <ac:spMk id="3" creationId="{CB586657-4286-4C1E-B114-6704062E3D07}"/>
          </ac:spMkLst>
        </pc:spChg>
        <pc:spChg chg="del">
          <ac:chgData name="Phillip Guerra" userId="5fb57da5-bd04-4bba-85cf-c7d895c44220" providerId="ADAL" clId="{C9534B79-1CD5-422D-92A7-77CBF31A2E7F}" dt="2019-12-07T16:06:17.266" v="5248" actId="478"/>
          <ac:spMkLst>
            <pc:docMk/>
            <pc:sldMk cId="3849310273" sldId="305"/>
            <ac:spMk id="4" creationId="{D381DE07-3F98-4526-8573-573903B945BB}"/>
          </ac:spMkLst>
        </pc:spChg>
        <pc:spChg chg="del">
          <ac:chgData name="Phillip Guerra" userId="5fb57da5-bd04-4bba-85cf-c7d895c44220" providerId="ADAL" clId="{C9534B79-1CD5-422D-92A7-77CBF31A2E7F}" dt="2019-12-07T16:06:10.250" v="5246" actId="478"/>
          <ac:spMkLst>
            <pc:docMk/>
            <pc:sldMk cId="3849310273" sldId="305"/>
            <ac:spMk id="5" creationId="{F034F70D-239F-4A76-958B-FC63D3EF61C6}"/>
          </ac:spMkLst>
        </pc:spChg>
        <pc:spChg chg="add del mod">
          <ac:chgData name="Phillip Guerra" userId="5fb57da5-bd04-4bba-85cf-c7d895c44220" providerId="ADAL" clId="{C9534B79-1CD5-422D-92A7-77CBF31A2E7F}" dt="2019-12-07T16:06:14.590" v="5247" actId="478"/>
          <ac:spMkLst>
            <pc:docMk/>
            <pc:sldMk cId="3849310273" sldId="305"/>
            <ac:spMk id="6" creationId="{35F26B10-DAA0-433C-AE0C-30A95CAC8E13}"/>
          </ac:spMkLst>
        </pc:spChg>
        <pc:spChg chg="add del mod">
          <ac:chgData name="Phillip Guerra" userId="5fb57da5-bd04-4bba-85cf-c7d895c44220" providerId="ADAL" clId="{C9534B79-1CD5-422D-92A7-77CBF31A2E7F}" dt="2019-12-07T16:06:19.374" v="5249" actId="478"/>
          <ac:spMkLst>
            <pc:docMk/>
            <pc:sldMk cId="3849310273" sldId="305"/>
            <ac:spMk id="8" creationId="{19B95D8E-3F23-49D9-B92E-E8FB06700793}"/>
          </ac:spMkLst>
        </pc:spChg>
        <pc:spChg chg="mod">
          <ac:chgData name="Phillip Guerra" userId="5fb57da5-bd04-4bba-85cf-c7d895c44220" providerId="ADAL" clId="{C9534B79-1CD5-422D-92A7-77CBF31A2E7F}" dt="2019-12-10T13:07:25.121" v="5694" actId="207"/>
          <ac:spMkLst>
            <pc:docMk/>
            <pc:sldMk cId="3849310273" sldId="305"/>
            <ac:spMk id="62" creationId="{8C999874-0A0F-4DE6-9BFA-8C2024D84E6D}"/>
          </ac:spMkLst>
        </pc:spChg>
        <pc:spChg chg="mod">
          <ac:chgData name="Phillip Guerra" userId="5fb57da5-bd04-4bba-85cf-c7d895c44220" providerId="ADAL" clId="{C9534B79-1CD5-422D-92A7-77CBF31A2E7F}" dt="2019-12-07T16:07:22.945" v="5283" actId="164"/>
          <ac:spMkLst>
            <pc:docMk/>
            <pc:sldMk cId="3849310273" sldId="305"/>
            <ac:spMk id="63" creationId="{78DE369A-7FF1-4642-92F4-F84B5912983D}"/>
          </ac:spMkLst>
        </pc:spChg>
        <pc:spChg chg="mod">
          <ac:chgData name="Phillip Guerra" userId="5fb57da5-bd04-4bba-85cf-c7d895c44220" providerId="ADAL" clId="{C9534B79-1CD5-422D-92A7-77CBF31A2E7F}" dt="2019-12-07T16:07:22.945" v="5283" actId="164"/>
          <ac:spMkLst>
            <pc:docMk/>
            <pc:sldMk cId="3849310273" sldId="305"/>
            <ac:spMk id="64" creationId="{CDB008DE-4FFC-450A-96E8-1123C10A72F0}"/>
          </ac:spMkLst>
        </pc:spChg>
        <pc:spChg chg="mod">
          <ac:chgData name="Phillip Guerra" userId="5fb57da5-bd04-4bba-85cf-c7d895c44220" providerId="ADAL" clId="{C9534B79-1CD5-422D-92A7-77CBF31A2E7F}" dt="2019-12-07T16:07:22.945" v="5283" actId="164"/>
          <ac:spMkLst>
            <pc:docMk/>
            <pc:sldMk cId="3849310273" sldId="305"/>
            <ac:spMk id="65" creationId="{6651DB3C-4A98-4D39-BAD1-907C59D7700D}"/>
          </ac:spMkLst>
        </pc:spChg>
        <pc:spChg chg="mod">
          <ac:chgData name="Phillip Guerra" userId="5fb57da5-bd04-4bba-85cf-c7d895c44220" providerId="ADAL" clId="{C9534B79-1CD5-422D-92A7-77CBF31A2E7F}" dt="2019-12-10T13:56:52.633" v="7109" actId="207"/>
          <ac:spMkLst>
            <pc:docMk/>
            <pc:sldMk cId="3849310273" sldId="305"/>
            <ac:spMk id="66" creationId="{C85734D3-FD67-499F-90A2-6DABE89348D6}"/>
          </ac:spMkLst>
        </pc:spChg>
        <pc:spChg chg="mod">
          <ac:chgData name="Phillip Guerra" userId="5fb57da5-bd04-4bba-85cf-c7d895c44220" providerId="ADAL" clId="{C9534B79-1CD5-422D-92A7-77CBF31A2E7F}" dt="2019-12-07T16:07:22.945" v="5283" actId="164"/>
          <ac:spMkLst>
            <pc:docMk/>
            <pc:sldMk cId="3849310273" sldId="305"/>
            <ac:spMk id="67" creationId="{A757DF4B-F6E5-45C5-BF87-A1115D42EEC5}"/>
          </ac:spMkLst>
        </pc:spChg>
        <pc:spChg chg="mod">
          <ac:chgData name="Phillip Guerra" userId="5fb57da5-bd04-4bba-85cf-c7d895c44220" providerId="ADAL" clId="{C9534B79-1CD5-422D-92A7-77CBF31A2E7F}" dt="2019-12-07T16:07:22.945" v="5283" actId="164"/>
          <ac:spMkLst>
            <pc:docMk/>
            <pc:sldMk cId="3849310273" sldId="305"/>
            <ac:spMk id="68" creationId="{63B5E75B-216E-4A06-A6C4-2526D1D58D81}"/>
          </ac:spMkLst>
        </pc:spChg>
        <pc:spChg chg="mod">
          <ac:chgData name="Phillip Guerra" userId="5fb57da5-bd04-4bba-85cf-c7d895c44220" providerId="ADAL" clId="{C9534B79-1CD5-422D-92A7-77CBF31A2E7F}" dt="2019-12-07T16:07:22.945" v="5283" actId="164"/>
          <ac:spMkLst>
            <pc:docMk/>
            <pc:sldMk cId="3849310273" sldId="305"/>
            <ac:spMk id="69" creationId="{7B33D51C-827C-4120-ACE5-08F3BDD25B48}"/>
          </ac:spMkLst>
        </pc:spChg>
        <pc:spChg chg="mod">
          <ac:chgData name="Phillip Guerra" userId="5fb57da5-bd04-4bba-85cf-c7d895c44220" providerId="ADAL" clId="{C9534B79-1CD5-422D-92A7-77CBF31A2E7F}" dt="2019-12-07T16:07:22.945" v="5283" actId="164"/>
          <ac:spMkLst>
            <pc:docMk/>
            <pc:sldMk cId="3849310273" sldId="305"/>
            <ac:spMk id="70" creationId="{5E2E0EBB-A452-4851-A69C-E3FE65F88649}"/>
          </ac:spMkLst>
        </pc:spChg>
        <pc:spChg chg="mod">
          <ac:chgData name="Phillip Guerra" userId="5fb57da5-bd04-4bba-85cf-c7d895c44220" providerId="ADAL" clId="{C9534B79-1CD5-422D-92A7-77CBF31A2E7F}" dt="2019-12-10T13:07:25.121" v="5694" actId="207"/>
          <ac:spMkLst>
            <pc:docMk/>
            <pc:sldMk cId="3849310273" sldId="305"/>
            <ac:spMk id="71" creationId="{0C445CCE-929A-4EC8-AA46-ECBB3EF1E59D}"/>
          </ac:spMkLst>
        </pc:spChg>
        <pc:spChg chg="mod">
          <ac:chgData name="Phillip Guerra" userId="5fb57da5-bd04-4bba-85cf-c7d895c44220" providerId="ADAL" clId="{C9534B79-1CD5-422D-92A7-77CBF31A2E7F}" dt="2019-12-10T13:07:25.121" v="5694" actId="207"/>
          <ac:spMkLst>
            <pc:docMk/>
            <pc:sldMk cId="3849310273" sldId="305"/>
            <ac:spMk id="72" creationId="{743B1C9C-FA1A-4F0F-B8C8-A50254CA1955}"/>
          </ac:spMkLst>
        </pc:spChg>
        <pc:spChg chg="mod">
          <ac:chgData name="Phillip Guerra" userId="5fb57da5-bd04-4bba-85cf-c7d895c44220" providerId="ADAL" clId="{C9534B79-1CD5-422D-92A7-77CBF31A2E7F}" dt="2019-12-10T14:20:42.475" v="7184" actId="207"/>
          <ac:spMkLst>
            <pc:docMk/>
            <pc:sldMk cId="3849310273" sldId="305"/>
            <ac:spMk id="73" creationId="{18D2625E-41FA-4078-B9EE-3E5C19FEB74E}"/>
          </ac:spMkLst>
        </pc:spChg>
        <pc:spChg chg="mod">
          <ac:chgData name="Phillip Guerra" userId="5fb57da5-bd04-4bba-85cf-c7d895c44220" providerId="ADAL" clId="{C9534B79-1CD5-422D-92A7-77CBF31A2E7F}" dt="2019-12-10T13:07:25.121" v="5694" actId="207"/>
          <ac:spMkLst>
            <pc:docMk/>
            <pc:sldMk cId="3849310273" sldId="305"/>
            <ac:spMk id="74" creationId="{60AB2BE0-31D3-4B6A-B420-21A1A9D4D975}"/>
          </ac:spMkLst>
        </pc:spChg>
        <pc:spChg chg="mod">
          <ac:chgData name="Phillip Guerra" userId="5fb57da5-bd04-4bba-85cf-c7d895c44220" providerId="ADAL" clId="{C9534B79-1CD5-422D-92A7-77CBF31A2E7F}" dt="2019-12-07T16:07:22.945" v="5283" actId="164"/>
          <ac:spMkLst>
            <pc:docMk/>
            <pc:sldMk cId="3849310273" sldId="305"/>
            <ac:spMk id="75" creationId="{6D3F8CCA-CF33-4D33-A224-F243374EF95F}"/>
          </ac:spMkLst>
        </pc:spChg>
        <pc:spChg chg="mod">
          <ac:chgData name="Phillip Guerra" userId="5fb57da5-bd04-4bba-85cf-c7d895c44220" providerId="ADAL" clId="{C9534B79-1CD5-422D-92A7-77CBF31A2E7F}" dt="2019-12-07T16:07:22.945" v="5283" actId="164"/>
          <ac:spMkLst>
            <pc:docMk/>
            <pc:sldMk cId="3849310273" sldId="305"/>
            <ac:spMk id="76" creationId="{ED354CC9-18C9-4C1C-9FC8-CDC2178A4F99}"/>
          </ac:spMkLst>
        </pc:spChg>
        <pc:spChg chg="mod">
          <ac:chgData name="Phillip Guerra" userId="5fb57da5-bd04-4bba-85cf-c7d895c44220" providerId="ADAL" clId="{C9534B79-1CD5-422D-92A7-77CBF31A2E7F}" dt="2019-12-07T16:07:22.945" v="5283" actId="164"/>
          <ac:spMkLst>
            <pc:docMk/>
            <pc:sldMk cId="3849310273" sldId="305"/>
            <ac:spMk id="77" creationId="{CF87D7FB-7DB8-4D22-97AE-4043F7CA0BD2}"/>
          </ac:spMkLst>
        </pc:spChg>
        <pc:spChg chg="mod">
          <ac:chgData name="Phillip Guerra" userId="5fb57da5-bd04-4bba-85cf-c7d895c44220" providerId="ADAL" clId="{C9534B79-1CD5-422D-92A7-77CBF31A2E7F}" dt="2019-12-10T13:07:25.121" v="5694" actId="207"/>
          <ac:spMkLst>
            <pc:docMk/>
            <pc:sldMk cId="3849310273" sldId="305"/>
            <ac:spMk id="78" creationId="{2635FB11-6659-472F-BE3C-0D67BD78806F}"/>
          </ac:spMkLst>
        </pc:spChg>
        <pc:spChg chg="mod">
          <ac:chgData name="Phillip Guerra" userId="5fb57da5-bd04-4bba-85cf-c7d895c44220" providerId="ADAL" clId="{C9534B79-1CD5-422D-92A7-77CBF31A2E7F}" dt="2019-12-07T16:07:22.945" v="5283" actId="164"/>
          <ac:spMkLst>
            <pc:docMk/>
            <pc:sldMk cId="3849310273" sldId="305"/>
            <ac:spMk id="79" creationId="{12164BB9-289E-4CA7-AD8C-BA3614D85754}"/>
          </ac:spMkLst>
        </pc:spChg>
        <pc:spChg chg="mod">
          <ac:chgData name="Phillip Guerra" userId="5fb57da5-bd04-4bba-85cf-c7d895c44220" providerId="ADAL" clId="{C9534B79-1CD5-422D-92A7-77CBF31A2E7F}" dt="2019-12-07T16:07:22.945" v="5283" actId="164"/>
          <ac:spMkLst>
            <pc:docMk/>
            <pc:sldMk cId="3849310273" sldId="305"/>
            <ac:spMk id="80" creationId="{072AD40B-D96D-404D-BE8F-4BFF1F0E817F}"/>
          </ac:spMkLst>
        </pc:spChg>
        <pc:spChg chg="mod">
          <ac:chgData name="Phillip Guerra" userId="5fb57da5-bd04-4bba-85cf-c7d895c44220" providerId="ADAL" clId="{C9534B79-1CD5-422D-92A7-77CBF31A2E7F}" dt="2019-12-07T16:07:22.945" v="5283" actId="164"/>
          <ac:spMkLst>
            <pc:docMk/>
            <pc:sldMk cId="3849310273" sldId="305"/>
            <ac:spMk id="81" creationId="{0047AE32-ED5C-46E1-B2C4-692733F7715C}"/>
          </ac:spMkLst>
        </pc:spChg>
        <pc:spChg chg="mod">
          <ac:chgData name="Phillip Guerra" userId="5fb57da5-bd04-4bba-85cf-c7d895c44220" providerId="ADAL" clId="{C9534B79-1CD5-422D-92A7-77CBF31A2E7F}" dt="2019-12-07T16:07:22.945" v="5283" actId="164"/>
          <ac:spMkLst>
            <pc:docMk/>
            <pc:sldMk cId="3849310273" sldId="305"/>
            <ac:spMk id="82" creationId="{C5FD97FC-D34A-497F-B084-E675176711EC}"/>
          </ac:spMkLst>
        </pc:spChg>
        <pc:spChg chg="mod">
          <ac:chgData name="Phillip Guerra" userId="5fb57da5-bd04-4bba-85cf-c7d895c44220" providerId="ADAL" clId="{C9534B79-1CD5-422D-92A7-77CBF31A2E7F}" dt="2019-12-07T16:07:22.945" v="5283" actId="164"/>
          <ac:spMkLst>
            <pc:docMk/>
            <pc:sldMk cId="3849310273" sldId="305"/>
            <ac:spMk id="83" creationId="{9A570100-A378-4595-A817-F1B2410855E4}"/>
          </ac:spMkLst>
        </pc:spChg>
        <pc:spChg chg="mod">
          <ac:chgData name="Phillip Guerra" userId="5fb57da5-bd04-4bba-85cf-c7d895c44220" providerId="ADAL" clId="{C9534B79-1CD5-422D-92A7-77CBF31A2E7F}" dt="2019-12-07T16:07:22.945" v="5283" actId="164"/>
          <ac:spMkLst>
            <pc:docMk/>
            <pc:sldMk cId="3849310273" sldId="305"/>
            <ac:spMk id="84" creationId="{70A55CA8-17D0-43CA-95CF-EE3D6C7C5187}"/>
          </ac:spMkLst>
        </pc:spChg>
        <pc:spChg chg="mod">
          <ac:chgData name="Phillip Guerra" userId="5fb57da5-bd04-4bba-85cf-c7d895c44220" providerId="ADAL" clId="{C9534B79-1CD5-422D-92A7-77CBF31A2E7F}" dt="2019-12-07T16:07:22.945" v="5283" actId="164"/>
          <ac:spMkLst>
            <pc:docMk/>
            <pc:sldMk cId="3849310273" sldId="305"/>
            <ac:spMk id="85" creationId="{DF3D0CF5-928B-4CEF-B4E2-2A7517BD53E8}"/>
          </ac:spMkLst>
        </pc:spChg>
        <pc:spChg chg="mod">
          <ac:chgData name="Phillip Guerra" userId="5fb57da5-bd04-4bba-85cf-c7d895c44220" providerId="ADAL" clId="{C9534B79-1CD5-422D-92A7-77CBF31A2E7F}" dt="2019-12-07T16:07:22.945" v="5283" actId="164"/>
          <ac:spMkLst>
            <pc:docMk/>
            <pc:sldMk cId="3849310273" sldId="305"/>
            <ac:spMk id="86" creationId="{6BE8111D-C2D9-4077-A103-ABF33ADC6F2E}"/>
          </ac:spMkLst>
        </pc:spChg>
        <pc:spChg chg="mod">
          <ac:chgData name="Phillip Guerra" userId="5fb57da5-bd04-4bba-85cf-c7d895c44220" providerId="ADAL" clId="{C9534B79-1CD5-422D-92A7-77CBF31A2E7F}" dt="2019-12-07T16:07:22.945" v="5283" actId="164"/>
          <ac:spMkLst>
            <pc:docMk/>
            <pc:sldMk cId="3849310273" sldId="305"/>
            <ac:spMk id="87" creationId="{3523B828-1B5F-4F7A-8FC5-2BDF2A2A594A}"/>
          </ac:spMkLst>
        </pc:spChg>
        <pc:spChg chg="mod">
          <ac:chgData name="Phillip Guerra" userId="5fb57da5-bd04-4bba-85cf-c7d895c44220" providerId="ADAL" clId="{C9534B79-1CD5-422D-92A7-77CBF31A2E7F}" dt="2019-12-07T16:07:22.945" v="5283" actId="164"/>
          <ac:spMkLst>
            <pc:docMk/>
            <pc:sldMk cId="3849310273" sldId="305"/>
            <ac:spMk id="88" creationId="{E211DDF7-534C-40DA-8DBC-AB5C5C4309F0}"/>
          </ac:spMkLst>
        </pc:spChg>
        <pc:spChg chg="mod">
          <ac:chgData name="Phillip Guerra" userId="5fb57da5-bd04-4bba-85cf-c7d895c44220" providerId="ADAL" clId="{C9534B79-1CD5-422D-92A7-77CBF31A2E7F}" dt="2019-12-07T16:07:22.945" v="5283" actId="164"/>
          <ac:spMkLst>
            <pc:docMk/>
            <pc:sldMk cId="3849310273" sldId="305"/>
            <ac:spMk id="89" creationId="{2BFA31ED-C6A4-47D1-85F0-09759361850A}"/>
          </ac:spMkLst>
        </pc:spChg>
        <pc:spChg chg="mod">
          <ac:chgData name="Phillip Guerra" userId="5fb57da5-bd04-4bba-85cf-c7d895c44220" providerId="ADAL" clId="{C9534B79-1CD5-422D-92A7-77CBF31A2E7F}" dt="2019-12-10T13:07:25.121" v="5694" actId="207"/>
          <ac:spMkLst>
            <pc:docMk/>
            <pc:sldMk cId="3849310273" sldId="305"/>
            <ac:spMk id="90" creationId="{8078ED10-DD03-4BB4-83C7-2EB5754AE114}"/>
          </ac:spMkLst>
        </pc:spChg>
        <pc:spChg chg="mod">
          <ac:chgData name="Phillip Guerra" userId="5fb57da5-bd04-4bba-85cf-c7d895c44220" providerId="ADAL" clId="{C9534B79-1CD5-422D-92A7-77CBF31A2E7F}" dt="2019-12-10T13:07:25.121" v="5694" actId="207"/>
          <ac:spMkLst>
            <pc:docMk/>
            <pc:sldMk cId="3849310273" sldId="305"/>
            <ac:spMk id="91" creationId="{1D752123-6C24-4234-8E28-FD25A358F059}"/>
          </ac:spMkLst>
        </pc:spChg>
        <pc:spChg chg="mod">
          <ac:chgData name="Phillip Guerra" userId="5fb57da5-bd04-4bba-85cf-c7d895c44220" providerId="ADAL" clId="{C9534B79-1CD5-422D-92A7-77CBF31A2E7F}" dt="2019-12-07T16:07:22.945" v="5283" actId="164"/>
          <ac:spMkLst>
            <pc:docMk/>
            <pc:sldMk cId="3849310273" sldId="305"/>
            <ac:spMk id="92" creationId="{43656599-6E4B-4B45-BE26-C1BA2AFE8306}"/>
          </ac:spMkLst>
        </pc:spChg>
        <pc:spChg chg="mod">
          <ac:chgData name="Phillip Guerra" userId="5fb57da5-bd04-4bba-85cf-c7d895c44220" providerId="ADAL" clId="{C9534B79-1CD5-422D-92A7-77CBF31A2E7F}" dt="2019-12-07T16:07:22.945" v="5283" actId="164"/>
          <ac:spMkLst>
            <pc:docMk/>
            <pc:sldMk cId="3849310273" sldId="305"/>
            <ac:spMk id="93" creationId="{07AEF409-1F11-4982-8FFB-3CA403E714E1}"/>
          </ac:spMkLst>
        </pc:spChg>
        <pc:spChg chg="mod">
          <ac:chgData name="Phillip Guerra" userId="5fb57da5-bd04-4bba-85cf-c7d895c44220" providerId="ADAL" clId="{C9534B79-1CD5-422D-92A7-77CBF31A2E7F}" dt="2019-12-07T16:07:22.945" v="5283" actId="164"/>
          <ac:spMkLst>
            <pc:docMk/>
            <pc:sldMk cId="3849310273" sldId="305"/>
            <ac:spMk id="94" creationId="{62456DF4-5454-4EC8-A412-F8C4B69FFAF6}"/>
          </ac:spMkLst>
        </pc:spChg>
        <pc:spChg chg="mod">
          <ac:chgData name="Phillip Guerra" userId="5fb57da5-bd04-4bba-85cf-c7d895c44220" providerId="ADAL" clId="{C9534B79-1CD5-422D-92A7-77CBF31A2E7F}" dt="2019-12-07T16:07:22.945" v="5283" actId="164"/>
          <ac:spMkLst>
            <pc:docMk/>
            <pc:sldMk cId="3849310273" sldId="305"/>
            <ac:spMk id="95" creationId="{CD6AA8CC-D734-4392-AFBD-309F306DFE1F}"/>
          </ac:spMkLst>
        </pc:spChg>
        <pc:spChg chg="mod">
          <ac:chgData name="Phillip Guerra" userId="5fb57da5-bd04-4bba-85cf-c7d895c44220" providerId="ADAL" clId="{C9534B79-1CD5-422D-92A7-77CBF31A2E7F}" dt="2019-12-07T16:07:22.945" v="5283" actId="164"/>
          <ac:spMkLst>
            <pc:docMk/>
            <pc:sldMk cId="3849310273" sldId="305"/>
            <ac:spMk id="96" creationId="{3A2B85B6-03DD-44BB-8164-8B646A8FA76F}"/>
          </ac:spMkLst>
        </pc:spChg>
        <pc:spChg chg="mod">
          <ac:chgData name="Phillip Guerra" userId="5fb57da5-bd04-4bba-85cf-c7d895c44220" providerId="ADAL" clId="{C9534B79-1CD5-422D-92A7-77CBF31A2E7F}" dt="2019-12-07T16:07:22.945" v="5283" actId="164"/>
          <ac:spMkLst>
            <pc:docMk/>
            <pc:sldMk cId="3849310273" sldId="305"/>
            <ac:spMk id="97" creationId="{88ED62E4-FA94-49EB-BAFE-39C9A2BA2B71}"/>
          </ac:spMkLst>
        </pc:spChg>
        <pc:spChg chg="mod">
          <ac:chgData name="Phillip Guerra" userId="5fb57da5-bd04-4bba-85cf-c7d895c44220" providerId="ADAL" clId="{C9534B79-1CD5-422D-92A7-77CBF31A2E7F}" dt="2019-12-07T16:07:22.945" v="5283" actId="164"/>
          <ac:spMkLst>
            <pc:docMk/>
            <pc:sldMk cId="3849310273" sldId="305"/>
            <ac:spMk id="98" creationId="{73E31960-68C4-48C2-9576-C276EAEC8224}"/>
          </ac:spMkLst>
        </pc:spChg>
        <pc:spChg chg="mod">
          <ac:chgData name="Phillip Guerra" userId="5fb57da5-bd04-4bba-85cf-c7d895c44220" providerId="ADAL" clId="{C9534B79-1CD5-422D-92A7-77CBF31A2E7F}" dt="2019-12-07T16:07:22.945" v="5283" actId="164"/>
          <ac:spMkLst>
            <pc:docMk/>
            <pc:sldMk cId="3849310273" sldId="305"/>
            <ac:spMk id="99" creationId="{90AA4291-63DA-40F4-B5BD-B2F19EB0F235}"/>
          </ac:spMkLst>
        </pc:spChg>
        <pc:spChg chg="mod">
          <ac:chgData name="Phillip Guerra" userId="5fb57da5-bd04-4bba-85cf-c7d895c44220" providerId="ADAL" clId="{C9534B79-1CD5-422D-92A7-77CBF31A2E7F}" dt="2019-12-07T16:07:22.945" v="5283" actId="164"/>
          <ac:spMkLst>
            <pc:docMk/>
            <pc:sldMk cId="3849310273" sldId="305"/>
            <ac:spMk id="100" creationId="{ECA575A6-C29D-424D-9587-825636DEE043}"/>
          </ac:spMkLst>
        </pc:spChg>
        <pc:spChg chg="mod">
          <ac:chgData name="Phillip Guerra" userId="5fb57da5-bd04-4bba-85cf-c7d895c44220" providerId="ADAL" clId="{C9534B79-1CD5-422D-92A7-77CBF31A2E7F}" dt="2019-12-07T16:07:22.945" v="5283" actId="164"/>
          <ac:spMkLst>
            <pc:docMk/>
            <pc:sldMk cId="3849310273" sldId="305"/>
            <ac:spMk id="101" creationId="{D05451B2-B377-4E4C-96E8-4A33AE370B31}"/>
          </ac:spMkLst>
        </pc:spChg>
        <pc:spChg chg="mod">
          <ac:chgData name="Phillip Guerra" userId="5fb57da5-bd04-4bba-85cf-c7d895c44220" providerId="ADAL" clId="{C9534B79-1CD5-422D-92A7-77CBF31A2E7F}" dt="2019-12-10T13:07:25.121" v="5694" actId="207"/>
          <ac:spMkLst>
            <pc:docMk/>
            <pc:sldMk cId="3849310273" sldId="305"/>
            <ac:spMk id="102" creationId="{D90D1A89-4328-404F-8BA2-7A9727EC63A0}"/>
          </ac:spMkLst>
        </pc:spChg>
        <pc:spChg chg="mod">
          <ac:chgData name="Phillip Guerra" userId="5fb57da5-bd04-4bba-85cf-c7d895c44220" providerId="ADAL" clId="{C9534B79-1CD5-422D-92A7-77CBF31A2E7F}" dt="2019-12-07T16:07:22.945" v="5283" actId="164"/>
          <ac:spMkLst>
            <pc:docMk/>
            <pc:sldMk cId="3849310273" sldId="305"/>
            <ac:spMk id="103" creationId="{7F0650F5-3E04-41EB-9B7D-D279FE25EFFD}"/>
          </ac:spMkLst>
        </pc:spChg>
        <pc:spChg chg="mod">
          <ac:chgData name="Phillip Guerra" userId="5fb57da5-bd04-4bba-85cf-c7d895c44220" providerId="ADAL" clId="{C9534B79-1CD5-422D-92A7-77CBF31A2E7F}" dt="2019-12-10T13:07:25.121" v="5694" actId="207"/>
          <ac:spMkLst>
            <pc:docMk/>
            <pc:sldMk cId="3849310273" sldId="305"/>
            <ac:spMk id="104" creationId="{F7F061AE-DE37-44DE-AAAD-A8873E8F63C7}"/>
          </ac:spMkLst>
        </pc:spChg>
        <pc:spChg chg="mod">
          <ac:chgData name="Phillip Guerra" userId="5fb57da5-bd04-4bba-85cf-c7d895c44220" providerId="ADAL" clId="{C9534B79-1CD5-422D-92A7-77CBF31A2E7F}" dt="2019-12-10T13:07:25.121" v="5694" actId="207"/>
          <ac:spMkLst>
            <pc:docMk/>
            <pc:sldMk cId="3849310273" sldId="305"/>
            <ac:spMk id="117" creationId="{9790FDD0-057D-4AAB-A838-B69569493000}"/>
          </ac:spMkLst>
        </pc:spChg>
        <pc:spChg chg="add del mod">
          <ac:chgData name="Phillip Guerra" userId="5fb57da5-bd04-4bba-85cf-c7d895c44220" providerId="ADAL" clId="{C9534B79-1CD5-422D-92A7-77CBF31A2E7F}" dt="2019-12-10T13:45:41.684" v="6952" actId="478"/>
          <ac:spMkLst>
            <pc:docMk/>
            <pc:sldMk cId="3849310273" sldId="305"/>
            <ac:spMk id="118" creationId="{5DB7726D-25E9-499A-878D-C57E5CE2FDB6}"/>
          </ac:spMkLst>
        </pc:spChg>
        <pc:spChg chg="add del mod">
          <ac:chgData name="Phillip Guerra" userId="5fb57da5-bd04-4bba-85cf-c7d895c44220" providerId="ADAL" clId="{C9534B79-1CD5-422D-92A7-77CBF31A2E7F}" dt="2019-12-10T12:45:20.408" v="5419" actId="478"/>
          <ac:spMkLst>
            <pc:docMk/>
            <pc:sldMk cId="3849310273" sldId="305"/>
            <ac:spMk id="119" creationId="{823B0F9A-09D5-4F05-BBF1-945C982BF99C}"/>
          </ac:spMkLst>
        </pc:spChg>
        <pc:spChg chg="mod topLvl">
          <ac:chgData name="Phillip Guerra" userId="5fb57da5-bd04-4bba-85cf-c7d895c44220" providerId="ADAL" clId="{C9534B79-1CD5-422D-92A7-77CBF31A2E7F}" dt="2019-12-10T14:21:00.032" v="7185" actId="207"/>
          <ac:spMkLst>
            <pc:docMk/>
            <pc:sldMk cId="3849310273" sldId="305"/>
            <ac:spMk id="120" creationId="{868CE471-4C5F-42E6-ACB2-300C0905A13D}"/>
          </ac:spMkLst>
        </pc:spChg>
        <pc:spChg chg="mod topLvl">
          <ac:chgData name="Phillip Guerra" userId="5fb57da5-bd04-4bba-85cf-c7d895c44220" providerId="ADAL" clId="{C9534B79-1CD5-422D-92A7-77CBF31A2E7F}" dt="2019-12-07T16:08:53.756" v="5320" actId="165"/>
          <ac:spMkLst>
            <pc:docMk/>
            <pc:sldMk cId="3849310273" sldId="305"/>
            <ac:spMk id="121" creationId="{F1C61875-2EBE-449B-974B-C352D2FC5D19}"/>
          </ac:spMkLst>
        </pc:spChg>
        <pc:spChg chg="mod topLvl">
          <ac:chgData name="Phillip Guerra" userId="5fb57da5-bd04-4bba-85cf-c7d895c44220" providerId="ADAL" clId="{C9534B79-1CD5-422D-92A7-77CBF31A2E7F}" dt="2019-12-07T16:08:53.756" v="5320" actId="165"/>
          <ac:spMkLst>
            <pc:docMk/>
            <pc:sldMk cId="3849310273" sldId="305"/>
            <ac:spMk id="122" creationId="{B6CCBB92-3E2D-4513-BCFF-5C9CFE62CFEF}"/>
          </ac:spMkLst>
        </pc:spChg>
        <pc:spChg chg="mod topLvl">
          <ac:chgData name="Phillip Guerra" userId="5fb57da5-bd04-4bba-85cf-c7d895c44220" providerId="ADAL" clId="{C9534B79-1CD5-422D-92A7-77CBF31A2E7F}" dt="2019-12-10T14:21:00.032" v="7185" actId="207"/>
          <ac:spMkLst>
            <pc:docMk/>
            <pc:sldMk cId="3849310273" sldId="305"/>
            <ac:spMk id="123" creationId="{CF021924-5B70-4D32-A7AE-B0F886B731A8}"/>
          </ac:spMkLst>
        </pc:spChg>
        <pc:spChg chg="mod topLvl">
          <ac:chgData name="Phillip Guerra" userId="5fb57da5-bd04-4bba-85cf-c7d895c44220" providerId="ADAL" clId="{C9534B79-1CD5-422D-92A7-77CBF31A2E7F}" dt="2019-12-10T14:21:00.032" v="7185" actId="207"/>
          <ac:spMkLst>
            <pc:docMk/>
            <pc:sldMk cId="3849310273" sldId="305"/>
            <ac:spMk id="124" creationId="{B14332F5-9F9A-4064-94B4-1227D255959F}"/>
          </ac:spMkLst>
        </pc:spChg>
        <pc:spChg chg="mod topLvl">
          <ac:chgData name="Phillip Guerra" userId="5fb57da5-bd04-4bba-85cf-c7d895c44220" providerId="ADAL" clId="{C9534B79-1CD5-422D-92A7-77CBF31A2E7F}" dt="2019-12-10T14:21:00.032" v="7185" actId="207"/>
          <ac:spMkLst>
            <pc:docMk/>
            <pc:sldMk cId="3849310273" sldId="305"/>
            <ac:spMk id="125" creationId="{07DDEFF0-1618-4198-A3B8-0744C515C768}"/>
          </ac:spMkLst>
        </pc:spChg>
        <pc:spChg chg="mod topLvl">
          <ac:chgData name="Phillip Guerra" userId="5fb57da5-bd04-4bba-85cf-c7d895c44220" providerId="ADAL" clId="{C9534B79-1CD5-422D-92A7-77CBF31A2E7F}" dt="2019-12-07T16:08:53.756" v="5320" actId="165"/>
          <ac:spMkLst>
            <pc:docMk/>
            <pc:sldMk cId="3849310273" sldId="305"/>
            <ac:spMk id="126" creationId="{9D42A316-8CC5-4717-9702-88221A7F5913}"/>
          </ac:spMkLst>
        </pc:spChg>
        <pc:spChg chg="mod topLvl">
          <ac:chgData name="Phillip Guerra" userId="5fb57da5-bd04-4bba-85cf-c7d895c44220" providerId="ADAL" clId="{C9534B79-1CD5-422D-92A7-77CBF31A2E7F}" dt="2019-12-10T14:21:00.032" v="7185" actId="207"/>
          <ac:spMkLst>
            <pc:docMk/>
            <pc:sldMk cId="3849310273" sldId="305"/>
            <ac:spMk id="127" creationId="{4F332441-D830-4960-AA9B-01D130C6860E}"/>
          </ac:spMkLst>
        </pc:spChg>
        <pc:spChg chg="mod topLvl">
          <ac:chgData name="Phillip Guerra" userId="5fb57da5-bd04-4bba-85cf-c7d895c44220" providerId="ADAL" clId="{C9534B79-1CD5-422D-92A7-77CBF31A2E7F}" dt="2019-12-10T14:21:00.032" v="7185" actId="207"/>
          <ac:spMkLst>
            <pc:docMk/>
            <pc:sldMk cId="3849310273" sldId="305"/>
            <ac:spMk id="128" creationId="{9CC93ACB-320A-4061-8BBB-9AC9CAC3BC43}"/>
          </ac:spMkLst>
        </pc:spChg>
        <pc:spChg chg="mod topLvl">
          <ac:chgData name="Phillip Guerra" userId="5fb57da5-bd04-4bba-85cf-c7d895c44220" providerId="ADAL" clId="{C9534B79-1CD5-422D-92A7-77CBF31A2E7F}" dt="2019-12-10T14:21:00.032" v="7185" actId="207"/>
          <ac:spMkLst>
            <pc:docMk/>
            <pc:sldMk cId="3849310273" sldId="305"/>
            <ac:spMk id="129" creationId="{7A297B68-548A-416D-BAB6-A772A341E24A}"/>
          </ac:spMkLst>
        </pc:spChg>
        <pc:spChg chg="mod topLvl">
          <ac:chgData name="Phillip Guerra" userId="5fb57da5-bd04-4bba-85cf-c7d895c44220" providerId="ADAL" clId="{C9534B79-1CD5-422D-92A7-77CBF31A2E7F}" dt="2019-12-07T16:10:02.711" v="5335" actId="207"/>
          <ac:spMkLst>
            <pc:docMk/>
            <pc:sldMk cId="3849310273" sldId="305"/>
            <ac:spMk id="130" creationId="{254816B6-1FB3-4B60-A526-608C27A60A21}"/>
          </ac:spMkLst>
        </pc:spChg>
        <pc:spChg chg="mod topLvl">
          <ac:chgData name="Phillip Guerra" userId="5fb57da5-bd04-4bba-85cf-c7d895c44220" providerId="ADAL" clId="{C9534B79-1CD5-422D-92A7-77CBF31A2E7F}" dt="2019-12-07T16:09:59.214" v="5334" actId="207"/>
          <ac:spMkLst>
            <pc:docMk/>
            <pc:sldMk cId="3849310273" sldId="305"/>
            <ac:spMk id="131" creationId="{C9E17DD5-757D-4EB4-90E8-E3961208852B}"/>
          </ac:spMkLst>
        </pc:spChg>
        <pc:spChg chg="mod topLvl">
          <ac:chgData name="Phillip Guerra" userId="5fb57da5-bd04-4bba-85cf-c7d895c44220" providerId="ADAL" clId="{C9534B79-1CD5-422D-92A7-77CBF31A2E7F}" dt="2019-12-07T16:10:02.711" v="5335" actId="207"/>
          <ac:spMkLst>
            <pc:docMk/>
            <pc:sldMk cId="3849310273" sldId="305"/>
            <ac:spMk id="132" creationId="{B4F49AE8-7A09-404C-8E45-4284D620118E}"/>
          </ac:spMkLst>
        </pc:spChg>
        <pc:spChg chg="mod topLvl">
          <ac:chgData name="Phillip Guerra" userId="5fb57da5-bd04-4bba-85cf-c7d895c44220" providerId="ADAL" clId="{C9534B79-1CD5-422D-92A7-77CBF31A2E7F}" dt="2019-12-07T16:08:53.756" v="5320" actId="165"/>
          <ac:spMkLst>
            <pc:docMk/>
            <pc:sldMk cId="3849310273" sldId="305"/>
            <ac:spMk id="133" creationId="{04252007-9C1E-435E-9067-39F4816DCE7A}"/>
          </ac:spMkLst>
        </pc:spChg>
        <pc:spChg chg="mod topLvl">
          <ac:chgData name="Phillip Guerra" userId="5fb57da5-bd04-4bba-85cf-c7d895c44220" providerId="ADAL" clId="{C9534B79-1CD5-422D-92A7-77CBF31A2E7F}" dt="2019-12-07T16:08:53.756" v="5320" actId="165"/>
          <ac:spMkLst>
            <pc:docMk/>
            <pc:sldMk cId="3849310273" sldId="305"/>
            <ac:spMk id="134" creationId="{5980237C-EBC2-4A0E-8BD3-52C3B3411FD8}"/>
          </ac:spMkLst>
        </pc:spChg>
        <pc:spChg chg="mod topLvl">
          <ac:chgData name="Phillip Guerra" userId="5fb57da5-bd04-4bba-85cf-c7d895c44220" providerId="ADAL" clId="{C9534B79-1CD5-422D-92A7-77CBF31A2E7F}" dt="2019-12-07T16:08:53.756" v="5320" actId="165"/>
          <ac:spMkLst>
            <pc:docMk/>
            <pc:sldMk cId="3849310273" sldId="305"/>
            <ac:spMk id="135" creationId="{B99CDEF2-0456-4FA4-9027-AFBD951CEF65}"/>
          </ac:spMkLst>
        </pc:spChg>
        <pc:spChg chg="mod topLvl">
          <ac:chgData name="Phillip Guerra" userId="5fb57da5-bd04-4bba-85cf-c7d895c44220" providerId="ADAL" clId="{C9534B79-1CD5-422D-92A7-77CBF31A2E7F}" dt="2019-12-07T16:10:05.339" v="5336" actId="207"/>
          <ac:spMkLst>
            <pc:docMk/>
            <pc:sldMk cId="3849310273" sldId="305"/>
            <ac:spMk id="136" creationId="{AE58C377-97B6-4915-81FC-FD92F9B23074}"/>
          </ac:spMkLst>
        </pc:spChg>
        <pc:spChg chg="mod topLvl">
          <ac:chgData name="Phillip Guerra" userId="5fb57da5-bd04-4bba-85cf-c7d895c44220" providerId="ADAL" clId="{C9534B79-1CD5-422D-92A7-77CBF31A2E7F}" dt="2019-12-07T16:08:53.756" v="5320" actId="165"/>
          <ac:spMkLst>
            <pc:docMk/>
            <pc:sldMk cId="3849310273" sldId="305"/>
            <ac:spMk id="137" creationId="{DD607ABD-C8D7-4390-802E-0912358D6205}"/>
          </ac:spMkLst>
        </pc:spChg>
        <pc:spChg chg="mod topLvl">
          <ac:chgData name="Phillip Guerra" userId="5fb57da5-bd04-4bba-85cf-c7d895c44220" providerId="ADAL" clId="{C9534B79-1CD5-422D-92A7-77CBF31A2E7F}" dt="2019-12-07T16:08:53.756" v="5320" actId="165"/>
          <ac:spMkLst>
            <pc:docMk/>
            <pc:sldMk cId="3849310273" sldId="305"/>
            <ac:spMk id="138" creationId="{6BFCA866-BACC-4105-8BA6-8CF628ACF524}"/>
          </ac:spMkLst>
        </pc:spChg>
        <pc:spChg chg="mod topLvl">
          <ac:chgData name="Phillip Guerra" userId="5fb57da5-bd04-4bba-85cf-c7d895c44220" providerId="ADAL" clId="{C9534B79-1CD5-422D-92A7-77CBF31A2E7F}" dt="2019-12-07T16:08:53.756" v="5320" actId="165"/>
          <ac:spMkLst>
            <pc:docMk/>
            <pc:sldMk cId="3849310273" sldId="305"/>
            <ac:spMk id="139" creationId="{2D5B9F73-37A2-4571-B8EE-7D0901A180C4}"/>
          </ac:spMkLst>
        </pc:spChg>
        <pc:spChg chg="mod topLvl">
          <ac:chgData name="Phillip Guerra" userId="5fb57da5-bd04-4bba-85cf-c7d895c44220" providerId="ADAL" clId="{C9534B79-1CD5-422D-92A7-77CBF31A2E7F}" dt="2019-12-07T16:10:50.124" v="5339" actId="207"/>
          <ac:spMkLst>
            <pc:docMk/>
            <pc:sldMk cId="3849310273" sldId="305"/>
            <ac:spMk id="140" creationId="{09F465F3-9F89-4483-933C-233894DC37FC}"/>
          </ac:spMkLst>
        </pc:spChg>
        <pc:spChg chg="mod topLvl">
          <ac:chgData name="Phillip Guerra" userId="5fb57da5-bd04-4bba-85cf-c7d895c44220" providerId="ADAL" clId="{C9534B79-1CD5-422D-92A7-77CBF31A2E7F}" dt="2019-12-10T14:21:08.163" v="7186" actId="207"/>
          <ac:spMkLst>
            <pc:docMk/>
            <pc:sldMk cId="3849310273" sldId="305"/>
            <ac:spMk id="141" creationId="{50C79114-8FF6-49D6-A52B-E55B2EA0803E}"/>
          </ac:spMkLst>
        </pc:spChg>
        <pc:spChg chg="mod topLvl">
          <ac:chgData name="Phillip Guerra" userId="5fb57da5-bd04-4bba-85cf-c7d895c44220" providerId="ADAL" clId="{C9534B79-1CD5-422D-92A7-77CBF31A2E7F}" dt="2019-12-07T16:08:53.756" v="5320" actId="165"/>
          <ac:spMkLst>
            <pc:docMk/>
            <pc:sldMk cId="3849310273" sldId="305"/>
            <ac:spMk id="142" creationId="{6DDF3DF5-35A0-4904-BAD2-1A110C284692}"/>
          </ac:spMkLst>
        </pc:spChg>
        <pc:spChg chg="mod topLvl">
          <ac:chgData name="Phillip Guerra" userId="5fb57da5-bd04-4bba-85cf-c7d895c44220" providerId="ADAL" clId="{C9534B79-1CD5-422D-92A7-77CBF31A2E7F}" dt="2019-12-10T14:21:08.163" v="7186" actId="207"/>
          <ac:spMkLst>
            <pc:docMk/>
            <pc:sldMk cId="3849310273" sldId="305"/>
            <ac:spMk id="143" creationId="{8E3DE0CC-D753-4775-A1CB-A91E5B7C271E}"/>
          </ac:spMkLst>
        </pc:spChg>
        <pc:spChg chg="mod topLvl">
          <ac:chgData name="Phillip Guerra" userId="5fb57da5-bd04-4bba-85cf-c7d895c44220" providerId="ADAL" clId="{C9534B79-1CD5-422D-92A7-77CBF31A2E7F}" dt="2019-12-10T14:21:08.163" v="7186" actId="207"/>
          <ac:spMkLst>
            <pc:docMk/>
            <pc:sldMk cId="3849310273" sldId="305"/>
            <ac:spMk id="144" creationId="{AB237089-E522-4F59-9560-A47BE80F8E07}"/>
          </ac:spMkLst>
        </pc:spChg>
        <pc:spChg chg="mod topLvl">
          <ac:chgData name="Phillip Guerra" userId="5fb57da5-bd04-4bba-85cf-c7d895c44220" providerId="ADAL" clId="{C9534B79-1CD5-422D-92A7-77CBF31A2E7F}" dt="2019-12-07T16:08:53.756" v="5320" actId="165"/>
          <ac:spMkLst>
            <pc:docMk/>
            <pc:sldMk cId="3849310273" sldId="305"/>
            <ac:spMk id="145" creationId="{066D64DF-23CE-4A45-B892-26F668091347}"/>
          </ac:spMkLst>
        </pc:spChg>
        <pc:spChg chg="mod topLvl">
          <ac:chgData name="Phillip Guerra" userId="5fb57da5-bd04-4bba-85cf-c7d895c44220" providerId="ADAL" clId="{C9534B79-1CD5-422D-92A7-77CBF31A2E7F}" dt="2019-12-07T16:08:53.756" v="5320" actId="165"/>
          <ac:spMkLst>
            <pc:docMk/>
            <pc:sldMk cId="3849310273" sldId="305"/>
            <ac:spMk id="146" creationId="{5DDEC2A3-A393-4ABF-ADDF-0FFED03CD9A5}"/>
          </ac:spMkLst>
        </pc:spChg>
        <pc:spChg chg="mod topLvl">
          <ac:chgData name="Phillip Guerra" userId="5fb57da5-bd04-4bba-85cf-c7d895c44220" providerId="ADAL" clId="{C9534B79-1CD5-422D-92A7-77CBF31A2E7F}" dt="2019-12-10T14:21:08.163" v="7186" actId="207"/>
          <ac:spMkLst>
            <pc:docMk/>
            <pc:sldMk cId="3849310273" sldId="305"/>
            <ac:spMk id="147" creationId="{C7328A08-3BC0-494E-ADA3-73803AB5E3A5}"/>
          </ac:spMkLst>
        </pc:spChg>
        <pc:spChg chg="mod topLvl">
          <ac:chgData name="Phillip Guerra" userId="5fb57da5-bd04-4bba-85cf-c7d895c44220" providerId="ADAL" clId="{C9534B79-1CD5-422D-92A7-77CBF31A2E7F}" dt="2019-12-10T14:21:00.032" v="7185" actId="207"/>
          <ac:spMkLst>
            <pc:docMk/>
            <pc:sldMk cId="3849310273" sldId="305"/>
            <ac:spMk id="148" creationId="{2A3EDA49-C3FD-4D89-A70E-17B86B30170C}"/>
          </ac:spMkLst>
        </pc:spChg>
        <pc:spChg chg="mod topLvl">
          <ac:chgData name="Phillip Guerra" userId="5fb57da5-bd04-4bba-85cf-c7d895c44220" providerId="ADAL" clId="{C9534B79-1CD5-422D-92A7-77CBF31A2E7F}" dt="2019-12-07T16:10:08.497" v="5337" actId="207"/>
          <ac:spMkLst>
            <pc:docMk/>
            <pc:sldMk cId="3849310273" sldId="305"/>
            <ac:spMk id="149" creationId="{4100EE86-A7B3-44F2-9AFB-886E65EEEE59}"/>
          </ac:spMkLst>
        </pc:spChg>
        <pc:spChg chg="mod topLvl">
          <ac:chgData name="Phillip Guerra" userId="5fb57da5-bd04-4bba-85cf-c7d895c44220" providerId="ADAL" clId="{C9534B79-1CD5-422D-92A7-77CBF31A2E7F}" dt="2019-12-10T14:21:00.032" v="7185" actId="207"/>
          <ac:spMkLst>
            <pc:docMk/>
            <pc:sldMk cId="3849310273" sldId="305"/>
            <ac:spMk id="150" creationId="{FAA050E4-51D1-4691-ADC3-D3021C489306}"/>
          </ac:spMkLst>
        </pc:spChg>
        <pc:spChg chg="mod topLvl">
          <ac:chgData name="Phillip Guerra" userId="5fb57da5-bd04-4bba-85cf-c7d895c44220" providerId="ADAL" clId="{C9534B79-1CD5-422D-92A7-77CBF31A2E7F}" dt="2019-12-10T14:21:08.163" v="7186" actId="207"/>
          <ac:spMkLst>
            <pc:docMk/>
            <pc:sldMk cId="3849310273" sldId="305"/>
            <ac:spMk id="151" creationId="{01CF7D9F-DB3D-41D9-B105-28321A6DD44C}"/>
          </ac:spMkLst>
        </pc:spChg>
        <pc:spChg chg="mod topLvl">
          <ac:chgData name="Phillip Guerra" userId="5fb57da5-bd04-4bba-85cf-c7d895c44220" providerId="ADAL" clId="{C9534B79-1CD5-422D-92A7-77CBF31A2E7F}" dt="2019-12-10T14:21:14.199" v="7187" actId="207"/>
          <ac:spMkLst>
            <pc:docMk/>
            <pc:sldMk cId="3849310273" sldId="305"/>
            <ac:spMk id="152" creationId="{8A3AE28C-74D8-4EAC-882F-16E18AA4C278}"/>
          </ac:spMkLst>
        </pc:spChg>
        <pc:spChg chg="mod topLvl">
          <ac:chgData name="Phillip Guerra" userId="5fb57da5-bd04-4bba-85cf-c7d895c44220" providerId="ADAL" clId="{C9534B79-1CD5-422D-92A7-77CBF31A2E7F}" dt="2019-12-10T14:21:23.367" v="7188" actId="207"/>
          <ac:spMkLst>
            <pc:docMk/>
            <pc:sldMk cId="3849310273" sldId="305"/>
            <ac:spMk id="153" creationId="{834C943F-4A08-47E5-A934-9A0D12DFCE3A}"/>
          </ac:spMkLst>
        </pc:spChg>
        <pc:spChg chg="mod topLvl">
          <ac:chgData name="Phillip Guerra" userId="5fb57da5-bd04-4bba-85cf-c7d895c44220" providerId="ADAL" clId="{C9534B79-1CD5-422D-92A7-77CBF31A2E7F}" dt="2019-12-10T14:21:32.271" v="7190" actId="207"/>
          <ac:spMkLst>
            <pc:docMk/>
            <pc:sldMk cId="3849310273" sldId="305"/>
            <ac:spMk id="154" creationId="{D381D5D3-ED88-43DD-B577-0F2B4AD76A1D}"/>
          </ac:spMkLst>
        </pc:spChg>
        <pc:spChg chg="mod topLvl">
          <ac:chgData name="Phillip Guerra" userId="5fb57da5-bd04-4bba-85cf-c7d895c44220" providerId="ADAL" clId="{C9534B79-1CD5-422D-92A7-77CBF31A2E7F}" dt="2019-12-10T14:21:32.271" v="7190" actId="207"/>
          <ac:spMkLst>
            <pc:docMk/>
            <pc:sldMk cId="3849310273" sldId="305"/>
            <ac:spMk id="155" creationId="{B07E6A6F-41ED-4297-B87A-FBB529F42329}"/>
          </ac:spMkLst>
        </pc:spChg>
        <pc:spChg chg="mod topLvl">
          <ac:chgData name="Phillip Guerra" userId="5fb57da5-bd04-4bba-85cf-c7d895c44220" providerId="ADAL" clId="{C9534B79-1CD5-422D-92A7-77CBF31A2E7F}" dt="2019-12-07T16:08:53.756" v="5320" actId="165"/>
          <ac:spMkLst>
            <pc:docMk/>
            <pc:sldMk cId="3849310273" sldId="305"/>
            <ac:spMk id="156" creationId="{9831BEDC-76BD-461C-AFE2-B03306B908A5}"/>
          </ac:spMkLst>
        </pc:spChg>
        <pc:spChg chg="mod topLvl">
          <ac:chgData name="Phillip Guerra" userId="5fb57da5-bd04-4bba-85cf-c7d895c44220" providerId="ADAL" clId="{C9534B79-1CD5-422D-92A7-77CBF31A2E7F}" dt="2019-12-10T14:21:35.250" v="7191" actId="207"/>
          <ac:spMkLst>
            <pc:docMk/>
            <pc:sldMk cId="3849310273" sldId="305"/>
            <ac:spMk id="157" creationId="{F877C6E7-57BE-499A-BD2C-709D871965FF}"/>
          </ac:spMkLst>
        </pc:spChg>
        <pc:spChg chg="mod topLvl">
          <ac:chgData name="Phillip Guerra" userId="5fb57da5-bd04-4bba-85cf-c7d895c44220" providerId="ADAL" clId="{C9534B79-1CD5-422D-92A7-77CBF31A2E7F}" dt="2019-12-10T14:21:26.424" v="7189" actId="207"/>
          <ac:spMkLst>
            <pc:docMk/>
            <pc:sldMk cId="3849310273" sldId="305"/>
            <ac:spMk id="158" creationId="{F54B1713-4F69-4082-B976-6ED45A89A819}"/>
          </ac:spMkLst>
        </pc:spChg>
        <pc:spChg chg="mod topLvl">
          <ac:chgData name="Phillip Guerra" userId="5fb57da5-bd04-4bba-85cf-c7d895c44220" providerId="ADAL" clId="{C9534B79-1CD5-422D-92A7-77CBF31A2E7F}" dt="2019-12-07T16:08:53.756" v="5320" actId="165"/>
          <ac:spMkLst>
            <pc:docMk/>
            <pc:sldMk cId="3849310273" sldId="305"/>
            <ac:spMk id="159" creationId="{84945EA1-F44F-4376-8040-6726CC8329A3}"/>
          </ac:spMkLst>
        </pc:spChg>
        <pc:spChg chg="mod topLvl">
          <ac:chgData name="Phillip Guerra" userId="5fb57da5-bd04-4bba-85cf-c7d895c44220" providerId="ADAL" clId="{C9534B79-1CD5-422D-92A7-77CBF31A2E7F}" dt="2019-12-10T14:21:14.199" v="7187" actId="207"/>
          <ac:spMkLst>
            <pc:docMk/>
            <pc:sldMk cId="3849310273" sldId="305"/>
            <ac:spMk id="160" creationId="{51BB1626-97A3-4094-BC65-72DBE7C2CE11}"/>
          </ac:spMkLst>
        </pc:spChg>
        <pc:spChg chg="mod topLvl">
          <ac:chgData name="Phillip Guerra" userId="5fb57da5-bd04-4bba-85cf-c7d895c44220" providerId="ADAL" clId="{C9534B79-1CD5-422D-92A7-77CBF31A2E7F}" dt="2019-12-10T14:21:23.367" v="7188" actId="207"/>
          <ac:spMkLst>
            <pc:docMk/>
            <pc:sldMk cId="3849310273" sldId="305"/>
            <ac:spMk id="161" creationId="{A2CF7A8C-B556-4B80-80CD-997546FA4FB8}"/>
          </ac:spMkLst>
        </pc:spChg>
        <pc:spChg chg="mod topLvl">
          <ac:chgData name="Phillip Guerra" userId="5fb57da5-bd04-4bba-85cf-c7d895c44220" providerId="ADAL" clId="{C9534B79-1CD5-422D-92A7-77CBF31A2E7F}" dt="2019-12-10T14:21:14.199" v="7187" actId="207"/>
          <ac:spMkLst>
            <pc:docMk/>
            <pc:sldMk cId="3849310273" sldId="305"/>
            <ac:spMk id="162" creationId="{EF0EA419-E8D0-43D7-AADC-388ACF9F2CF3}"/>
          </ac:spMkLst>
        </pc:spChg>
        <pc:spChg chg="mod topLvl">
          <ac:chgData name="Phillip Guerra" userId="5fb57da5-bd04-4bba-85cf-c7d895c44220" providerId="ADAL" clId="{C9534B79-1CD5-422D-92A7-77CBF31A2E7F}" dt="2019-12-10T14:21:08.163" v="7186" actId="207"/>
          <ac:spMkLst>
            <pc:docMk/>
            <pc:sldMk cId="3849310273" sldId="305"/>
            <ac:spMk id="167" creationId="{16D6E45D-8180-4958-9C23-96AFBCB762EF}"/>
          </ac:spMkLst>
        </pc:spChg>
        <pc:spChg chg="add del mod">
          <ac:chgData name="Phillip Guerra" userId="5fb57da5-bd04-4bba-85cf-c7d895c44220" providerId="ADAL" clId="{C9534B79-1CD5-422D-92A7-77CBF31A2E7F}" dt="2019-12-10T13:45:43.724" v="6953" actId="478"/>
          <ac:spMkLst>
            <pc:docMk/>
            <pc:sldMk cId="3849310273" sldId="305"/>
            <ac:spMk id="177" creationId="{0AD42AB8-EA7E-46B7-8545-B3D0D0CEB6B2}"/>
          </ac:spMkLst>
        </pc:spChg>
        <pc:spChg chg="add">
          <ac:chgData name="Phillip Guerra" userId="5fb57da5-bd04-4bba-85cf-c7d895c44220" providerId="ADAL" clId="{C9534B79-1CD5-422D-92A7-77CBF31A2E7F}" dt="2019-12-10T13:45:39.070" v="6951"/>
          <ac:spMkLst>
            <pc:docMk/>
            <pc:sldMk cId="3849310273" sldId="305"/>
            <ac:spMk id="178" creationId="{91D59BCA-FB7C-4D38-9DD8-E278D9E8F020}"/>
          </ac:spMkLst>
        </pc:spChg>
        <pc:spChg chg="add mod">
          <ac:chgData name="Phillip Guerra" userId="5fb57da5-bd04-4bba-85cf-c7d895c44220" providerId="ADAL" clId="{C9534B79-1CD5-422D-92A7-77CBF31A2E7F}" dt="2019-12-10T13:45:50.551" v="6971" actId="1037"/>
          <ac:spMkLst>
            <pc:docMk/>
            <pc:sldMk cId="3849310273" sldId="305"/>
            <ac:spMk id="179" creationId="{A90B0C20-1959-4B33-860B-FFD0548A6141}"/>
          </ac:spMkLst>
        </pc:spChg>
        <pc:grpChg chg="add mod">
          <ac:chgData name="Phillip Guerra" userId="5fb57da5-bd04-4bba-85cf-c7d895c44220" providerId="ADAL" clId="{C9534B79-1CD5-422D-92A7-77CBF31A2E7F}" dt="2019-12-07T16:07:37.825" v="5287" actId="14100"/>
          <ac:grpSpMkLst>
            <pc:docMk/>
            <pc:sldMk cId="3849310273" sldId="305"/>
            <ac:grpSpMk id="9" creationId="{3F065BEC-AC44-4E8D-A6AC-CB1E4BE19432}"/>
          </ac:grpSpMkLst>
        </pc:grpChg>
        <pc:grpChg chg="mod">
          <ac:chgData name="Phillip Guerra" userId="5fb57da5-bd04-4bba-85cf-c7d895c44220" providerId="ADAL" clId="{C9534B79-1CD5-422D-92A7-77CBF31A2E7F}" dt="2019-12-07T16:07:22.945" v="5283" actId="164"/>
          <ac:grpSpMkLst>
            <pc:docMk/>
            <pc:sldMk cId="3849310273" sldId="305"/>
            <ac:grpSpMk id="105" creationId="{72F36378-0D54-4344-8A1B-A37DC57630E1}"/>
          </ac:grpSpMkLst>
        </pc:grpChg>
        <pc:grpChg chg="mod">
          <ac:chgData name="Phillip Guerra" userId="5fb57da5-bd04-4bba-85cf-c7d895c44220" providerId="ADAL" clId="{C9534B79-1CD5-422D-92A7-77CBF31A2E7F}" dt="2019-12-07T16:07:22.945" v="5283" actId="164"/>
          <ac:grpSpMkLst>
            <pc:docMk/>
            <pc:sldMk cId="3849310273" sldId="305"/>
            <ac:grpSpMk id="108" creationId="{F2C147CF-D6CC-4FC1-A011-C2FB8401A989}"/>
          </ac:grpSpMkLst>
        </pc:grpChg>
        <pc:grpChg chg="mod">
          <ac:chgData name="Phillip Guerra" userId="5fb57da5-bd04-4bba-85cf-c7d895c44220" providerId="ADAL" clId="{C9534B79-1CD5-422D-92A7-77CBF31A2E7F}" dt="2019-12-07T16:07:22.945" v="5283" actId="164"/>
          <ac:grpSpMkLst>
            <pc:docMk/>
            <pc:sldMk cId="3849310273" sldId="305"/>
            <ac:grpSpMk id="111" creationId="{3AC6083C-C399-4FA5-868E-97DBB8D7C23D}"/>
          </ac:grpSpMkLst>
        </pc:grpChg>
        <pc:grpChg chg="mod">
          <ac:chgData name="Phillip Guerra" userId="5fb57da5-bd04-4bba-85cf-c7d895c44220" providerId="ADAL" clId="{C9534B79-1CD5-422D-92A7-77CBF31A2E7F}" dt="2019-12-07T16:07:22.945" v="5283" actId="164"/>
          <ac:grpSpMkLst>
            <pc:docMk/>
            <pc:sldMk cId="3849310273" sldId="305"/>
            <ac:grpSpMk id="114" creationId="{F37FC68C-698F-40AE-84B6-7813F3A07C9C}"/>
          </ac:grpSpMkLst>
        </pc:grpChg>
        <pc:grpChg chg="add del mod">
          <ac:chgData name="Phillip Guerra" userId="5fb57da5-bd04-4bba-85cf-c7d895c44220" providerId="ADAL" clId="{C9534B79-1CD5-422D-92A7-77CBF31A2E7F}" dt="2019-12-07T16:08:53.756" v="5320" actId="165"/>
          <ac:grpSpMkLst>
            <pc:docMk/>
            <pc:sldMk cId="3849310273" sldId="305"/>
            <ac:grpSpMk id="119" creationId="{F508C73D-700A-433D-B2F1-3DA4F39BCCA8}"/>
          </ac:grpSpMkLst>
        </pc:grpChg>
        <pc:grpChg chg="mod topLvl">
          <ac:chgData name="Phillip Guerra" userId="5fb57da5-bd04-4bba-85cf-c7d895c44220" providerId="ADAL" clId="{C9534B79-1CD5-422D-92A7-77CBF31A2E7F}" dt="2019-12-10T14:21:00.032" v="7185" actId="207"/>
          <ac:grpSpMkLst>
            <pc:docMk/>
            <pc:sldMk cId="3849310273" sldId="305"/>
            <ac:grpSpMk id="163" creationId="{3C9F4FB4-1B8E-4DE8-9726-3F9634970F41}"/>
          </ac:grpSpMkLst>
        </pc:grpChg>
        <pc:grpChg chg="mod topLvl">
          <ac:chgData name="Phillip Guerra" userId="5fb57da5-bd04-4bba-85cf-c7d895c44220" providerId="ADAL" clId="{C9534B79-1CD5-422D-92A7-77CBF31A2E7F}" dt="2019-12-10T14:21:08.163" v="7186" actId="207"/>
          <ac:grpSpMkLst>
            <pc:docMk/>
            <pc:sldMk cId="3849310273" sldId="305"/>
            <ac:grpSpMk id="164" creationId="{823C55A4-12A3-414A-BB4E-9908C67B20F3}"/>
          </ac:grpSpMkLst>
        </pc:grpChg>
        <pc:grpChg chg="mod topLvl">
          <ac:chgData name="Phillip Guerra" userId="5fb57da5-bd04-4bba-85cf-c7d895c44220" providerId="ADAL" clId="{C9534B79-1CD5-422D-92A7-77CBF31A2E7F}" dt="2019-12-10T14:21:14.199" v="7187" actId="207"/>
          <ac:grpSpMkLst>
            <pc:docMk/>
            <pc:sldMk cId="3849310273" sldId="305"/>
            <ac:grpSpMk id="165" creationId="{673A5F7A-3D19-4CA6-BCAD-C37107B43281}"/>
          </ac:grpSpMkLst>
        </pc:grpChg>
        <pc:grpChg chg="mod topLvl">
          <ac:chgData name="Phillip Guerra" userId="5fb57da5-bd04-4bba-85cf-c7d895c44220" providerId="ADAL" clId="{C9534B79-1CD5-422D-92A7-77CBF31A2E7F}" dt="2019-12-10T14:21:08.163" v="7186" actId="207"/>
          <ac:grpSpMkLst>
            <pc:docMk/>
            <pc:sldMk cId="3849310273" sldId="305"/>
            <ac:grpSpMk id="166" creationId="{2095C436-237D-4FD5-8E9A-E77AEDDE104F}"/>
          </ac:grpSpMkLst>
        </pc:grpChg>
        <pc:cxnChg chg="add mod">
          <ac:chgData name="Phillip Guerra" userId="5fb57da5-bd04-4bba-85cf-c7d895c44220" providerId="ADAL" clId="{C9534B79-1CD5-422D-92A7-77CBF31A2E7F}" dt="2019-12-07T16:08:02.313" v="5291" actId="12788"/>
          <ac:cxnSpMkLst>
            <pc:docMk/>
            <pc:sldMk cId="3849310273" sldId="305"/>
            <ac:cxnSpMk id="176" creationId="{1D7014D3-9793-42DC-A015-BB353155E29E}"/>
          </ac:cxnSpMkLst>
        </pc:cxnChg>
      </pc:sldChg>
      <pc:sldChg chg="addSp delSp modSp ord">
        <pc:chgData name="Phillip Guerra" userId="5fb57da5-bd04-4bba-85cf-c7d895c44220" providerId="ADAL" clId="{C9534B79-1CD5-422D-92A7-77CBF31A2E7F}" dt="2019-12-31T16:58:29.637" v="7507" actId="20577"/>
        <pc:sldMkLst>
          <pc:docMk/>
          <pc:sldMk cId="204749904" sldId="306"/>
        </pc:sldMkLst>
        <pc:spChg chg="del mod">
          <ac:chgData name="Phillip Guerra" userId="5fb57da5-bd04-4bba-85cf-c7d895c44220" providerId="ADAL" clId="{C9534B79-1CD5-422D-92A7-77CBF31A2E7F}" dt="2019-12-10T19:49:40.993" v="7484" actId="478"/>
          <ac:spMkLst>
            <pc:docMk/>
            <pc:sldMk cId="204749904" sldId="306"/>
            <ac:spMk id="2" creationId="{12FB3C03-D4BA-4517-99D5-11AEF8533B35}"/>
          </ac:spMkLst>
        </pc:spChg>
        <pc:spChg chg="mod">
          <ac:chgData name="Phillip Guerra" userId="5fb57da5-bd04-4bba-85cf-c7d895c44220" providerId="ADAL" clId="{C9534B79-1CD5-422D-92A7-77CBF31A2E7F}" dt="2019-12-31T16:58:29.637" v="7507" actId="20577"/>
          <ac:spMkLst>
            <pc:docMk/>
            <pc:sldMk cId="204749904" sldId="306"/>
            <ac:spMk id="3" creationId="{A7D9EFB6-467B-445A-9E4F-0F2BDA11809A}"/>
          </ac:spMkLst>
        </pc:spChg>
        <pc:spChg chg="mod">
          <ac:chgData name="Phillip Guerra" userId="5fb57da5-bd04-4bba-85cf-c7d895c44220" providerId="ADAL" clId="{C9534B79-1CD5-422D-92A7-77CBF31A2E7F}" dt="2019-12-10T12:50:57.025" v="5461" actId="207"/>
          <ac:spMkLst>
            <pc:docMk/>
            <pc:sldMk cId="204749904" sldId="306"/>
            <ac:spMk id="4" creationId="{A965AE58-2966-4954-B019-3BF3DB945DD7}"/>
          </ac:spMkLst>
        </pc:spChg>
        <pc:spChg chg="add del mod">
          <ac:chgData name="Phillip Guerra" userId="5fb57da5-bd04-4bba-85cf-c7d895c44220" providerId="ADAL" clId="{C9534B79-1CD5-422D-92A7-77CBF31A2E7F}" dt="2019-12-10T19:49:43.630" v="7485" actId="478"/>
          <ac:spMkLst>
            <pc:docMk/>
            <pc:sldMk cId="204749904" sldId="306"/>
            <ac:spMk id="6" creationId="{970CB6E4-D8CA-4295-A30F-F576C0A4FF4D}"/>
          </ac:spMkLst>
        </pc:spChg>
        <pc:spChg chg="add">
          <ac:chgData name="Phillip Guerra" userId="5fb57da5-bd04-4bba-85cf-c7d895c44220" providerId="ADAL" clId="{C9534B79-1CD5-422D-92A7-77CBF31A2E7F}" dt="2019-12-10T19:49:44.048" v="7486"/>
          <ac:spMkLst>
            <pc:docMk/>
            <pc:sldMk cId="204749904" sldId="306"/>
            <ac:spMk id="7" creationId="{3130688D-ED04-4DC8-8FFF-0AC945D13A3D}"/>
          </ac:spMkLst>
        </pc:spChg>
      </pc:sldChg>
      <pc:sldChg chg="addSp delSp modSp ord">
        <pc:chgData name="Phillip Guerra" userId="5fb57da5-bd04-4bba-85cf-c7d895c44220" providerId="ADAL" clId="{C9534B79-1CD5-422D-92A7-77CBF31A2E7F}" dt="2019-12-31T17:08:52.954" v="7611"/>
        <pc:sldMkLst>
          <pc:docMk/>
          <pc:sldMk cId="1914135245" sldId="311"/>
        </pc:sldMkLst>
        <pc:spChg chg="mod">
          <ac:chgData name="Phillip Guerra" userId="5fb57da5-bd04-4bba-85cf-c7d895c44220" providerId="ADAL" clId="{C9534B79-1CD5-422D-92A7-77CBF31A2E7F}" dt="2019-12-31T17:03:09.082" v="7575" actId="20577"/>
          <ac:spMkLst>
            <pc:docMk/>
            <pc:sldMk cId="1914135245" sldId="311"/>
            <ac:spMk id="3" creationId="{BBB0F94A-4C8E-40BA-94B6-9C3C4A0EC90C}"/>
          </ac:spMkLst>
        </pc:spChg>
        <pc:spChg chg="add del mod">
          <ac:chgData name="Phillip Guerra" userId="5fb57da5-bd04-4bba-85cf-c7d895c44220" providerId="ADAL" clId="{C9534B79-1CD5-422D-92A7-77CBF31A2E7F}" dt="2019-12-07T14:29:14.251" v="2067" actId="478"/>
          <ac:spMkLst>
            <pc:docMk/>
            <pc:sldMk cId="1914135245" sldId="311"/>
            <ac:spMk id="5" creationId="{0F0BA2A9-9D15-4CAE-B2B6-5500DCDB0E9F}"/>
          </ac:spMkLst>
        </pc:spChg>
        <pc:spChg chg="mod">
          <ac:chgData name="Phillip Guerra" userId="5fb57da5-bd04-4bba-85cf-c7d895c44220" providerId="ADAL" clId="{C9534B79-1CD5-422D-92A7-77CBF31A2E7F}" dt="2019-12-31T17:03:22.007" v="7590" actId="6549"/>
          <ac:spMkLst>
            <pc:docMk/>
            <pc:sldMk cId="1914135245" sldId="311"/>
            <ac:spMk id="8" creationId="{A4F0D67B-F6D7-45D0-9C0F-17798B539184}"/>
          </ac:spMkLst>
        </pc:spChg>
        <pc:spChg chg="mod">
          <ac:chgData name="Phillip Guerra" userId="5fb57da5-bd04-4bba-85cf-c7d895c44220" providerId="ADAL" clId="{C9534B79-1CD5-422D-92A7-77CBF31A2E7F}" dt="2019-12-31T17:03:28.966" v="7607" actId="20577"/>
          <ac:spMkLst>
            <pc:docMk/>
            <pc:sldMk cId="1914135245" sldId="311"/>
            <ac:spMk id="9" creationId="{07505BEA-B94B-41D6-B076-5D9142158099}"/>
          </ac:spMkLst>
        </pc:spChg>
        <pc:spChg chg="mod">
          <ac:chgData name="Phillip Guerra" userId="5fb57da5-bd04-4bba-85cf-c7d895c44220" providerId="ADAL" clId="{C9534B79-1CD5-422D-92A7-77CBF31A2E7F}" dt="2019-12-31T17:03:32.421" v="7610" actId="20577"/>
          <ac:spMkLst>
            <pc:docMk/>
            <pc:sldMk cId="1914135245" sldId="311"/>
            <ac:spMk id="10" creationId="{73E9791B-63CA-43DD-A72F-E6520F10D671}"/>
          </ac:spMkLst>
        </pc:spChg>
        <pc:spChg chg="mod">
          <ac:chgData name="Phillip Guerra" userId="5fb57da5-bd04-4bba-85cf-c7d895c44220" providerId="ADAL" clId="{C9534B79-1CD5-422D-92A7-77CBF31A2E7F}" dt="2019-12-07T14:27:06.146" v="1903" actId="20577"/>
          <ac:spMkLst>
            <pc:docMk/>
            <pc:sldMk cId="1914135245" sldId="311"/>
            <ac:spMk id="12" creationId="{EBD64989-007F-4E42-902C-59C8A51CA650}"/>
          </ac:spMkLst>
        </pc:spChg>
        <pc:picChg chg="add del">
          <ac:chgData name="Phillip Guerra" userId="5fb57da5-bd04-4bba-85cf-c7d895c44220" providerId="ADAL" clId="{C9534B79-1CD5-422D-92A7-77CBF31A2E7F}" dt="2019-12-07T14:29:14.251" v="2067" actId="478"/>
          <ac:picMkLst>
            <pc:docMk/>
            <pc:sldMk cId="1914135245" sldId="311"/>
            <ac:picMk id="14" creationId="{CAA97EDE-BDCC-42DF-8BEB-5F34043E55B2}"/>
          </ac:picMkLst>
        </pc:picChg>
      </pc:sldChg>
      <pc:sldChg chg="addSp delSp modSp ord">
        <pc:chgData name="Phillip Guerra" userId="5fb57da5-bd04-4bba-85cf-c7d895c44220" providerId="ADAL" clId="{C9534B79-1CD5-422D-92A7-77CBF31A2E7F}" dt="2019-12-31T17:43:42.340" v="7801"/>
        <pc:sldMkLst>
          <pc:docMk/>
          <pc:sldMk cId="950208761" sldId="312"/>
        </pc:sldMkLst>
        <pc:spChg chg="add del mod">
          <ac:chgData name="Phillip Guerra" userId="5fb57da5-bd04-4bba-85cf-c7d895c44220" providerId="ADAL" clId="{C9534B79-1CD5-422D-92A7-77CBF31A2E7F}" dt="2019-12-31T17:39:59.505" v="7785" actId="478"/>
          <ac:spMkLst>
            <pc:docMk/>
            <pc:sldMk cId="950208761" sldId="312"/>
            <ac:spMk id="5" creationId="{8E1E49BF-144C-48CB-9384-02CFD180B870}"/>
          </ac:spMkLst>
        </pc:spChg>
        <pc:spChg chg="add mod">
          <ac:chgData name="Phillip Guerra" userId="5fb57da5-bd04-4bba-85cf-c7d895c44220" providerId="ADAL" clId="{C9534B79-1CD5-422D-92A7-77CBF31A2E7F}" dt="2019-12-31T17:40:21.471" v="7800" actId="20577"/>
          <ac:spMkLst>
            <pc:docMk/>
            <pc:sldMk cId="950208761" sldId="312"/>
            <ac:spMk id="15" creationId="{CE6D790A-DE32-4E8E-8BF7-589A7E4EFAF3}"/>
          </ac:spMkLst>
        </pc:spChg>
        <pc:picChg chg="del">
          <ac:chgData name="Phillip Guerra" userId="5fb57da5-bd04-4bba-85cf-c7d895c44220" providerId="ADAL" clId="{C9534B79-1CD5-422D-92A7-77CBF31A2E7F}" dt="2019-12-31T17:39:58.403" v="7784" actId="478"/>
          <ac:picMkLst>
            <pc:docMk/>
            <pc:sldMk cId="950208761" sldId="312"/>
            <ac:picMk id="14" creationId="{AE952E8D-3B75-4EAA-93AD-910CE2039B9B}"/>
          </ac:picMkLst>
        </pc:picChg>
      </pc:sldChg>
      <pc:sldChg chg="add ord">
        <pc:chgData name="Phillip Guerra" userId="5fb57da5-bd04-4bba-85cf-c7d895c44220" providerId="ADAL" clId="{C9534B79-1CD5-422D-92A7-77CBF31A2E7F}" dt="2019-12-07T14:21:30.762" v="1830"/>
        <pc:sldMkLst>
          <pc:docMk/>
          <pc:sldMk cId="4033613531" sldId="356"/>
        </pc:sldMkLst>
      </pc:sldChg>
      <pc:sldChg chg="add">
        <pc:chgData name="Phillip Guerra" userId="5fb57da5-bd04-4bba-85cf-c7d895c44220" providerId="ADAL" clId="{C9534B79-1CD5-422D-92A7-77CBF31A2E7F}" dt="2019-12-07T14:24:48.618" v="1851"/>
        <pc:sldMkLst>
          <pc:docMk/>
          <pc:sldMk cId="3121389384" sldId="359"/>
        </pc:sldMkLst>
      </pc:sldChg>
      <pc:sldChg chg="add">
        <pc:chgData name="Phillip Guerra" userId="5fb57da5-bd04-4bba-85cf-c7d895c44220" providerId="ADAL" clId="{C9534B79-1CD5-422D-92A7-77CBF31A2E7F}" dt="2019-12-07T14:26:42.327" v="1862"/>
        <pc:sldMkLst>
          <pc:docMk/>
          <pc:sldMk cId="535730310" sldId="360"/>
        </pc:sldMkLst>
      </pc:sldChg>
      <pc:sldChg chg="delSp modSp add">
        <pc:chgData name="Phillip Guerra" userId="5fb57da5-bd04-4bba-85cf-c7d895c44220" providerId="ADAL" clId="{C9534B79-1CD5-422D-92A7-77CBF31A2E7F}" dt="2019-12-07T15:10:03.888" v="4083" actId="207"/>
        <pc:sldMkLst>
          <pc:docMk/>
          <pc:sldMk cId="1403351865" sldId="361"/>
        </pc:sldMkLst>
        <pc:spChg chg="mod">
          <ac:chgData name="Phillip Guerra" userId="5fb57da5-bd04-4bba-85cf-c7d895c44220" providerId="ADAL" clId="{C9534B79-1CD5-422D-92A7-77CBF31A2E7F}" dt="2019-12-07T14:32:06.460" v="2155" actId="20577"/>
          <ac:spMkLst>
            <pc:docMk/>
            <pc:sldMk cId="1403351865" sldId="361"/>
            <ac:spMk id="2" creationId="{CB989354-4889-4184-911A-8B03AABF2D45}"/>
          </ac:spMkLst>
        </pc:spChg>
        <pc:spChg chg="del">
          <ac:chgData name="Phillip Guerra" userId="5fb57da5-bd04-4bba-85cf-c7d895c44220" providerId="ADAL" clId="{C9534B79-1CD5-422D-92A7-77CBF31A2E7F}" dt="2019-12-07T14:32:27.789" v="2157" actId="478"/>
          <ac:spMkLst>
            <pc:docMk/>
            <pc:sldMk cId="1403351865" sldId="361"/>
            <ac:spMk id="4" creationId="{1765B56B-161A-4737-A609-EF3559BFE93C}"/>
          </ac:spMkLst>
        </pc:spChg>
        <pc:spChg chg="mod">
          <ac:chgData name="Phillip Guerra" userId="5fb57da5-bd04-4bba-85cf-c7d895c44220" providerId="ADAL" clId="{C9534B79-1CD5-422D-92A7-77CBF31A2E7F}" dt="2019-12-07T15:10:03.888" v="4083" actId="207"/>
          <ac:spMkLst>
            <pc:docMk/>
            <pc:sldMk cId="1403351865" sldId="361"/>
            <ac:spMk id="5" creationId="{95D1956A-700B-4D16-858F-32216D41408C}"/>
          </ac:spMkLst>
        </pc:spChg>
      </pc:sldChg>
      <pc:sldChg chg="modSp add ord">
        <pc:chgData name="Phillip Guerra" userId="5fb57da5-bd04-4bba-85cf-c7d895c44220" providerId="ADAL" clId="{C9534B79-1CD5-422D-92A7-77CBF31A2E7F}" dt="2019-12-07T15:10:09.849" v="4084" actId="207"/>
        <pc:sldMkLst>
          <pc:docMk/>
          <pc:sldMk cId="1436664570" sldId="364"/>
        </pc:sldMkLst>
        <pc:spChg chg="mod">
          <ac:chgData name="Phillip Guerra" userId="5fb57da5-bd04-4bba-85cf-c7d895c44220" providerId="ADAL" clId="{C9534B79-1CD5-422D-92A7-77CBF31A2E7F}" dt="2019-12-07T14:40:15.646" v="2459" actId="20577"/>
          <ac:spMkLst>
            <pc:docMk/>
            <pc:sldMk cId="1436664570" sldId="364"/>
            <ac:spMk id="2" creationId="{CB989354-4889-4184-911A-8B03AABF2D45}"/>
          </ac:spMkLst>
        </pc:spChg>
        <pc:spChg chg="mod">
          <ac:chgData name="Phillip Guerra" userId="5fb57da5-bd04-4bba-85cf-c7d895c44220" providerId="ADAL" clId="{C9534B79-1CD5-422D-92A7-77CBF31A2E7F}" dt="2019-12-07T15:10:09.849" v="4084" actId="207"/>
          <ac:spMkLst>
            <pc:docMk/>
            <pc:sldMk cId="1436664570" sldId="364"/>
            <ac:spMk id="5" creationId="{95D1956A-700B-4D16-858F-32216D41408C}"/>
          </ac:spMkLst>
        </pc:spChg>
      </pc:sldChg>
      <pc:sldChg chg="addSp delSp modSp add ord">
        <pc:chgData name="Phillip Guerra" userId="5fb57da5-bd04-4bba-85cf-c7d895c44220" providerId="ADAL" clId="{C9534B79-1CD5-422D-92A7-77CBF31A2E7F}" dt="2019-12-31T17:22:06.947" v="7781" actId="478"/>
        <pc:sldMkLst>
          <pc:docMk/>
          <pc:sldMk cId="1643182611" sldId="375"/>
        </pc:sldMkLst>
        <pc:spChg chg="del">
          <ac:chgData name="Phillip Guerra" userId="5fb57da5-bd04-4bba-85cf-c7d895c44220" providerId="ADAL" clId="{C9534B79-1CD5-422D-92A7-77CBF31A2E7F}" dt="2019-12-10T13:04:26.043" v="5630" actId="478"/>
          <ac:spMkLst>
            <pc:docMk/>
            <pc:sldMk cId="1643182611" sldId="375"/>
            <ac:spMk id="2" creationId="{78057957-09B2-4C9C-BF60-44C2BB99B728}"/>
          </ac:spMkLst>
        </pc:spChg>
        <pc:spChg chg="del">
          <ac:chgData name="Phillip Guerra" userId="5fb57da5-bd04-4bba-85cf-c7d895c44220" providerId="ADAL" clId="{C9534B79-1CD5-422D-92A7-77CBF31A2E7F}" dt="2019-12-10T13:04:27.792" v="5631" actId="478"/>
          <ac:spMkLst>
            <pc:docMk/>
            <pc:sldMk cId="1643182611" sldId="375"/>
            <ac:spMk id="3" creationId="{0361381C-9B0C-41C9-99FC-BA833606D41B}"/>
          </ac:spMkLst>
        </pc:spChg>
        <pc:spChg chg="add del mod">
          <ac:chgData name="Phillip Guerra" userId="5fb57da5-bd04-4bba-85cf-c7d895c44220" providerId="ADAL" clId="{C9534B79-1CD5-422D-92A7-77CBF31A2E7F}" dt="2019-12-31T17:00:53.988" v="7512" actId="478"/>
          <ac:spMkLst>
            <pc:docMk/>
            <pc:sldMk cId="1643182611" sldId="375"/>
            <ac:spMk id="3" creationId="{A674D288-0C33-464D-B3DA-B02B6B7D9D13}"/>
          </ac:spMkLst>
        </pc:spChg>
        <pc:spChg chg="del">
          <ac:chgData name="Phillip Guerra" userId="5fb57da5-bd04-4bba-85cf-c7d895c44220" providerId="ADAL" clId="{C9534B79-1CD5-422D-92A7-77CBF31A2E7F}" dt="2019-12-10T13:04:31.438" v="5634" actId="478"/>
          <ac:spMkLst>
            <pc:docMk/>
            <pc:sldMk cId="1643182611" sldId="375"/>
            <ac:spMk id="4" creationId="{9DB6B885-293D-4B4C-9C3B-A62E8D444106}"/>
          </ac:spMkLst>
        </pc:spChg>
        <pc:spChg chg="add del mod">
          <ac:chgData name="Phillip Guerra" userId="5fb57da5-bd04-4bba-85cf-c7d895c44220" providerId="ADAL" clId="{C9534B79-1CD5-422D-92A7-77CBF31A2E7F}" dt="2019-12-31T17:00:58.489" v="7514" actId="478"/>
          <ac:spMkLst>
            <pc:docMk/>
            <pc:sldMk cId="1643182611" sldId="375"/>
            <ac:spMk id="5" creationId="{106B5330-58C1-4FEF-99DC-FB702DDAADF2}"/>
          </ac:spMkLst>
        </pc:spChg>
        <pc:spChg chg="del">
          <ac:chgData name="Phillip Guerra" userId="5fb57da5-bd04-4bba-85cf-c7d895c44220" providerId="ADAL" clId="{C9534B79-1CD5-422D-92A7-77CBF31A2E7F}" dt="2019-12-10T13:04:39.663" v="5643" actId="478"/>
          <ac:spMkLst>
            <pc:docMk/>
            <pc:sldMk cId="1643182611" sldId="375"/>
            <ac:spMk id="5" creationId="{6ADB0624-2463-49FF-89AF-B3892439C614}"/>
          </ac:spMkLst>
        </pc:spChg>
        <pc:spChg chg="del">
          <ac:chgData name="Phillip Guerra" userId="5fb57da5-bd04-4bba-85cf-c7d895c44220" providerId="ADAL" clId="{C9534B79-1CD5-422D-92A7-77CBF31A2E7F}" dt="2019-12-10T13:04:25.178" v="5629" actId="478"/>
          <ac:spMkLst>
            <pc:docMk/>
            <pc:sldMk cId="1643182611" sldId="375"/>
            <ac:spMk id="7" creationId="{BBEC958E-E352-4D94-9164-D06333CB4041}"/>
          </ac:spMkLst>
        </pc:spChg>
        <pc:spChg chg="del">
          <ac:chgData name="Phillip Guerra" userId="5fb57da5-bd04-4bba-85cf-c7d895c44220" providerId="ADAL" clId="{C9534B79-1CD5-422D-92A7-77CBF31A2E7F}" dt="2019-12-10T13:04:30.122" v="5633" actId="478"/>
          <ac:spMkLst>
            <pc:docMk/>
            <pc:sldMk cId="1643182611" sldId="375"/>
            <ac:spMk id="8" creationId="{3C5F387F-CABF-4C69-AAF2-D2F9417338F9}"/>
          </ac:spMkLst>
        </pc:spChg>
        <pc:spChg chg="del mod">
          <ac:chgData name="Phillip Guerra" userId="5fb57da5-bd04-4bba-85cf-c7d895c44220" providerId="ADAL" clId="{C9534B79-1CD5-422D-92A7-77CBF31A2E7F}" dt="2019-12-10T13:08:20.027" v="5698" actId="478"/>
          <ac:spMkLst>
            <pc:docMk/>
            <pc:sldMk cId="1643182611" sldId="375"/>
            <ac:spMk id="9" creationId="{28772583-DF93-4407-B37D-C48449A9B312}"/>
          </ac:spMkLst>
        </pc:spChg>
        <pc:spChg chg="del">
          <ac:chgData name="Phillip Guerra" userId="5fb57da5-bd04-4bba-85cf-c7d895c44220" providerId="ADAL" clId="{C9534B79-1CD5-422D-92A7-77CBF31A2E7F}" dt="2019-12-10T13:04:28.928" v="5632" actId="478"/>
          <ac:spMkLst>
            <pc:docMk/>
            <pc:sldMk cId="1643182611" sldId="375"/>
            <ac:spMk id="10" creationId="{44177E22-4923-48EF-9387-4C3DE5BA331F}"/>
          </ac:spMkLst>
        </pc:spChg>
        <pc:spChg chg="mod">
          <ac:chgData name="Phillip Guerra" userId="5fb57da5-bd04-4bba-85cf-c7d895c44220" providerId="ADAL" clId="{C9534B79-1CD5-422D-92A7-77CBF31A2E7F}" dt="2019-12-31T17:12:36.433" v="7739" actId="20577"/>
          <ac:spMkLst>
            <pc:docMk/>
            <pc:sldMk cId="1643182611" sldId="375"/>
            <ac:spMk id="11" creationId="{C9AF5624-56C3-403C-B728-05F94323B610}"/>
          </ac:spMkLst>
        </pc:spChg>
        <pc:spChg chg="add del mod">
          <ac:chgData name="Phillip Guerra" userId="5fb57da5-bd04-4bba-85cf-c7d895c44220" providerId="ADAL" clId="{C9534B79-1CD5-422D-92A7-77CBF31A2E7F}" dt="2019-12-31T17:00:56.813" v="7513" actId="478"/>
          <ac:spMkLst>
            <pc:docMk/>
            <pc:sldMk cId="1643182611" sldId="375"/>
            <ac:spMk id="13" creationId="{97C0BE89-6A23-4D02-8C6D-FB0F39E5EA3D}"/>
          </ac:spMkLst>
        </pc:spChg>
        <pc:spChg chg="add del">
          <ac:chgData name="Phillip Guerra" userId="5fb57da5-bd04-4bba-85cf-c7d895c44220" providerId="ADAL" clId="{C9534B79-1CD5-422D-92A7-77CBF31A2E7F}" dt="2019-12-31T17:00:59.917" v="7515" actId="478"/>
          <ac:spMkLst>
            <pc:docMk/>
            <pc:sldMk cId="1643182611" sldId="375"/>
            <ac:spMk id="14" creationId="{651B2CE5-B39F-4203-A756-4CAC63AF545B}"/>
          </ac:spMkLst>
        </pc:spChg>
        <pc:spChg chg="add del mod">
          <ac:chgData name="Phillip Guerra" userId="5fb57da5-bd04-4bba-85cf-c7d895c44220" providerId="ADAL" clId="{C9534B79-1CD5-422D-92A7-77CBF31A2E7F}" dt="2019-12-31T17:00:49.635" v="7511" actId="478"/>
          <ac:spMkLst>
            <pc:docMk/>
            <pc:sldMk cId="1643182611" sldId="375"/>
            <ac:spMk id="15" creationId="{A9C15C8F-D142-452C-A97F-D6BFA497783B}"/>
          </ac:spMkLst>
        </pc:spChg>
        <pc:spChg chg="add del mod">
          <ac:chgData name="Phillip Guerra" userId="5fb57da5-bd04-4bba-85cf-c7d895c44220" providerId="ADAL" clId="{C9534B79-1CD5-422D-92A7-77CBF31A2E7F}" dt="2019-12-31T17:00:47.723" v="7510" actId="478"/>
          <ac:spMkLst>
            <pc:docMk/>
            <pc:sldMk cId="1643182611" sldId="375"/>
            <ac:spMk id="16" creationId="{C8DB8AF8-E148-4502-BC12-BBC02DF6A46D}"/>
          </ac:spMkLst>
        </pc:spChg>
        <pc:spChg chg="add del mod">
          <ac:chgData name="Phillip Guerra" userId="5fb57da5-bd04-4bba-85cf-c7d895c44220" providerId="ADAL" clId="{C9534B79-1CD5-422D-92A7-77CBF31A2E7F}" dt="2019-12-10T13:08:21.881" v="5699" actId="478"/>
          <ac:spMkLst>
            <pc:docMk/>
            <pc:sldMk cId="1643182611" sldId="375"/>
            <ac:spMk id="18" creationId="{8B5F6E8F-B6C0-47DD-92AE-468A39CDA70C}"/>
          </ac:spMkLst>
        </pc:spChg>
        <pc:picChg chg="add del mod">
          <ac:chgData name="Phillip Guerra" userId="5fb57da5-bd04-4bba-85cf-c7d895c44220" providerId="ADAL" clId="{C9534B79-1CD5-422D-92A7-77CBF31A2E7F}" dt="2019-12-31T17:16:56.373" v="7765" actId="478"/>
          <ac:picMkLst>
            <pc:docMk/>
            <pc:sldMk cId="1643182611" sldId="375"/>
            <ac:picMk id="8" creationId="{ADC43A28-C2D6-4764-A9D6-6551A1B51707}"/>
          </ac:picMkLst>
        </pc:picChg>
        <pc:picChg chg="add del mod">
          <ac:chgData name="Phillip Guerra" userId="5fb57da5-bd04-4bba-85cf-c7d895c44220" providerId="ADAL" clId="{C9534B79-1CD5-422D-92A7-77CBF31A2E7F}" dt="2019-12-31T17:22:06.947" v="7781" actId="478"/>
          <ac:picMkLst>
            <pc:docMk/>
            <pc:sldMk cId="1643182611" sldId="375"/>
            <ac:picMk id="10" creationId="{16A2F341-A670-4593-87C9-2D46D003255E}"/>
          </ac:picMkLst>
        </pc:picChg>
        <pc:cxnChg chg="add del mod">
          <ac:chgData name="Phillip Guerra" userId="5fb57da5-bd04-4bba-85cf-c7d895c44220" providerId="ADAL" clId="{C9534B79-1CD5-422D-92A7-77CBF31A2E7F}" dt="2019-12-31T17:01:05.898" v="7516" actId="478"/>
          <ac:cxnSpMkLst>
            <pc:docMk/>
            <pc:sldMk cId="1643182611" sldId="375"/>
            <ac:cxnSpMk id="12" creationId="{45F97CF0-B66F-4CC2-8B7A-0478DF961C8B}"/>
          </ac:cxnSpMkLst>
        </pc:cxnChg>
      </pc:sldChg>
      <pc:sldChg chg="modSp add">
        <pc:chgData name="Phillip Guerra" userId="5fb57da5-bd04-4bba-85cf-c7d895c44220" providerId="ADAL" clId="{C9534B79-1CD5-422D-92A7-77CBF31A2E7F}" dt="2019-12-20T10:11:48.788" v="7495" actId="20577"/>
        <pc:sldMkLst>
          <pc:docMk/>
          <pc:sldMk cId="2284231185" sldId="378"/>
        </pc:sldMkLst>
        <pc:spChg chg="mod">
          <ac:chgData name="Phillip Guerra" userId="5fb57da5-bd04-4bba-85cf-c7d895c44220" providerId="ADAL" clId="{C9534B79-1CD5-422D-92A7-77CBF31A2E7F}" dt="2019-12-10T14:12:25.157" v="7155" actId="255"/>
          <ac:spMkLst>
            <pc:docMk/>
            <pc:sldMk cId="2284231185" sldId="378"/>
            <ac:spMk id="11" creationId="{C9AF5624-56C3-403C-B728-05F94323B610}"/>
          </ac:spMkLst>
        </pc:spChg>
        <pc:spChg chg="mod">
          <ac:chgData name="Phillip Guerra" userId="5fb57da5-bd04-4bba-85cf-c7d895c44220" providerId="ADAL" clId="{C9534B79-1CD5-422D-92A7-77CBF31A2E7F}" dt="2019-12-20T10:11:44.591" v="7490" actId="20577"/>
          <ac:spMkLst>
            <pc:docMk/>
            <pc:sldMk cId="2284231185" sldId="378"/>
            <ac:spMk id="13" creationId="{97C0BE89-6A23-4D02-8C6D-FB0F39E5EA3D}"/>
          </ac:spMkLst>
        </pc:spChg>
        <pc:spChg chg="mod">
          <ac:chgData name="Phillip Guerra" userId="5fb57da5-bd04-4bba-85cf-c7d895c44220" providerId="ADAL" clId="{C9534B79-1CD5-422D-92A7-77CBF31A2E7F}" dt="2019-12-20T10:11:48.788" v="7495" actId="20577"/>
          <ac:spMkLst>
            <pc:docMk/>
            <pc:sldMk cId="2284231185" sldId="378"/>
            <ac:spMk id="15" creationId="{A9C15C8F-D142-452C-A97F-D6BFA497783B}"/>
          </ac:spMkLst>
        </pc:spChg>
      </pc:sldChg>
      <pc:sldChg chg="modSp add ord">
        <pc:chgData name="Phillip Guerra" userId="5fb57da5-bd04-4bba-85cf-c7d895c44220" providerId="ADAL" clId="{C9534B79-1CD5-422D-92A7-77CBF31A2E7F}" dt="2019-12-10T14:12:31.582" v="7156" actId="255"/>
        <pc:sldMkLst>
          <pc:docMk/>
          <pc:sldMk cId="1193505493" sldId="379"/>
        </pc:sldMkLst>
        <pc:spChg chg="mod">
          <ac:chgData name="Phillip Guerra" userId="5fb57da5-bd04-4bba-85cf-c7d895c44220" providerId="ADAL" clId="{C9534B79-1CD5-422D-92A7-77CBF31A2E7F}" dt="2019-12-10T14:12:31.582" v="7156" actId="255"/>
          <ac:spMkLst>
            <pc:docMk/>
            <pc:sldMk cId="1193505493" sldId="379"/>
            <ac:spMk id="11" creationId="{C9AF5624-56C3-403C-B728-05F94323B610}"/>
          </ac:spMkLst>
        </pc:spChg>
        <pc:spChg chg="mod">
          <ac:chgData name="Phillip Guerra" userId="5fb57da5-bd04-4bba-85cf-c7d895c44220" providerId="ADAL" clId="{C9534B79-1CD5-422D-92A7-77CBF31A2E7F}" dt="2019-12-10T13:32:20.332" v="6571" actId="20577"/>
          <ac:spMkLst>
            <pc:docMk/>
            <pc:sldMk cId="1193505493" sldId="379"/>
            <ac:spMk id="13" creationId="{97C0BE89-6A23-4D02-8C6D-FB0F39E5EA3D}"/>
          </ac:spMkLst>
        </pc:spChg>
        <pc:spChg chg="mod">
          <ac:chgData name="Phillip Guerra" userId="5fb57da5-bd04-4bba-85cf-c7d895c44220" providerId="ADAL" clId="{C9534B79-1CD5-422D-92A7-77CBF31A2E7F}" dt="2019-12-10T13:32:21.584" v="6572" actId="6549"/>
          <ac:spMkLst>
            <pc:docMk/>
            <pc:sldMk cId="1193505493" sldId="379"/>
            <ac:spMk id="15" creationId="{A9C15C8F-D142-452C-A97F-D6BFA497783B}"/>
          </ac:spMkLst>
        </pc:spChg>
      </pc:sldChg>
      <pc:sldChg chg="modSp add ord">
        <pc:chgData name="Phillip Guerra" userId="5fb57da5-bd04-4bba-85cf-c7d895c44220" providerId="ADAL" clId="{C9534B79-1CD5-422D-92A7-77CBF31A2E7F}" dt="2019-12-10T14:17:13.278" v="7165" actId="255"/>
        <pc:sldMkLst>
          <pc:docMk/>
          <pc:sldMk cId="2177818784" sldId="380"/>
        </pc:sldMkLst>
        <pc:spChg chg="mod">
          <ac:chgData name="Phillip Guerra" userId="5fb57da5-bd04-4bba-85cf-c7d895c44220" providerId="ADAL" clId="{C9534B79-1CD5-422D-92A7-77CBF31A2E7F}" dt="2019-12-10T14:17:13.278" v="7165" actId="255"/>
          <ac:spMkLst>
            <pc:docMk/>
            <pc:sldMk cId="2177818784" sldId="380"/>
            <ac:spMk id="2" creationId="{12FB3C03-D4BA-4517-99D5-11AEF8533B35}"/>
          </ac:spMkLst>
        </pc:spChg>
        <pc:spChg chg="mod">
          <ac:chgData name="Phillip Guerra" userId="5fb57da5-bd04-4bba-85cf-c7d895c44220" providerId="ADAL" clId="{C9534B79-1CD5-422D-92A7-77CBF31A2E7F}" dt="2019-12-10T13:34:38.358" v="6594" actId="20577"/>
          <ac:spMkLst>
            <pc:docMk/>
            <pc:sldMk cId="2177818784" sldId="380"/>
            <ac:spMk id="3" creationId="{A7D9EFB6-467B-445A-9E4F-0F2BDA11809A}"/>
          </ac:spMkLst>
        </pc:spChg>
      </pc:sldChg>
      <pc:sldChg chg="modSp add ord">
        <pc:chgData name="Phillip Guerra" userId="5fb57da5-bd04-4bba-85cf-c7d895c44220" providerId="ADAL" clId="{C9534B79-1CD5-422D-92A7-77CBF31A2E7F}" dt="2019-12-10T14:12:37.776" v="7157" actId="255"/>
        <pc:sldMkLst>
          <pc:docMk/>
          <pc:sldMk cId="3724691331" sldId="381"/>
        </pc:sldMkLst>
        <pc:spChg chg="mod">
          <ac:chgData name="Phillip Guerra" userId="5fb57da5-bd04-4bba-85cf-c7d895c44220" providerId="ADAL" clId="{C9534B79-1CD5-422D-92A7-77CBF31A2E7F}" dt="2019-12-10T14:12:37.776" v="7157" actId="255"/>
          <ac:spMkLst>
            <pc:docMk/>
            <pc:sldMk cId="3724691331" sldId="381"/>
            <ac:spMk id="11" creationId="{C9AF5624-56C3-403C-B728-05F94323B610}"/>
          </ac:spMkLst>
        </pc:spChg>
        <pc:spChg chg="mod">
          <ac:chgData name="Phillip Guerra" userId="5fb57da5-bd04-4bba-85cf-c7d895c44220" providerId="ADAL" clId="{C9534B79-1CD5-422D-92A7-77CBF31A2E7F}" dt="2019-12-10T13:43:08.475" v="6889" actId="6549"/>
          <ac:spMkLst>
            <pc:docMk/>
            <pc:sldMk cId="3724691331" sldId="381"/>
            <ac:spMk id="13" creationId="{97C0BE89-6A23-4D02-8C6D-FB0F39E5EA3D}"/>
          </ac:spMkLst>
        </pc:spChg>
        <pc:spChg chg="mod">
          <ac:chgData name="Phillip Guerra" userId="5fb57da5-bd04-4bba-85cf-c7d895c44220" providerId="ADAL" clId="{C9534B79-1CD5-422D-92A7-77CBF31A2E7F}" dt="2019-12-10T13:43:18.316" v="6923" actId="20577"/>
          <ac:spMkLst>
            <pc:docMk/>
            <pc:sldMk cId="3724691331" sldId="381"/>
            <ac:spMk id="15" creationId="{A9C15C8F-D142-452C-A97F-D6BFA497783B}"/>
          </ac:spMkLst>
        </pc:spChg>
      </pc:sldChg>
      <pc:sldChg chg="modSp add">
        <pc:chgData name="Phillip Guerra" userId="5fb57da5-bd04-4bba-85cf-c7d895c44220" providerId="ADAL" clId="{C9534B79-1CD5-422D-92A7-77CBF31A2E7F}" dt="2019-12-10T14:25:16.229" v="7195" actId="20577"/>
        <pc:sldMkLst>
          <pc:docMk/>
          <pc:sldMk cId="2119090009" sldId="383"/>
        </pc:sldMkLst>
        <pc:spChg chg="mod">
          <ac:chgData name="Phillip Guerra" userId="5fb57da5-bd04-4bba-85cf-c7d895c44220" providerId="ADAL" clId="{C9534B79-1CD5-422D-92A7-77CBF31A2E7F}" dt="2019-12-10T14:12:44.363" v="7158" actId="255"/>
          <ac:spMkLst>
            <pc:docMk/>
            <pc:sldMk cId="2119090009" sldId="383"/>
            <ac:spMk id="11" creationId="{C9AF5624-56C3-403C-B728-05F94323B610}"/>
          </ac:spMkLst>
        </pc:spChg>
        <pc:spChg chg="mod">
          <ac:chgData name="Phillip Guerra" userId="5fb57da5-bd04-4bba-85cf-c7d895c44220" providerId="ADAL" clId="{C9534B79-1CD5-422D-92A7-77CBF31A2E7F}" dt="2019-12-10T13:46:59.819" v="6986" actId="20577"/>
          <ac:spMkLst>
            <pc:docMk/>
            <pc:sldMk cId="2119090009" sldId="383"/>
            <ac:spMk id="13" creationId="{97C0BE89-6A23-4D02-8C6D-FB0F39E5EA3D}"/>
          </ac:spMkLst>
        </pc:spChg>
        <pc:spChg chg="mod">
          <ac:chgData name="Phillip Guerra" userId="5fb57da5-bd04-4bba-85cf-c7d895c44220" providerId="ADAL" clId="{C9534B79-1CD5-422D-92A7-77CBF31A2E7F}" dt="2019-12-10T14:25:16.229" v="7195" actId="20577"/>
          <ac:spMkLst>
            <pc:docMk/>
            <pc:sldMk cId="2119090009" sldId="383"/>
            <ac:spMk id="15" creationId="{A9C15C8F-D142-452C-A97F-D6BFA497783B}"/>
          </ac:spMkLst>
        </pc:spChg>
      </pc:sldChg>
      <pc:sldChg chg="addSp delSp modSp add ord">
        <pc:chgData name="Phillip Guerra" userId="5fb57da5-bd04-4bba-85cf-c7d895c44220" providerId="ADAL" clId="{C9534B79-1CD5-422D-92A7-77CBF31A2E7F}" dt="2019-12-10T14:34:05.304" v="7340" actId="478"/>
        <pc:sldMkLst>
          <pc:docMk/>
          <pc:sldMk cId="4073782910" sldId="385"/>
        </pc:sldMkLst>
        <pc:spChg chg="del">
          <ac:chgData name="Phillip Guerra" userId="5fb57da5-bd04-4bba-85cf-c7d895c44220" providerId="ADAL" clId="{C9534B79-1CD5-422D-92A7-77CBF31A2E7F}" dt="2019-12-10T13:55:34.823" v="7095" actId="478"/>
          <ac:spMkLst>
            <pc:docMk/>
            <pc:sldMk cId="4073782910" sldId="385"/>
            <ac:spMk id="120" creationId="{868CE471-4C5F-42E6-ACB2-300C0905A13D}"/>
          </ac:spMkLst>
        </pc:spChg>
        <pc:spChg chg="del">
          <ac:chgData name="Phillip Guerra" userId="5fb57da5-bd04-4bba-85cf-c7d895c44220" providerId="ADAL" clId="{C9534B79-1CD5-422D-92A7-77CBF31A2E7F}" dt="2019-12-10T13:55:27.803" v="7086" actId="478"/>
          <ac:spMkLst>
            <pc:docMk/>
            <pc:sldMk cId="4073782910" sldId="385"/>
            <ac:spMk id="121" creationId="{F1C61875-2EBE-449B-974B-C352D2FC5D19}"/>
          </ac:spMkLst>
        </pc:spChg>
        <pc:spChg chg="del">
          <ac:chgData name="Phillip Guerra" userId="5fb57da5-bd04-4bba-85cf-c7d895c44220" providerId="ADAL" clId="{C9534B79-1CD5-422D-92A7-77CBF31A2E7F}" dt="2019-12-10T14:00:16.819" v="7124" actId="478"/>
          <ac:spMkLst>
            <pc:docMk/>
            <pc:sldMk cId="4073782910" sldId="385"/>
            <ac:spMk id="122" creationId="{B6CCBB92-3E2D-4513-BCFF-5C9CFE62CFEF}"/>
          </ac:spMkLst>
        </pc:spChg>
        <pc:spChg chg="del">
          <ac:chgData name="Phillip Guerra" userId="5fb57da5-bd04-4bba-85cf-c7d895c44220" providerId="ADAL" clId="{C9534B79-1CD5-422D-92A7-77CBF31A2E7F}" dt="2019-12-10T13:55:24.008" v="7083" actId="478"/>
          <ac:spMkLst>
            <pc:docMk/>
            <pc:sldMk cId="4073782910" sldId="385"/>
            <ac:spMk id="123" creationId="{CF021924-5B70-4D32-A7AE-B0F886B731A8}"/>
          </ac:spMkLst>
        </pc:spChg>
        <pc:spChg chg="del">
          <ac:chgData name="Phillip Guerra" userId="5fb57da5-bd04-4bba-85cf-c7d895c44220" providerId="ADAL" clId="{C9534B79-1CD5-422D-92A7-77CBF31A2E7F}" dt="2019-12-10T13:55:24.588" v="7084" actId="478"/>
          <ac:spMkLst>
            <pc:docMk/>
            <pc:sldMk cId="4073782910" sldId="385"/>
            <ac:spMk id="124" creationId="{B14332F5-9F9A-4064-94B4-1227D255959F}"/>
          </ac:spMkLst>
        </pc:spChg>
        <pc:spChg chg="del">
          <ac:chgData name="Phillip Guerra" userId="5fb57da5-bd04-4bba-85cf-c7d895c44220" providerId="ADAL" clId="{C9534B79-1CD5-422D-92A7-77CBF31A2E7F}" dt="2019-12-10T13:55:27.803" v="7086" actId="478"/>
          <ac:spMkLst>
            <pc:docMk/>
            <pc:sldMk cId="4073782910" sldId="385"/>
            <ac:spMk id="125" creationId="{07DDEFF0-1618-4198-A3B8-0744C515C768}"/>
          </ac:spMkLst>
        </pc:spChg>
        <pc:spChg chg="del">
          <ac:chgData name="Phillip Guerra" userId="5fb57da5-bd04-4bba-85cf-c7d895c44220" providerId="ADAL" clId="{C9534B79-1CD5-422D-92A7-77CBF31A2E7F}" dt="2019-12-10T13:55:27.803" v="7086" actId="478"/>
          <ac:spMkLst>
            <pc:docMk/>
            <pc:sldMk cId="4073782910" sldId="385"/>
            <ac:spMk id="126" creationId="{9D42A316-8CC5-4717-9702-88221A7F5913}"/>
          </ac:spMkLst>
        </pc:spChg>
        <pc:spChg chg="del">
          <ac:chgData name="Phillip Guerra" userId="5fb57da5-bd04-4bba-85cf-c7d895c44220" providerId="ADAL" clId="{C9534B79-1CD5-422D-92A7-77CBF31A2E7F}" dt="2019-12-10T13:55:36.090" v="7097" actId="478"/>
          <ac:spMkLst>
            <pc:docMk/>
            <pc:sldMk cId="4073782910" sldId="385"/>
            <ac:spMk id="127" creationId="{4F332441-D830-4960-AA9B-01D130C6860E}"/>
          </ac:spMkLst>
        </pc:spChg>
        <pc:spChg chg="del">
          <ac:chgData name="Phillip Guerra" userId="5fb57da5-bd04-4bba-85cf-c7d895c44220" providerId="ADAL" clId="{C9534B79-1CD5-422D-92A7-77CBF31A2E7F}" dt="2019-12-10T13:55:35.604" v="7096" actId="478"/>
          <ac:spMkLst>
            <pc:docMk/>
            <pc:sldMk cId="4073782910" sldId="385"/>
            <ac:spMk id="128" creationId="{9CC93ACB-320A-4061-8BBB-9AC9CAC3BC43}"/>
          </ac:spMkLst>
        </pc:spChg>
        <pc:spChg chg="del">
          <ac:chgData name="Phillip Guerra" userId="5fb57da5-bd04-4bba-85cf-c7d895c44220" providerId="ADAL" clId="{C9534B79-1CD5-422D-92A7-77CBF31A2E7F}" dt="2019-12-10T13:55:27.803" v="7086" actId="478"/>
          <ac:spMkLst>
            <pc:docMk/>
            <pc:sldMk cId="4073782910" sldId="385"/>
            <ac:spMk id="129" creationId="{7A297B68-548A-416D-BAB6-A772A341E24A}"/>
          </ac:spMkLst>
        </pc:spChg>
        <pc:spChg chg="del">
          <ac:chgData name="Phillip Guerra" userId="5fb57da5-bd04-4bba-85cf-c7d895c44220" providerId="ADAL" clId="{C9534B79-1CD5-422D-92A7-77CBF31A2E7F}" dt="2019-12-10T13:55:27.803" v="7086" actId="478"/>
          <ac:spMkLst>
            <pc:docMk/>
            <pc:sldMk cId="4073782910" sldId="385"/>
            <ac:spMk id="130" creationId="{254816B6-1FB3-4B60-A526-608C27A60A21}"/>
          </ac:spMkLst>
        </pc:spChg>
        <pc:spChg chg="del">
          <ac:chgData name="Phillip Guerra" userId="5fb57da5-bd04-4bba-85cf-c7d895c44220" providerId="ADAL" clId="{C9534B79-1CD5-422D-92A7-77CBF31A2E7F}" dt="2019-12-10T14:00:16.819" v="7124" actId="478"/>
          <ac:spMkLst>
            <pc:docMk/>
            <pc:sldMk cId="4073782910" sldId="385"/>
            <ac:spMk id="131" creationId="{C9E17DD5-757D-4EB4-90E8-E3961208852B}"/>
          </ac:spMkLst>
        </pc:spChg>
        <pc:spChg chg="del">
          <ac:chgData name="Phillip Guerra" userId="5fb57da5-bd04-4bba-85cf-c7d895c44220" providerId="ADAL" clId="{C9534B79-1CD5-422D-92A7-77CBF31A2E7F}" dt="2019-12-10T14:00:16.819" v="7124" actId="478"/>
          <ac:spMkLst>
            <pc:docMk/>
            <pc:sldMk cId="4073782910" sldId="385"/>
            <ac:spMk id="132" creationId="{B4F49AE8-7A09-404C-8E45-4284D620118E}"/>
          </ac:spMkLst>
        </pc:spChg>
        <pc:spChg chg="del">
          <ac:chgData name="Phillip Guerra" userId="5fb57da5-bd04-4bba-85cf-c7d895c44220" providerId="ADAL" clId="{C9534B79-1CD5-422D-92A7-77CBF31A2E7F}" dt="2019-12-10T13:55:27.803" v="7086" actId="478"/>
          <ac:spMkLst>
            <pc:docMk/>
            <pc:sldMk cId="4073782910" sldId="385"/>
            <ac:spMk id="133" creationId="{04252007-9C1E-435E-9067-39F4816DCE7A}"/>
          </ac:spMkLst>
        </pc:spChg>
        <pc:spChg chg="del">
          <ac:chgData name="Phillip Guerra" userId="5fb57da5-bd04-4bba-85cf-c7d895c44220" providerId="ADAL" clId="{C9534B79-1CD5-422D-92A7-77CBF31A2E7F}" dt="2019-12-10T13:55:27.803" v="7086" actId="478"/>
          <ac:spMkLst>
            <pc:docMk/>
            <pc:sldMk cId="4073782910" sldId="385"/>
            <ac:spMk id="134" creationId="{5980237C-EBC2-4A0E-8BD3-52C3B3411FD8}"/>
          </ac:spMkLst>
        </pc:spChg>
        <pc:spChg chg="del">
          <ac:chgData name="Phillip Guerra" userId="5fb57da5-bd04-4bba-85cf-c7d895c44220" providerId="ADAL" clId="{C9534B79-1CD5-422D-92A7-77CBF31A2E7F}" dt="2019-12-10T13:55:27.803" v="7086" actId="478"/>
          <ac:spMkLst>
            <pc:docMk/>
            <pc:sldMk cId="4073782910" sldId="385"/>
            <ac:spMk id="135" creationId="{B99CDEF2-0456-4FA4-9027-AFBD951CEF65}"/>
          </ac:spMkLst>
        </pc:spChg>
        <pc:spChg chg="del">
          <ac:chgData name="Phillip Guerra" userId="5fb57da5-bd04-4bba-85cf-c7d895c44220" providerId="ADAL" clId="{C9534B79-1CD5-422D-92A7-77CBF31A2E7F}" dt="2019-12-10T13:55:27.803" v="7086" actId="478"/>
          <ac:spMkLst>
            <pc:docMk/>
            <pc:sldMk cId="4073782910" sldId="385"/>
            <ac:spMk id="136" creationId="{AE58C377-97B6-4915-81FC-FD92F9B23074}"/>
          </ac:spMkLst>
        </pc:spChg>
        <pc:spChg chg="del">
          <ac:chgData name="Phillip Guerra" userId="5fb57da5-bd04-4bba-85cf-c7d895c44220" providerId="ADAL" clId="{C9534B79-1CD5-422D-92A7-77CBF31A2E7F}" dt="2019-12-10T13:55:33.463" v="7093" actId="478"/>
          <ac:spMkLst>
            <pc:docMk/>
            <pc:sldMk cId="4073782910" sldId="385"/>
            <ac:spMk id="137" creationId="{DD607ABD-C8D7-4390-802E-0912358D6205}"/>
          </ac:spMkLst>
        </pc:spChg>
        <pc:spChg chg="del">
          <ac:chgData name="Phillip Guerra" userId="5fb57da5-bd04-4bba-85cf-c7d895c44220" providerId="ADAL" clId="{C9534B79-1CD5-422D-92A7-77CBF31A2E7F}" dt="2019-12-10T13:55:32.983" v="7092" actId="478"/>
          <ac:spMkLst>
            <pc:docMk/>
            <pc:sldMk cId="4073782910" sldId="385"/>
            <ac:spMk id="138" creationId="{6BFCA866-BACC-4105-8BA6-8CF628ACF524}"/>
          </ac:spMkLst>
        </pc:spChg>
        <pc:spChg chg="del">
          <ac:chgData name="Phillip Guerra" userId="5fb57da5-bd04-4bba-85cf-c7d895c44220" providerId="ADAL" clId="{C9534B79-1CD5-422D-92A7-77CBF31A2E7F}" dt="2019-12-10T13:55:27.803" v="7086" actId="478"/>
          <ac:spMkLst>
            <pc:docMk/>
            <pc:sldMk cId="4073782910" sldId="385"/>
            <ac:spMk id="139" creationId="{2D5B9F73-37A2-4571-B8EE-7D0901A180C4}"/>
          </ac:spMkLst>
        </pc:spChg>
        <pc:spChg chg="del">
          <ac:chgData name="Phillip Guerra" userId="5fb57da5-bd04-4bba-85cf-c7d895c44220" providerId="ADAL" clId="{C9534B79-1CD5-422D-92A7-77CBF31A2E7F}" dt="2019-12-10T14:00:16.819" v="7124" actId="478"/>
          <ac:spMkLst>
            <pc:docMk/>
            <pc:sldMk cId="4073782910" sldId="385"/>
            <ac:spMk id="140" creationId="{09F465F3-9F89-4483-933C-233894DC37FC}"/>
          </ac:spMkLst>
        </pc:spChg>
        <pc:spChg chg="del">
          <ac:chgData name="Phillip Guerra" userId="5fb57da5-bd04-4bba-85cf-c7d895c44220" providerId="ADAL" clId="{C9534B79-1CD5-422D-92A7-77CBF31A2E7F}" dt="2019-12-10T13:55:27.803" v="7086" actId="478"/>
          <ac:spMkLst>
            <pc:docMk/>
            <pc:sldMk cId="4073782910" sldId="385"/>
            <ac:spMk id="141" creationId="{50C79114-8FF6-49D6-A52B-E55B2EA0803E}"/>
          </ac:spMkLst>
        </pc:spChg>
        <pc:spChg chg="del">
          <ac:chgData name="Phillip Guerra" userId="5fb57da5-bd04-4bba-85cf-c7d895c44220" providerId="ADAL" clId="{C9534B79-1CD5-422D-92A7-77CBF31A2E7F}" dt="2019-12-10T13:55:32.194" v="7091" actId="478"/>
          <ac:spMkLst>
            <pc:docMk/>
            <pc:sldMk cId="4073782910" sldId="385"/>
            <ac:spMk id="142" creationId="{6DDF3DF5-35A0-4904-BAD2-1A110C284692}"/>
          </ac:spMkLst>
        </pc:spChg>
        <pc:spChg chg="del">
          <ac:chgData name="Phillip Guerra" userId="5fb57da5-bd04-4bba-85cf-c7d895c44220" providerId="ADAL" clId="{C9534B79-1CD5-422D-92A7-77CBF31A2E7F}" dt="2019-12-10T13:55:30.843" v="7089" actId="478"/>
          <ac:spMkLst>
            <pc:docMk/>
            <pc:sldMk cId="4073782910" sldId="385"/>
            <ac:spMk id="143" creationId="{8E3DE0CC-D753-4775-A1CB-A91E5B7C271E}"/>
          </ac:spMkLst>
        </pc:spChg>
        <pc:spChg chg="del">
          <ac:chgData name="Phillip Guerra" userId="5fb57da5-bd04-4bba-85cf-c7d895c44220" providerId="ADAL" clId="{C9534B79-1CD5-422D-92A7-77CBF31A2E7F}" dt="2019-12-10T13:55:27.803" v="7086" actId="478"/>
          <ac:spMkLst>
            <pc:docMk/>
            <pc:sldMk cId="4073782910" sldId="385"/>
            <ac:spMk id="144" creationId="{AB237089-E522-4F59-9560-A47BE80F8E07}"/>
          </ac:spMkLst>
        </pc:spChg>
        <pc:spChg chg="del">
          <ac:chgData name="Phillip Guerra" userId="5fb57da5-bd04-4bba-85cf-c7d895c44220" providerId="ADAL" clId="{C9534B79-1CD5-422D-92A7-77CBF31A2E7F}" dt="2019-12-10T13:55:27.803" v="7086" actId="478"/>
          <ac:spMkLst>
            <pc:docMk/>
            <pc:sldMk cId="4073782910" sldId="385"/>
            <ac:spMk id="145" creationId="{066D64DF-23CE-4A45-B892-26F668091347}"/>
          </ac:spMkLst>
        </pc:spChg>
        <pc:spChg chg="del">
          <ac:chgData name="Phillip Guerra" userId="5fb57da5-bd04-4bba-85cf-c7d895c44220" providerId="ADAL" clId="{C9534B79-1CD5-422D-92A7-77CBF31A2E7F}" dt="2019-12-10T13:55:27.803" v="7086" actId="478"/>
          <ac:spMkLst>
            <pc:docMk/>
            <pc:sldMk cId="4073782910" sldId="385"/>
            <ac:spMk id="146" creationId="{5DDEC2A3-A393-4ABF-ADDF-0FFED03CD9A5}"/>
          </ac:spMkLst>
        </pc:spChg>
        <pc:spChg chg="del">
          <ac:chgData name="Phillip Guerra" userId="5fb57da5-bd04-4bba-85cf-c7d895c44220" providerId="ADAL" clId="{C9534B79-1CD5-422D-92A7-77CBF31A2E7F}" dt="2019-12-10T13:55:27.803" v="7086" actId="478"/>
          <ac:spMkLst>
            <pc:docMk/>
            <pc:sldMk cId="4073782910" sldId="385"/>
            <ac:spMk id="147" creationId="{C7328A08-3BC0-494E-ADA3-73803AB5E3A5}"/>
          </ac:spMkLst>
        </pc:spChg>
        <pc:spChg chg="del">
          <ac:chgData name="Phillip Guerra" userId="5fb57da5-bd04-4bba-85cf-c7d895c44220" providerId="ADAL" clId="{C9534B79-1CD5-422D-92A7-77CBF31A2E7F}" dt="2019-12-10T13:55:25.618" v="7085" actId="478"/>
          <ac:spMkLst>
            <pc:docMk/>
            <pc:sldMk cId="4073782910" sldId="385"/>
            <ac:spMk id="148" creationId="{2A3EDA49-C3FD-4D89-A70E-17B86B30170C}"/>
          </ac:spMkLst>
        </pc:spChg>
        <pc:spChg chg="del">
          <ac:chgData name="Phillip Guerra" userId="5fb57da5-bd04-4bba-85cf-c7d895c44220" providerId="ADAL" clId="{C9534B79-1CD5-422D-92A7-77CBF31A2E7F}" dt="2019-12-10T13:55:34.467" v="7094" actId="478"/>
          <ac:spMkLst>
            <pc:docMk/>
            <pc:sldMk cId="4073782910" sldId="385"/>
            <ac:spMk id="149" creationId="{4100EE86-A7B3-44F2-9AFB-886E65EEEE59}"/>
          </ac:spMkLst>
        </pc:spChg>
        <pc:spChg chg="del">
          <ac:chgData name="Phillip Guerra" userId="5fb57da5-bd04-4bba-85cf-c7d895c44220" providerId="ADAL" clId="{C9534B79-1CD5-422D-92A7-77CBF31A2E7F}" dt="2019-12-10T13:55:31.838" v="7090" actId="478"/>
          <ac:spMkLst>
            <pc:docMk/>
            <pc:sldMk cId="4073782910" sldId="385"/>
            <ac:spMk id="150" creationId="{FAA050E4-51D1-4691-ADC3-D3021C489306}"/>
          </ac:spMkLst>
        </pc:spChg>
        <pc:spChg chg="del">
          <ac:chgData name="Phillip Guerra" userId="5fb57da5-bd04-4bba-85cf-c7d895c44220" providerId="ADAL" clId="{C9534B79-1CD5-422D-92A7-77CBF31A2E7F}" dt="2019-12-10T13:55:27.803" v="7086" actId="478"/>
          <ac:spMkLst>
            <pc:docMk/>
            <pc:sldMk cId="4073782910" sldId="385"/>
            <ac:spMk id="151" creationId="{01CF7D9F-DB3D-41D9-B105-28321A6DD44C}"/>
          </ac:spMkLst>
        </pc:spChg>
        <pc:spChg chg="del">
          <ac:chgData name="Phillip Guerra" userId="5fb57da5-bd04-4bba-85cf-c7d895c44220" providerId="ADAL" clId="{C9534B79-1CD5-422D-92A7-77CBF31A2E7F}" dt="2019-12-10T13:55:39.105" v="7098" actId="478"/>
          <ac:spMkLst>
            <pc:docMk/>
            <pc:sldMk cId="4073782910" sldId="385"/>
            <ac:spMk id="152" creationId="{8A3AE28C-74D8-4EAC-882F-16E18AA4C278}"/>
          </ac:spMkLst>
        </pc:spChg>
        <pc:spChg chg="del">
          <ac:chgData name="Phillip Guerra" userId="5fb57da5-bd04-4bba-85cf-c7d895c44220" providerId="ADAL" clId="{C9534B79-1CD5-422D-92A7-77CBF31A2E7F}" dt="2019-12-10T13:55:39.105" v="7098" actId="478"/>
          <ac:spMkLst>
            <pc:docMk/>
            <pc:sldMk cId="4073782910" sldId="385"/>
            <ac:spMk id="153" creationId="{834C943F-4A08-47E5-A934-9A0D12DFCE3A}"/>
          </ac:spMkLst>
        </pc:spChg>
        <pc:spChg chg="del">
          <ac:chgData name="Phillip Guerra" userId="5fb57da5-bd04-4bba-85cf-c7d895c44220" providerId="ADAL" clId="{C9534B79-1CD5-422D-92A7-77CBF31A2E7F}" dt="2019-12-10T13:55:39.105" v="7098" actId="478"/>
          <ac:spMkLst>
            <pc:docMk/>
            <pc:sldMk cId="4073782910" sldId="385"/>
            <ac:spMk id="154" creationId="{D381D5D3-ED88-43DD-B577-0F2B4AD76A1D}"/>
          </ac:spMkLst>
        </pc:spChg>
        <pc:spChg chg="del">
          <ac:chgData name="Phillip Guerra" userId="5fb57da5-bd04-4bba-85cf-c7d895c44220" providerId="ADAL" clId="{C9534B79-1CD5-422D-92A7-77CBF31A2E7F}" dt="2019-12-10T13:55:39.105" v="7098" actId="478"/>
          <ac:spMkLst>
            <pc:docMk/>
            <pc:sldMk cId="4073782910" sldId="385"/>
            <ac:spMk id="155" creationId="{B07E6A6F-41ED-4297-B87A-FBB529F42329}"/>
          </ac:spMkLst>
        </pc:spChg>
        <pc:spChg chg="del">
          <ac:chgData name="Phillip Guerra" userId="5fb57da5-bd04-4bba-85cf-c7d895c44220" providerId="ADAL" clId="{C9534B79-1CD5-422D-92A7-77CBF31A2E7F}" dt="2019-12-10T13:55:39.105" v="7098" actId="478"/>
          <ac:spMkLst>
            <pc:docMk/>
            <pc:sldMk cId="4073782910" sldId="385"/>
            <ac:spMk id="156" creationId="{9831BEDC-76BD-461C-AFE2-B03306B908A5}"/>
          </ac:spMkLst>
        </pc:spChg>
        <pc:spChg chg="del">
          <ac:chgData name="Phillip Guerra" userId="5fb57da5-bd04-4bba-85cf-c7d895c44220" providerId="ADAL" clId="{C9534B79-1CD5-422D-92A7-77CBF31A2E7F}" dt="2019-12-10T13:55:39.105" v="7098" actId="478"/>
          <ac:spMkLst>
            <pc:docMk/>
            <pc:sldMk cId="4073782910" sldId="385"/>
            <ac:spMk id="157" creationId="{F877C6E7-57BE-499A-BD2C-709D871965FF}"/>
          </ac:spMkLst>
        </pc:spChg>
        <pc:spChg chg="del">
          <ac:chgData name="Phillip Guerra" userId="5fb57da5-bd04-4bba-85cf-c7d895c44220" providerId="ADAL" clId="{C9534B79-1CD5-422D-92A7-77CBF31A2E7F}" dt="2019-12-10T13:55:27.803" v="7086" actId="478"/>
          <ac:spMkLst>
            <pc:docMk/>
            <pc:sldMk cId="4073782910" sldId="385"/>
            <ac:spMk id="158" creationId="{F54B1713-4F69-4082-B976-6ED45A89A819}"/>
          </ac:spMkLst>
        </pc:spChg>
        <pc:spChg chg="del">
          <ac:chgData name="Phillip Guerra" userId="5fb57da5-bd04-4bba-85cf-c7d895c44220" providerId="ADAL" clId="{C9534B79-1CD5-422D-92A7-77CBF31A2E7F}" dt="2019-12-10T13:55:27.803" v="7086" actId="478"/>
          <ac:spMkLst>
            <pc:docMk/>
            <pc:sldMk cId="4073782910" sldId="385"/>
            <ac:spMk id="159" creationId="{84945EA1-F44F-4376-8040-6726CC8329A3}"/>
          </ac:spMkLst>
        </pc:spChg>
        <pc:spChg chg="del">
          <ac:chgData name="Phillip Guerra" userId="5fb57da5-bd04-4bba-85cf-c7d895c44220" providerId="ADAL" clId="{C9534B79-1CD5-422D-92A7-77CBF31A2E7F}" dt="2019-12-10T13:55:27.803" v="7086" actId="478"/>
          <ac:spMkLst>
            <pc:docMk/>
            <pc:sldMk cId="4073782910" sldId="385"/>
            <ac:spMk id="160" creationId="{51BB1626-97A3-4094-BC65-72DBE7C2CE11}"/>
          </ac:spMkLst>
        </pc:spChg>
        <pc:spChg chg="del">
          <ac:chgData name="Phillip Guerra" userId="5fb57da5-bd04-4bba-85cf-c7d895c44220" providerId="ADAL" clId="{C9534B79-1CD5-422D-92A7-77CBF31A2E7F}" dt="2019-12-10T13:55:27.803" v="7086" actId="478"/>
          <ac:spMkLst>
            <pc:docMk/>
            <pc:sldMk cId="4073782910" sldId="385"/>
            <ac:spMk id="161" creationId="{A2CF7A8C-B556-4B80-80CD-997546FA4FB8}"/>
          </ac:spMkLst>
        </pc:spChg>
        <pc:spChg chg="del">
          <ac:chgData name="Phillip Guerra" userId="5fb57da5-bd04-4bba-85cf-c7d895c44220" providerId="ADAL" clId="{C9534B79-1CD5-422D-92A7-77CBF31A2E7F}" dt="2019-12-10T13:55:27.803" v="7086" actId="478"/>
          <ac:spMkLst>
            <pc:docMk/>
            <pc:sldMk cId="4073782910" sldId="385"/>
            <ac:spMk id="162" creationId="{EF0EA419-E8D0-43D7-AADC-388ACF9F2CF3}"/>
          </ac:spMkLst>
        </pc:spChg>
        <pc:spChg chg="del">
          <ac:chgData name="Phillip Guerra" userId="5fb57da5-bd04-4bba-85cf-c7d895c44220" providerId="ADAL" clId="{C9534B79-1CD5-422D-92A7-77CBF31A2E7F}" dt="2019-12-10T13:55:27.803" v="7086" actId="478"/>
          <ac:spMkLst>
            <pc:docMk/>
            <pc:sldMk cId="4073782910" sldId="385"/>
            <ac:spMk id="167" creationId="{16D6E45D-8180-4958-9C23-96AFBCB762EF}"/>
          </ac:spMkLst>
        </pc:spChg>
        <pc:spChg chg="mod">
          <ac:chgData name="Phillip Guerra" userId="5fb57da5-bd04-4bba-85cf-c7d895c44220" providerId="ADAL" clId="{C9534B79-1CD5-422D-92A7-77CBF31A2E7F}" dt="2019-12-10T13:58:49.125" v="7118" actId="1582"/>
          <ac:spMkLst>
            <pc:docMk/>
            <pc:sldMk cId="4073782910" sldId="385"/>
            <ac:spMk id="268" creationId="{21337551-01BB-49A8-928C-4973FC236AF5}"/>
          </ac:spMkLst>
        </pc:spChg>
        <pc:spChg chg="mod">
          <ac:chgData name="Phillip Guerra" userId="5fb57da5-bd04-4bba-85cf-c7d895c44220" providerId="ADAL" clId="{C9534B79-1CD5-422D-92A7-77CBF31A2E7F}" dt="2019-12-10T13:58:49.125" v="7118" actId="1582"/>
          <ac:spMkLst>
            <pc:docMk/>
            <pc:sldMk cId="4073782910" sldId="385"/>
            <ac:spMk id="269" creationId="{C98DD4DB-F44A-421A-ACBC-9562FFDBF9A1}"/>
          </ac:spMkLst>
        </pc:spChg>
        <pc:spChg chg="mod">
          <ac:chgData name="Phillip Guerra" userId="5fb57da5-bd04-4bba-85cf-c7d895c44220" providerId="ADAL" clId="{C9534B79-1CD5-422D-92A7-77CBF31A2E7F}" dt="2019-12-10T13:58:49.125" v="7118" actId="1582"/>
          <ac:spMkLst>
            <pc:docMk/>
            <pc:sldMk cId="4073782910" sldId="385"/>
            <ac:spMk id="270" creationId="{3F75914A-1F4B-4CCC-90D8-515CE4C89738}"/>
          </ac:spMkLst>
        </pc:spChg>
        <pc:spChg chg="mod">
          <ac:chgData name="Phillip Guerra" userId="5fb57da5-bd04-4bba-85cf-c7d895c44220" providerId="ADAL" clId="{C9534B79-1CD5-422D-92A7-77CBF31A2E7F}" dt="2019-12-10T13:58:49.125" v="7118" actId="1582"/>
          <ac:spMkLst>
            <pc:docMk/>
            <pc:sldMk cId="4073782910" sldId="385"/>
            <ac:spMk id="271" creationId="{9F338130-57F7-43E9-8407-2DAD8BF16753}"/>
          </ac:spMkLst>
        </pc:spChg>
        <pc:spChg chg="mod">
          <ac:chgData name="Phillip Guerra" userId="5fb57da5-bd04-4bba-85cf-c7d895c44220" providerId="ADAL" clId="{C9534B79-1CD5-422D-92A7-77CBF31A2E7F}" dt="2019-12-10T13:58:49.125" v="7118" actId="1582"/>
          <ac:spMkLst>
            <pc:docMk/>
            <pc:sldMk cId="4073782910" sldId="385"/>
            <ac:spMk id="272" creationId="{05DD9A07-45C4-44E6-8DD4-A60439DF47D3}"/>
          </ac:spMkLst>
        </pc:spChg>
        <pc:spChg chg="mod">
          <ac:chgData name="Phillip Guerra" userId="5fb57da5-bd04-4bba-85cf-c7d895c44220" providerId="ADAL" clId="{C9534B79-1CD5-422D-92A7-77CBF31A2E7F}" dt="2019-12-10T13:58:49.125" v="7118" actId="1582"/>
          <ac:spMkLst>
            <pc:docMk/>
            <pc:sldMk cId="4073782910" sldId="385"/>
            <ac:spMk id="273" creationId="{FA422E0B-9DF0-4CE5-B681-7D7F5F09EDF5}"/>
          </ac:spMkLst>
        </pc:spChg>
        <pc:spChg chg="mod">
          <ac:chgData name="Phillip Guerra" userId="5fb57da5-bd04-4bba-85cf-c7d895c44220" providerId="ADAL" clId="{C9534B79-1CD5-422D-92A7-77CBF31A2E7F}" dt="2019-12-10T13:58:49.125" v="7118" actId="1582"/>
          <ac:spMkLst>
            <pc:docMk/>
            <pc:sldMk cId="4073782910" sldId="385"/>
            <ac:spMk id="274" creationId="{838BF0CA-43C4-4A40-BA89-D3520C10B33D}"/>
          </ac:spMkLst>
        </pc:spChg>
        <pc:spChg chg="mod">
          <ac:chgData name="Phillip Guerra" userId="5fb57da5-bd04-4bba-85cf-c7d895c44220" providerId="ADAL" clId="{C9534B79-1CD5-422D-92A7-77CBF31A2E7F}" dt="2019-12-10T13:58:49.125" v="7118" actId="1582"/>
          <ac:spMkLst>
            <pc:docMk/>
            <pc:sldMk cId="4073782910" sldId="385"/>
            <ac:spMk id="275" creationId="{A990049A-E85E-4043-B485-0C9631A3EB68}"/>
          </ac:spMkLst>
        </pc:spChg>
        <pc:spChg chg="mod">
          <ac:chgData name="Phillip Guerra" userId="5fb57da5-bd04-4bba-85cf-c7d895c44220" providerId="ADAL" clId="{C9534B79-1CD5-422D-92A7-77CBF31A2E7F}" dt="2019-12-10T13:58:49.125" v="7118" actId="1582"/>
          <ac:spMkLst>
            <pc:docMk/>
            <pc:sldMk cId="4073782910" sldId="385"/>
            <ac:spMk id="276" creationId="{CE26A216-3574-4B51-8AD0-7C94452C7579}"/>
          </ac:spMkLst>
        </pc:spChg>
        <pc:spChg chg="mod">
          <ac:chgData name="Phillip Guerra" userId="5fb57da5-bd04-4bba-85cf-c7d895c44220" providerId="ADAL" clId="{C9534B79-1CD5-422D-92A7-77CBF31A2E7F}" dt="2019-12-10T13:58:49.125" v="7118" actId="1582"/>
          <ac:spMkLst>
            <pc:docMk/>
            <pc:sldMk cId="4073782910" sldId="385"/>
            <ac:spMk id="277" creationId="{0D05B8FF-C5A9-4C86-93FB-4F915423992C}"/>
          </ac:spMkLst>
        </pc:spChg>
        <pc:spChg chg="mod">
          <ac:chgData name="Phillip Guerra" userId="5fb57da5-bd04-4bba-85cf-c7d895c44220" providerId="ADAL" clId="{C9534B79-1CD5-422D-92A7-77CBF31A2E7F}" dt="2019-12-10T13:58:49.125" v="7118" actId="1582"/>
          <ac:spMkLst>
            <pc:docMk/>
            <pc:sldMk cId="4073782910" sldId="385"/>
            <ac:spMk id="278" creationId="{2325DBC3-A36D-4BC8-8FC2-AC1DDE122FB7}"/>
          </ac:spMkLst>
        </pc:spChg>
        <pc:spChg chg="mod">
          <ac:chgData name="Phillip Guerra" userId="5fb57da5-bd04-4bba-85cf-c7d895c44220" providerId="ADAL" clId="{C9534B79-1CD5-422D-92A7-77CBF31A2E7F}" dt="2019-12-10T13:58:49.125" v="7118" actId="1582"/>
          <ac:spMkLst>
            <pc:docMk/>
            <pc:sldMk cId="4073782910" sldId="385"/>
            <ac:spMk id="279" creationId="{C25896C3-0133-4F8E-A655-7FC661EC256A}"/>
          </ac:spMkLst>
        </pc:spChg>
        <pc:spChg chg="mod">
          <ac:chgData name="Phillip Guerra" userId="5fb57da5-bd04-4bba-85cf-c7d895c44220" providerId="ADAL" clId="{C9534B79-1CD5-422D-92A7-77CBF31A2E7F}" dt="2019-12-10T13:58:49.125" v="7118" actId="1582"/>
          <ac:spMkLst>
            <pc:docMk/>
            <pc:sldMk cId="4073782910" sldId="385"/>
            <ac:spMk id="280" creationId="{81A71DEF-159F-402C-B182-ECF70BFFC37A}"/>
          </ac:spMkLst>
        </pc:spChg>
        <pc:spChg chg="mod">
          <ac:chgData name="Phillip Guerra" userId="5fb57da5-bd04-4bba-85cf-c7d895c44220" providerId="ADAL" clId="{C9534B79-1CD5-422D-92A7-77CBF31A2E7F}" dt="2019-12-10T13:58:49.125" v="7118" actId="1582"/>
          <ac:spMkLst>
            <pc:docMk/>
            <pc:sldMk cId="4073782910" sldId="385"/>
            <ac:spMk id="281" creationId="{AA627F82-12A9-4736-A63B-C0040DB51F2A}"/>
          </ac:spMkLst>
        </pc:spChg>
        <pc:spChg chg="mod">
          <ac:chgData name="Phillip Guerra" userId="5fb57da5-bd04-4bba-85cf-c7d895c44220" providerId="ADAL" clId="{C9534B79-1CD5-422D-92A7-77CBF31A2E7F}" dt="2019-12-10T13:58:49.125" v="7118" actId="1582"/>
          <ac:spMkLst>
            <pc:docMk/>
            <pc:sldMk cId="4073782910" sldId="385"/>
            <ac:spMk id="282" creationId="{ED62B3B7-B18D-49A4-A9A1-E5DB9ADB6305}"/>
          </ac:spMkLst>
        </pc:spChg>
        <pc:spChg chg="mod">
          <ac:chgData name="Phillip Guerra" userId="5fb57da5-bd04-4bba-85cf-c7d895c44220" providerId="ADAL" clId="{C9534B79-1CD5-422D-92A7-77CBF31A2E7F}" dt="2019-12-10T13:58:49.125" v="7118" actId="1582"/>
          <ac:spMkLst>
            <pc:docMk/>
            <pc:sldMk cId="4073782910" sldId="385"/>
            <ac:spMk id="283" creationId="{6F3AA70A-DF81-466C-A469-25025123733C}"/>
          </ac:spMkLst>
        </pc:spChg>
        <pc:spChg chg="mod">
          <ac:chgData name="Phillip Guerra" userId="5fb57da5-bd04-4bba-85cf-c7d895c44220" providerId="ADAL" clId="{C9534B79-1CD5-422D-92A7-77CBF31A2E7F}" dt="2019-12-10T13:58:49.125" v="7118" actId="1582"/>
          <ac:spMkLst>
            <pc:docMk/>
            <pc:sldMk cId="4073782910" sldId="385"/>
            <ac:spMk id="284" creationId="{83797DF9-8935-471C-BE52-2FAC7FDEE0E0}"/>
          </ac:spMkLst>
        </pc:spChg>
        <pc:spChg chg="mod">
          <ac:chgData name="Phillip Guerra" userId="5fb57da5-bd04-4bba-85cf-c7d895c44220" providerId="ADAL" clId="{C9534B79-1CD5-422D-92A7-77CBF31A2E7F}" dt="2019-12-10T13:58:49.125" v="7118" actId="1582"/>
          <ac:spMkLst>
            <pc:docMk/>
            <pc:sldMk cId="4073782910" sldId="385"/>
            <ac:spMk id="285" creationId="{3F45A56D-4CD9-48D1-ABA7-309EC0C94A35}"/>
          </ac:spMkLst>
        </pc:spChg>
        <pc:spChg chg="mod">
          <ac:chgData name="Phillip Guerra" userId="5fb57da5-bd04-4bba-85cf-c7d895c44220" providerId="ADAL" clId="{C9534B79-1CD5-422D-92A7-77CBF31A2E7F}" dt="2019-12-10T13:58:49.125" v="7118" actId="1582"/>
          <ac:spMkLst>
            <pc:docMk/>
            <pc:sldMk cId="4073782910" sldId="385"/>
            <ac:spMk id="286" creationId="{DA7E4A29-996B-47ED-AF0D-D55E98918EE8}"/>
          </ac:spMkLst>
        </pc:spChg>
        <pc:spChg chg="mod">
          <ac:chgData name="Phillip Guerra" userId="5fb57da5-bd04-4bba-85cf-c7d895c44220" providerId="ADAL" clId="{C9534B79-1CD5-422D-92A7-77CBF31A2E7F}" dt="2019-12-10T13:58:49.125" v="7118" actId="1582"/>
          <ac:spMkLst>
            <pc:docMk/>
            <pc:sldMk cId="4073782910" sldId="385"/>
            <ac:spMk id="287" creationId="{FE5C21E5-D162-4FBA-AE54-151F5E2DE537}"/>
          </ac:spMkLst>
        </pc:spChg>
        <pc:spChg chg="mod">
          <ac:chgData name="Phillip Guerra" userId="5fb57da5-bd04-4bba-85cf-c7d895c44220" providerId="ADAL" clId="{C9534B79-1CD5-422D-92A7-77CBF31A2E7F}" dt="2019-12-10T13:58:49.125" v="7118" actId="1582"/>
          <ac:spMkLst>
            <pc:docMk/>
            <pc:sldMk cId="4073782910" sldId="385"/>
            <ac:spMk id="288" creationId="{AFA6B828-6354-4674-A0E3-762BCC27052D}"/>
          </ac:spMkLst>
        </pc:spChg>
        <pc:spChg chg="mod">
          <ac:chgData name="Phillip Guerra" userId="5fb57da5-bd04-4bba-85cf-c7d895c44220" providerId="ADAL" clId="{C9534B79-1CD5-422D-92A7-77CBF31A2E7F}" dt="2019-12-10T13:58:49.125" v="7118" actId="1582"/>
          <ac:spMkLst>
            <pc:docMk/>
            <pc:sldMk cId="4073782910" sldId="385"/>
            <ac:spMk id="289" creationId="{13F15059-8CE6-4334-A078-D8FF5E830140}"/>
          </ac:spMkLst>
        </pc:spChg>
        <pc:spChg chg="mod">
          <ac:chgData name="Phillip Guerra" userId="5fb57da5-bd04-4bba-85cf-c7d895c44220" providerId="ADAL" clId="{C9534B79-1CD5-422D-92A7-77CBF31A2E7F}" dt="2019-12-10T13:58:49.125" v="7118" actId="1582"/>
          <ac:spMkLst>
            <pc:docMk/>
            <pc:sldMk cId="4073782910" sldId="385"/>
            <ac:spMk id="290" creationId="{7FC092FF-F3C1-4E7D-BF91-3DCB351A1407}"/>
          </ac:spMkLst>
        </pc:spChg>
        <pc:spChg chg="mod">
          <ac:chgData name="Phillip Guerra" userId="5fb57da5-bd04-4bba-85cf-c7d895c44220" providerId="ADAL" clId="{C9534B79-1CD5-422D-92A7-77CBF31A2E7F}" dt="2019-12-10T13:58:49.125" v="7118" actId="1582"/>
          <ac:spMkLst>
            <pc:docMk/>
            <pc:sldMk cId="4073782910" sldId="385"/>
            <ac:spMk id="291" creationId="{3FADF86F-3E1C-4788-9CFD-3B18E2683FDB}"/>
          </ac:spMkLst>
        </pc:spChg>
        <pc:spChg chg="mod">
          <ac:chgData name="Phillip Guerra" userId="5fb57da5-bd04-4bba-85cf-c7d895c44220" providerId="ADAL" clId="{C9534B79-1CD5-422D-92A7-77CBF31A2E7F}" dt="2019-12-10T13:58:49.125" v="7118" actId="1582"/>
          <ac:spMkLst>
            <pc:docMk/>
            <pc:sldMk cId="4073782910" sldId="385"/>
            <ac:spMk id="292" creationId="{F08DCC8F-1869-4AA2-8F48-5F77C5777685}"/>
          </ac:spMkLst>
        </pc:spChg>
        <pc:spChg chg="mod">
          <ac:chgData name="Phillip Guerra" userId="5fb57da5-bd04-4bba-85cf-c7d895c44220" providerId="ADAL" clId="{C9534B79-1CD5-422D-92A7-77CBF31A2E7F}" dt="2019-12-10T13:58:49.125" v="7118" actId="1582"/>
          <ac:spMkLst>
            <pc:docMk/>
            <pc:sldMk cId="4073782910" sldId="385"/>
            <ac:spMk id="293" creationId="{702C0234-8D0A-4A34-9536-2046CE66DD3F}"/>
          </ac:spMkLst>
        </pc:spChg>
        <pc:spChg chg="mod">
          <ac:chgData name="Phillip Guerra" userId="5fb57da5-bd04-4bba-85cf-c7d895c44220" providerId="ADAL" clId="{C9534B79-1CD5-422D-92A7-77CBF31A2E7F}" dt="2019-12-10T13:58:49.125" v="7118" actId="1582"/>
          <ac:spMkLst>
            <pc:docMk/>
            <pc:sldMk cId="4073782910" sldId="385"/>
            <ac:spMk id="294" creationId="{8EBAF87E-39EC-4A6E-AD0C-597298F4B617}"/>
          </ac:spMkLst>
        </pc:spChg>
        <pc:spChg chg="mod">
          <ac:chgData name="Phillip Guerra" userId="5fb57da5-bd04-4bba-85cf-c7d895c44220" providerId="ADAL" clId="{C9534B79-1CD5-422D-92A7-77CBF31A2E7F}" dt="2019-12-10T13:58:49.125" v="7118" actId="1582"/>
          <ac:spMkLst>
            <pc:docMk/>
            <pc:sldMk cId="4073782910" sldId="385"/>
            <ac:spMk id="295" creationId="{A0E3C3AA-6EDB-4C20-AB27-7A4143DD0729}"/>
          </ac:spMkLst>
        </pc:spChg>
        <pc:spChg chg="mod">
          <ac:chgData name="Phillip Guerra" userId="5fb57da5-bd04-4bba-85cf-c7d895c44220" providerId="ADAL" clId="{C9534B79-1CD5-422D-92A7-77CBF31A2E7F}" dt="2019-12-10T13:58:49.125" v="7118" actId="1582"/>
          <ac:spMkLst>
            <pc:docMk/>
            <pc:sldMk cId="4073782910" sldId="385"/>
            <ac:spMk id="296" creationId="{DA3A2D97-9040-4ABF-BB34-E36C0DA9E74F}"/>
          </ac:spMkLst>
        </pc:spChg>
        <pc:spChg chg="mod">
          <ac:chgData name="Phillip Guerra" userId="5fb57da5-bd04-4bba-85cf-c7d895c44220" providerId="ADAL" clId="{C9534B79-1CD5-422D-92A7-77CBF31A2E7F}" dt="2019-12-10T13:58:49.125" v="7118" actId="1582"/>
          <ac:spMkLst>
            <pc:docMk/>
            <pc:sldMk cId="4073782910" sldId="385"/>
            <ac:spMk id="297" creationId="{49952236-01B1-4759-8106-1D172CDA71B9}"/>
          </ac:spMkLst>
        </pc:spChg>
        <pc:spChg chg="mod">
          <ac:chgData name="Phillip Guerra" userId="5fb57da5-bd04-4bba-85cf-c7d895c44220" providerId="ADAL" clId="{C9534B79-1CD5-422D-92A7-77CBF31A2E7F}" dt="2019-12-10T13:58:49.125" v="7118" actId="1582"/>
          <ac:spMkLst>
            <pc:docMk/>
            <pc:sldMk cId="4073782910" sldId="385"/>
            <ac:spMk id="298" creationId="{10F41AB8-0C88-4D11-8AB9-BF3C4E89A338}"/>
          </ac:spMkLst>
        </pc:spChg>
        <pc:spChg chg="mod">
          <ac:chgData name="Phillip Guerra" userId="5fb57da5-bd04-4bba-85cf-c7d895c44220" providerId="ADAL" clId="{C9534B79-1CD5-422D-92A7-77CBF31A2E7F}" dt="2019-12-10T13:58:49.125" v="7118" actId="1582"/>
          <ac:spMkLst>
            <pc:docMk/>
            <pc:sldMk cId="4073782910" sldId="385"/>
            <ac:spMk id="299" creationId="{BB9C834C-1DF2-4E84-BB90-1EAA2F6144BD}"/>
          </ac:spMkLst>
        </pc:spChg>
        <pc:spChg chg="mod">
          <ac:chgData name="Phillip Guerra" userId="5fb57da5-bd04-4bba-85cf-c7d895c44220" providerId="ADAL" clId="{C9534B79-1CD5-422D-92A7-77CBF31A2E7F}" dt="2019-12-10T13:58:49.125" v="7118" actId="1582"/>
          <ac:spMkLst>
            <pc:docMk/>
            <pc:sldMk cId="4073782910" sldId="385"/>
            <ac:spMk id="300" creationId="{F523AAFA-5421-416C-B70A-DEC00275F895}"/>
          </ac:spMkLst>
        </pc:spChg>
        <pc:spChg chg="mod">
          <ac:chgData name="Phillip Guerra" userId="5fb57da5-bd04-4bba-85cf-c7d895c44220" providerId="ADAL" clId="{C9534B79-1CD5-422D-92A7-77CBF31A2E7F}" dt="2019-12-10T13:59:48.904" v="7119" actId="207"/>
          <ac:spMkLst>
            <pc:docMk/>
            <pc:sldMk cId="4073782910" sldId="385"/>
            <ac:spMk id="301" creationId="{56E81146-497F-478B-8A18-806AA1FBE300}"/>
          </ac:spMkLst>
        </pc:spChg>
        <pc:spChg chg="mod">
          <ac:chgData name="Phillip Guerra" userId="5fb57da5-bd04-4bba-85cf-c7d895c44220" providerId="ADAL" clId="{C9534B79-1CD5-422D-92A7-77CBF31A2E7F}" dt="2019-12-10T13:58:49.125" v="7118" actId="1582"/>
          <ac:spMkLst>
            <pc:docMk/>
            <pc:sldMk cId="4073782910" sldId="385"/>
            <ac:spMk id="302" creationId="{AC420892-F605-4ED5-A82B-003A4077056E}"/>
          </ac:spMkLst>
        </pc:spChg>
        <pc:spChg chg="mod">
          <ac:chgData name="Phillip Guerra" userId="5fb57da5-bd04-4bba-85cf-c7d895c44220" providerId="ADAL" clId="{C9534B79-1CD5-422D-92A7-77CBF31A2E7F}" dt="2019-12-10T13:58:49.125" v="7118" actId="1582"/>
          <ac:spMkLst>
            <pc:docMk/>
            <pc:sldMk cId="4073782910" sldId="385"/>
            <ac:spMk id="303" creationId="{E132D837-E82D-489E-B4B7-7865CC23F3D9}"/>
          </ac:spMkLst>
        </pc:spChg>
        <pc:spChg chg="mod">
          <ac:chgData name="Phillip Guerra" userId="5fb57da5-bd04-4bba-85cf-c7d895c44220" providerId="ADAL" clId="{C9534B79-1CD5-422D-92A7-77CBF31A2E7F}" dt="2019-12-10T13:58:49.125" v="7118" actId="1582"/>
          <ac:spMkLst>
            <pc:docMk/>
            <pc:sldMk cId="4073782910" sldId="385"/>
            <ac:spMk id="304" creationId="{B0894343-7680-404C-AD0F-68C5C69E52AD}"/>
          </ac:spMkLst>
        </pc:spChg>
        <pc:spChg chg="mod">
          <ac:chgData name="Phillip Guerra" userId="5fb57da5-bd04-4bba-85cf-c7d895c44220" providerId="ADAL" clId="{C9534B79-1CD5-422D-92A7-77CBF31A2E7F}" dt="2019-12-10T13:58:49.125" v="7118" actId="1582"/>
          <ac:spMkLst>
            <pc:docMk/>
            <pc:sldMk cId="4073782910" sldId="385"/>
            <ac:spMk id="305" creationId="{816C3D98-C3B1-4588-8BF6-0732E6C18854}"/>
          </ac:spMkLst>
        </pc:spChg>
        <pc:spChg chg="mod">
          <ac:chgData name="Phillip Guerra" userId="5fb57da5-bd04-4bba-85cf-c7d895c44220" providerId="ADAL" clId="{C9534B79-1CD5-422D-92A7-77CBF31A2E7F}" dt="2019-12-10T13:58:49.125" v="7118" actId="1582"/>
          <ac:spMkLst>
            <pc:docMk/>
            <pc:sldMk cId="4073782910" sldId="385"/>
            <ac:spMk id="306" creationId="{9525B5BB-81A9-4403-A5A6-0ADA407EB8A6}"/>
          </ac:spMkLst>
        </pc:spChg>
        <pc:spChg chg="mod">
          <ac:chgData name="Phillip Guerra" userId="5fb57da5-bd04-4bba-85cf-c7d895c44220" providerId="ADAL" clId="{C9534B79-1CD5-422D-92A7-77CBF31A2E7F}" dt="2019-12-10T13:58:49.125" v="7118" actId="1582"/>
          <ac:spMkLst>
            <pc:docMk/>
            <pc:sldMk cId="4073782910" sldId="385"/>
            <ac:spMk id="307" creationId="{6FC3A340-BBAB-44B3-B712-818001060A57}"/>
          </ac:spMkLst>
        </pc:spChg>
        <pc:spChg chg="mod">
          <ac:chgData name="Phillip Guerra" userId="5fb57da5-bd04-4bba-85cf-c7d895c44220" providerId="ADAL" clId="{C9534B79-1CD5-422D-92A7-77CBF31A2E7F}" dt="2019-12-10T13:58:49.125" v="7118" actId="1582"/>
          <ac:spMkLst>
            <pc:docMk/>
            <pc:sldMk cId="4073782910" sldId="385"/>
            <ac:spMk id="308" creationId="{45D6D547-6062-4E33-B59C-428A2DAD96CE}"/>
          </ac:spMkLst>
        </pc:spChg>
        <pc:spChg chg="mod">
          <ac:chgData name="Phillip Guerra" userId="5fb57da5-bd04-4bba-85cf-c7d895c44220" providerId="ADAL" clId="{C9534B79-1CD5-422D-92A7-77CBF31A2E7F}" dt="2019-12-10T13:58:49.125" v="7118" actId="1582"/>
          <ac:spMkLst>
            <pc:docMk/>
            <pc:sldMk cId="4073782910" sldId="385"/>
            <ac:spMk id="309" creationId="{D7EDB9D6-FECE-4346-8877-A88E8C4C012D}"/>
          </ac:spMkLst>
        </pc:spChg>
        <pc:spChg chg="mod">
          <ac:chgData name="Phillip Guerra" userId="5fb57da5-bd04-4bba-85cf-c7d895c44220" providerId="ADAL" clId="{C9534B79-1CD5-422D-92A7-77CBF31A2E7F}" dt="2019-12-10T13:58:49.125" v="7118" actId="1582"/>
          <ac:spMkLst>
            <pc:docMk/>
            <pc:sldMk cId="4073782910" sldId="385"/>
            <ac:spMk id="310" creationId="{8E894507-17BF-4CC8-AD90-9FA6F98A11B2}"/>
          </ac:spMkLst>
        </pc:spChg>
        <pc:spChg chg="mod">
          <ac:chgData name="Phillip Guerra" userId="5fb57da5-bd04-4bba-85cf-c7d895c44220" providerId="ADAL" clId="{C9534B79-1CD5-422D-92A7-77CBF31A2E7F}" dt="2019-12-10T13:58:49.125" v="7118" actId="1582"/>
          <ac:spMkLst>
            <pc:docMk/>
            <pc:sldMk cId="4073782910" sldId="385"/>
            <ac:spMk id="311" creationId="{91562FDF-3608-4D4E-80BF-8763CAB9C805}"/>
          </ac:spMkLst>
        </pc:spChg>
        <pc:spChg chg="mod">
          <ac:chgData name="Phillip Guerra" userId="5fb57da5-bd04-4bba-85cf-c7d895c44220" providerId="ADAL" clId="{C9534B79-1CD5-422D-92A7-77CBF31A2E7F}" dt="2019-12-10T13:58:49.125" v="7118" actId="1582"/>
          <ac:spMkLst>
            <pc:docMk/>
            <pc:sldMk cId="4073782910" sldId="385"/>
            <ac:spMk id="312" creationId="{97F902B2-E18C-4875-A17D-F16D7D623AD4}"/>
          </ac:spMkLst>
        </pc:spChg>
        <pc:spChg chg="mod">
          <ac:chgData name="Phillip Guerra" userId="5fb57da5-bd04-4bba-85cf-c7d895c44220" providerId="ADAL" clId="{C9534B79-1CD5-422D-92A7-77CBF31A2E7F}" dt="2019-12-10T13:58:49.125" v="7118" actId="1582"/>
          <ac:spMkLst>
            <pc:docMk/>
            <pc:sldMk cId="4073782910" sldId="385"/>
            <ac:spMk id="313" creationId="{6CBF21F9-EFE9-4C37-BA1B-1F6D82ED9AA4}"/>
          </ac:spMkLst>
        </pc:spChg>
        <pc:spChg chg="mod">
          <ac:chgData name="Phillip Guerra" userId="5fb57da5-bd04-4bba-85cf-c7d895c44220" providerId="ADAL" clId="{C9534B79-1CD5-422D-92A7-77CBF31A2E7F}" dt="2019-12-10T13:58:49.125" v="7118" actId="1582"/>
          <ac:spMkLst>
            <pc:docMk/>
            <pc:sldMk cId="4073782910" sldId="385"/>
            <ac:spMk id="314" creationId="{62CF8A67-45BD-423A-BAE4-08FFF34FD66F}"/>
          </ac:spMkLst>
        </pc:spChg>
        <pc:spChg chg="mod">
          <ac:chgData name="Phillip Guerra" userId="5fb57da5-bd04-4bba-85cf-c7d895c44220" providerId="ADAL" clId="{C9534B79-1CD5-422D-92A7-77CBF31A2E7F}" dt="2019-12-10T13:58:49.125" v="7118" actId="1582"/>
          <ac:spMkLst>
            <pc:docMk/>
            <pc:sldMk cId="4073782910" sldId="385"/>
            <ac:spMk id="315" creationId="{924C54D1-50CA-4CA0-A54F-19791CCF985D}"/>
          </ac:spMkLst>
        </pc:spChg>
        <pc:spChg chg="mod">
          <ac:chgData name="Phillip Guerra" userId="5fb57da5-bd04-4bba-85cf-c7d895c44220" providerId="ADAL" clId="{C9534B79-1CD5-422D-92A7-77CBF31A2E7F}" dt="2019-12-10T13:58:49.125" v="7118" actId="1582"/>
          <ac:spMkLst>
            <pc:docMk/>
            <pc:sldMk cId="4073782910" sldId="385"/>
            <ac:spMk id="316" creationId="{A1005BA6-9E3E-48A1-A9D0-D0B781FEF906}"/>
          </ac:spMkLst>
        </pc:spChg>
        <pc:spChg chg="mod">
          <ac:chgData name="Phillip Guerra" userId="5fb57da5-bd04-4bba-85cf-c7d895c44220" providerId="ADAL" clId="{C9534B79-1CD5-422D-92A7-77CBF31A2E7F}" dt="2019-12-10T13:58:49.125" v="7118" actId="1582"/>
          <ac:spMkLst>
            <pc:docMk/>
            <pc:sldMk cId="4073782910" sldId="385"/>
            <ac:spMk id="317" creationId="{37690AAD-DB80-4A3A-A0D8-3764A15E1E70}"/>
          </ac:spMkLst>
        </pc:spChg>
        <pc:spChg chg="mod">
          <ac:chgData name="Phillip Guerra" userId="5fb57da5-bd04-4bba-85cf-c7d895c44220" providerId="ADAL" clId="{C9534B79-1CD5-422D-92A7-77CBF31A2E7F}" dt="2019-12-10T13:58:49.125" v="7118" actId="1582"/>
          <ac:spMkLst>
            <pc:docMk/>
            <pc:sldMk cId="4073782910" sldId="385"/>
            <ac:spMk id="318" creationId="{CA7FF90E-4302-4349-817E-A3684036A836}"/>
          </ac:spMkLst>
        </pc:spChg>
        <pc:spChg chg="mod">
          <ac:chgData name="Phillip Guerra" userId="5fb57da5-bd04-4bba-85cf-c7d895c44220" providerId="ADAL" clId="{C9534B79-1CD5-422D-92A7-77CBF31A2E7F}" dt="2019-12-10T13:58:49.125" v="7118" actId="1582"/>
          <ac:spMkLst>
            <pc:docMk/>
            <pc:sldMk cId="4073782910" sldId="385"/>
            <ac:spMk id="319" creationId="{D0EACBE0-CBB9-46E4-A4BA-780A933C531D}"/>
          </ac:spMkLst>
        </pc:spChg>
        <pc:spChg chg="mod">
          <ac:chgData name="Phillip Guerra" userId="5fb57da5-bd04-4bba-85cf-c7d895c44220" providerId="ADAL" clId="{C9534B79-1CD5-422D-92A7-77CBF31A2E7F}" dt="2019-12-10T13:58:49.125" v="7118" actId="1582"/>
          <ac:spMkLst>
            <pc:docMk/>
            <pc:sldMk cId="4073782910" sldId="385"/>
            <ac:spMk id="320" creationId="{A227ED39-63DC-40E0-A869-2E8D21B32C57}"/>
          </ac:spMkLst>
        </pc:spChg>
        <pc:spChg chg="mod">
          <ac:chgData name="Phillip Guerra" userId="5fb57da5-bd04-4bba-85cf-c7d895c44220" providerId="ADAL" clId="{C9534B79-1CD5-422D-92A7-77CBF31A2E7F}" dt="2019-12-10T13:58:49.125" v="7118" actId="1582"/>
          <ac:spMkLst>
            <pc:docMk/>
            <pc:sldMk cId="4073782910" sldId="385"/>
            <ac:spMk id="321" creationId="{15C7FF90-BC09-4F5C-B426-55CB7EFDAB05}"/>
          </ac:spMkLst>
        </pc:spChg>
        <pc:spChg chg="mod">
          <ac:chgData name="Phillip Guerra" userId="5fb57da5-bd04-4bba-85cf-c7d895c44220" providerId="ADAL" clId="{C9534B79-1CD5-422D-92A7-77CBF31A2E7F}" dt="2019-12-10T13:58:49.125" v="7118" actId="1582"/>
          <ac:spMkLst>
            <pc:docMk/>
            <pc:sldMk cId="4073782910" sldId="385"/>
            <ac:spMk id="322" creationId="{AA02C40D-F0B2-4D1D-B2E5-5308495A1B70}"/>
          </ac:spMkLst>
        </pc:spChg>
        <pc:spChg chg="mod">
          <ac:chgData name="Phillip Guerra" userId="5fb57da5-bd04-4bba-85cf-c7d895c44220" providerId="ADAL" clId="{C9534B79-1CD5-422D-92A7-77CBF31A2E7F}" dt="2019-12-10T13:58:49.125" v="7118" actId="1582"/>
          <ac:spMkLst>
            <pc:docMk/>
            <pc:sldMk cId="4073782910" sldId="385"/>
            <ac:spMk id="323" creationId="{A371F24F-AE21-446D-8044-2939B9C45707}"/>
          </ac:spMkLst>
        </pc:spChg>
        <pc:spChg chg="mod">
          <ac:chgData name="Phillip Guerra" userId="5fb57da5-bd04-4bba-85cf-c7d895c44220" providerId="ADAL" clId="{C9534B79-1CD5-422D-92A7-77CBF31A2E7F}" dt="2019-12-10T13:58:49.125" v="7118" actId="1582"/>
          <ac:spMkLst>
            <pc:docMk/>
            <pc:sldMk cId="4073782910" sldId="385"/>
            <ac:spMk id="324" creationId="{B274C24F-3DB2-4CA2-8E64-DD5197200B6A}"/>
          </ac:spMkLst>
        </pc:spChg>
        <pc:spChg chg="mod">
          <ac:chgData name="Phillip Guerra" userId="5fb57da5-bd04-4bba-85cf-c7d895c44220" providerId="ADAL" clId="{C9534B79-1CD5-422D-92A7-77CBF31A2E7F}" dt="2019-12-10T13:58:49.125" v="7118" actId="1582"/>
          <ac:spMkLst>
            <pc:docMk/>
            <pc:sldMk cId="4073782910" sldId="385"/>
            <ac:spMk id="325" creationId="{DF46ACE6-E805-4436-928E-E5133DAA83F8}"/>
          </ac:spMkLst>
        </pc:spChg>
        <pc:spChg chg="mod">
          <ac:chgData name="Phillip Guerra" userId="5fb57da5-bd04-4bba-85cf-c7d895c44220" providerId="ADAL" clId="{C9534B79-1CD5-422D-92A7-77CBF31A2E7F}" dt="2019-12-10T13:58:49.125" v="7118" actId="1582"/>
          <ac:spMkLst>
            <pc:docMk/>
            <pc:sldMk cId="4073782910" sldId="385"/>
            <ac:spMk id="326" creationId="{A86416AB-5A46-44BA-AAC5-9E255D3AAC41}"/>
          </ac:spMkLst>
        </pc:spChg>
        <pc:spChg chg="mod">
          <ac:chgData name="Phillip Guerra" userId="5fb57da5-bd04-4bba-85cf-c7d895c44220" providerId="ADAL" clId="{C9534B79-1CD5-422D-92A7-77CBF31A2E7F}" dt="2019-12-10T13:58:49.125" v="7118" actId="1582"/>
          <ac:spMkLst>
            <pc:docMk/>
            <pc:sldMk cId="4073782910" sldId="385"/>
            <ac:spMk id="327" creationId="{E0FEF4D2-F03C-4942-BEC2-8395D7C5F4E9}"/>
          </ac:spMkLst>
        </pc:spChg>
        <pc:spChg chg="mod">
          <ac:chgData name="Phillip Guerra" userId="5fb57da5-bd04-4bba-85cf-c7d895c44220" providerId="ADAL" clId="{C9534B79-1CD5-422D-92A7-77CBF31A2E7F}" dt="2019-12-10T13:58:49.125" v="7118" actId="1582"/>
          <ac:spMkLst>
            <pc:docMk/>
            <pc:sldMk cId="4073782910" sldId="385"/>
            <ac:spMk id="328" creationId="{2F80C52F-B4A0-46B4-8F0D-501E363CE776}"/>
          </ac:spMkLst>
        </pc:spChg>
        <pc:spChg chg="mod">
          <ac:chgData name="Phillip Guerra" userId="5fb57da5-bd04-4bba-85cf-c7d895c44220" providerId="ADAL" clId="{C9534B79-1CD5-422D-92A7-77CBF31A2E7F}" dt="2019-12-10T13:58:49.125" v="7118" actId="1582"/>
          <ac:spMkLst>
            <pc:docMk/>
            <pc:sldMk cId="4073782910" sldId="385"/>
            <ac:spMk id="329" creationId="{26424DD2-5717-47EB-8D84-4B5056AFDC26}"/>
          </ac:spMkLst>
        </pc:spChg>
        <pc:spChg chg="mod">
          <ac:chgData name="Phillip Guerra" userId="5fb57da5-bd04-4bba-85cf-c7d895c44220" providerId="ADAL" clId="{C9534B79-1CD5-422D-92A7-77CBF31A2E7F}" dt="2019-12-10T13:58:49.125" v="7118" actId="1582"/>
          <ac:spMkLst>
            <pc:docMk/>
            <pc:sldMk cId="4073782910" sldId="385"/>
            <ac:spMk id="330" creationId="{2AD8491B-C240-4E8F-B511-5806C9E21967}"/>
          </ac:spMkLst>
        </pc:spChg>
        <pc:spChg chg="mod">
          <ac:chgData name="Phillip Guerra" userId="5fb57da5-bd04-4bba-85cf-c7d895c44220" providerId="ADAL" clId="{C9534B79-1CD5-422D-92A7-77CBF31A2E7F}" dt="2019-12-10T13:58:49.125" v="7118" actId="1582"/>
          <ac:spMkLst>
            <pc:docMk/>
            <pc:sldMk cId="4073782910" sldId="385"/>
            <ac:spMk id="331" creationId="{63B12E2E-EBFF-4124-84DF-2356CFB8B160}"/>
          </ac:spMkLst>
        </pc:spChg>
        <pc:spChg chg="mod">
          <ac:chgData name="Phillip Guerra" userId="5fb57da5-bd04-4bba-85cf-c7d895c44220" providerId="ADAL" clId="{C9534B79-1CD5-422D-92A7-77CBF31A2E7F}" dt="2019-12-10T13:58:49.125" v="7118" actId="1582"/>
          <ac:spMkLst>
            <pc:docMk/>
            <pc:sldMk cId="4073782910" sldId="385"/>
            <ac:spMk id="332" creationId="{5D0CC598-D570-464C-98EC-47E4A6113D6A}"/>
          </ac:spMkLst>
        </pc:spChg>
        <pc:spChg chg="mod">
          <ac:chgData name="Phillip Guerra" userId="5fb57da5-bd04-4bba-85cf-c7d895c44220" providerId="ADAL" clId="{C9534B79-1CD5-422D-92A7-77CBF31A2E7F}" dt="2019-12-10T13:58:49.125" v="7118" actId="1582"/>
          <ac:spMkLst>
            <pc:docMk/>
            <pc:sldMk cId="4073782910" sldId="385"/>
            <ac:spMk id="333" creationId="{599BF8F6-4040-4874-84B9-E34D8CC2EFC7}"/>
          </ac:spMkLst>
        </pc:spChg>
        <pc:spChg chg="mod">
          <ac:chgData name="Phillip Guerra" userId="5fb57da5-bd04-4bba-85cf-c7d895c44220" providerId="ADAL" clId="{C9534B79-1CD5-422D-92A7-77CBF31A2E7F}" dt="2019-12-10T13:58:49.125" v="7118" actId="1582"/>
          <ac:spMkLst>
            <pc:docMk/>
            <pc:sldMk cId="4073782910" sldId="385"/>
            <ac:spMk id="334" creationId="{9B15D1F5-E946-4981-94E9-A397D4FFC692}"/>
          </ac:spMkLst>
        </pc:spChg>
        <pc:spChg chg="mod">
          <ac:chgData name="Phillip Guerra" userId="5fb57da5-bd04-4bba-85cf-c7d895c44220" providerId="ADAL" clId="{C9534B79-1CD5-422D-92A7-77CBF31A2E7F}" dt="2019-12-10T13:58:49.125" v="7118" actId="1582"/>
          <ac:spMkLst>
            <pc:docMk/>
            <pc:sldMk cId="4073782910" sldId="385"/>
            <ac:spMk id="335" creationId="{93E6CF98-6832-424B-BA8B-3302741993B1}"/>
          </ac:spMkLst>
        </pc:spChg>
        <pc:spChg chg="mod">
          <ac:chgData name="Phillip Guerra" userId="5fb57da5-bd04-4bba-85cf-c7d895c44220" providerId="ADAL" clId="{C9534B79-1CD5-422D-92A7-77CBF31A2E7F}" dt="2019-12-10T13:58:49.125" v="7118" actId="1582"/>
          <ac:spMkLst>
            <pc:docMk/>
            <pc:sldMk cId="4073782910" sldId="385"/>
            <ac:spMk id="336" creationId="{A41811A8-B2D6-4D57-B786-26171E4B3661}"/>
          </ac:spMkLst>
        </pc:spChg>
        <pc:spChg chg="mod">
          <ac:chgData name="Phillip Guerra" userId="5fb57da5-bd04-4bba-85cf-c7d895c44220" providerId="ADAL" clId="{C9534B79-1CD5-422D-92A7-77CBF31A2E7F}" dt="2019-12-10T13:58:49.125" v="7118" actId="1582"/>
          <ac:spMkLst>
            <pc:docMk/>
            <pc:sldMk cId="4073782910" sldId="385"/>
            <ac:spMk id="337" creationId="{5ABFF83F-6807-4BCD-B0C5-70927A120238}"/>
          </ac:spMkLst>
        </pc:spChg>
        <pc:spChg chg="mod">
          <ac:chgData name="Phillip Guerra" userId="5fb57da5-bd04-4bba-85cf-c7d895c44220" providerId="ADAL" clId="{C9534B79-1CD5-422D-92A7-77CBF31A2E7F}" dt="2019-12-10T13:58:49.125" v="7118" actId="1582"/>
          <ac:spMkLst>
            <pc:docMk/>
            <pc:sldMk cId="4073782910" sldId="385"/>
            <ac:spMk id="338" creationId="{DD665D15-BCB9-4272-8B92-976AC00E534A}"/>
          </ac:spMkLst>
        </pc:spChg>
        <pc:spChg chg="mod">
          <ac:chgData name="Phillip Guerra" userId="5fb57da5-bd04-4bba-85cf-c7d895c44220" providerId="ADAL" clId="{C9534B79-1CD5-422D-92A7-77CBF31A2E7F}" dt="2019-12-10T13:58:49.125" v="7118" actId="1582"/>
          <ac:spMkLst>
            <pc:docMk/>
            <pc:sldMk cId="4073782910" sldId="385"/>
            <ac:spMk id="339" creationId="{2BE13575-DC83-4719-AAB0-6C7AB7712210}"/>
          </ac:spMkLst>
        </pc:spChg>
        <pc:spChg chg="mod">
          <ac:chgData name="Phillip Guerra" userId="5fb57da5-bd04-4bba-85cf-c7d895c44220" providerId="ADAL" clId="{C9534B79-1CD5-422D-92A7-77CBF31A2E7F}" dt="2019-12-10T13:58:49.125" v="7118" actId="1582"/>
          <ac:spMkLst>
            <pc:docMk/>
            <pc:sldMk cId="4073782910" sldId="385"/>
            <ac:spMk id="340" creationId="{5AD7352F-3CAD-4B50-8B09-F3FF215DFFA1}"/>
          </ac:spMkLst>
        </pc:spChg>
        <pc:spChg chg="mod">
          <ac:chgData name="Phillip Guerra" userId="5fb57da5-bd04-4bba-85cf-c7d895c44220" providerId="ADAL" clId="{C9534B79-1CD5-422D-92A7-77CBF31A2E7F}" dt="2019-12-10T13:58:49.125" v="7118" actId="1582"/>
          <ac:spMkLst>
            <pc:docMk/>
            <pc:sldMk cId="4073782910" sldId="385"/>
            <ac:spMk id="341" creationId="{B3A47818-CF1B-457E-B9DE-21E29FD7C9AD}"/>
          </ac:spMkLst>
        </pc:spChg>
        <pc:spChg chg="mod">
          <ac:chgData name="Phillip Guerra" userId="5fb57da5-bd04-4bba-85cf-c7d895c44220" providerId="ADAL" clId="{C9534B79-1CD5-422D-92A7-77CBF31A2E7F}" dt="2019-12-10T13:58:49.125" v="7118" actId="1582"/>
          <ac:spMkLst>
            <pc:docMk/>
            <pc:sldMk cId="4073782910" sldId="385"/>
            <ac:spMk id="342" creationId="{BFA323C8-3807-4448-A25B-B6C38AB163CF}"/>
          </ac:spMkLst>
        </pc:spChg>
        <pc:spChg chg="mod">
          <ac:chgData name="Phillip Guerra" userId="5fb57da5-bd04-4bba-85cf-c7d895c44220" providerId="ADAL" clId="{C9534B79-1CD5-422D-92A7-77CBF31A2E7F}" dt="2019-12-10T13:58:49.125" v="7118" actId="1582"/>
          <ac:spMkLst>
            <pc:docMk/>
            <pc:sldMk cId="4073782910" sldId="385"/>
            <ac:spMk id="343" creationId="{B91E3B6D-5857-4235-AEA3-DEBD71D3D9DF}"/>
          </ac:spMkLst>
        </pc:spChg>
        <pc:spChg chg="mod">
          <ac:chgData name="Phillip Guerra" userId="5fb57da5-bd04-4bba-85cf-c7d895c44220" providerId="ADAL" clId="{C9534B79-1CD5-422D-92A7-77CBF31A2E7F}" dt="2019-12-10T13:58:49.125" v="7118" actId="1582"/>
          <ac:spMkLst>
            <pc:docMk/>
            <pc:sldMk cId="4073782910" sldId="385"/>
            <ac:spMk id="344" creationId="{2AF011D2-BA91-49B5-A6ED-22B9474B9A2B}"/>
          </ac:spMkLst>
        </pc:spChg>
        <pc:spChg chg="mod">
          <ac:chgData name="Phillip Guerra" userId="5fb57da5-bd04-4bba-85cf-c7d895c44220" providerId="ADAL" clId="{C9534B79-1CD5-422D-92A7-77CBF31A2E7F}" dt="2019-12-10T13:58:49.125" v="7118" actId="1582"/>
          <ac:spMkLst>
            <pc:docMk/>
            <pc:sldMk cId="4073782910" sldId="385"/>
            <ac:spMk id="345" creationId="{5F6980AC-4C91-49E6-A2F9-CFDDD529D445}"/>
          </ac:spMkLst>
        </pc:spChg>
        <pc:spChg chg="mod">
          <ac:chgData name="Phillip Guerra" userId="5fb57da5-bd04-4bba-85cf-c7d895c44220" providerId="ADAL" clId="{C9534B79-1CD5-422D-92A7-77CBF31A2E7F}" dt="2019-12-10T13:58:49.125" v="7118" actId="1582"/>
          <ac:spMkLst>
            <pc:docMk/>
            <pc:sldMk cId="4073782910" sldId="385"/>
            <ac:spMk id="346" creationId="{1FA4CB81-E99D-4765-BE11-A4366DDAD8D5}"/>
          </ac:spMkLst>
        </pc:spChg>
        <pc:spChg chg="mod">
          <ac:chgData name="Phillip Guerra" userId="5fb57da5-bd04-4bba-85cf-c7d895c44220" providerId="ADAL" clId="{C9534B79-1CD5-422D-92A7-77CBF31A2E7F}" dt="2019-12-10T13:58:49.125" v="7118" actId="1582"/>
          <ac:spMkLst>
            <pc:docMk/>
            <pc:sldMk cId="4073782910" sldId="385"/>
            <ac:spMk id="347" creationId="{74C3977C-929A-4A49-9B0E-04268B3CE8CE}"/>
          </ac:spMkLst>
        </pc:spChg>
        <pc:spChg chg="mod">
          <ac:chgData name="Phillip Guerra" userId="5fb57da5-bd04-4bba-85cf-c7d895c44220" providerId="ADAL" clId="{C9534B79-1CD5-422D-92A7-77CBF31A2E7F}" dt="2019-12-10T13:58:49.125" v="7118" actId="1582"/>
          <ac:spMkLst>
            <pc:docMk/>
            <pc:sldMk cId="4073782910" sldId="385"/>
            <ac:spMk id="348" creationId="{1D15A3E4-F096-4D1E-A2E7-04A8DB87CF51}"/>
          </ac:spMkLst>
        </pc:spChg>
        <pc:spChg chg="mod">
          <ac:chgData name="Phillip Guerra" userId="5fb57da5-bd04-4bba-85cf-c7d895c44220" providerId="ADAL" clId="{C9534B79-1CD5-422D-92A7-77CBF31A2E7F}" dt="2019-12-10T13:58:49.125" v="7118" actId="1582"/>
          <ac:spMkLst>
            <pc:docMk/>
            <pc:sldMk cId="4073782910" sldId="385"/>
            <ac:spMk id="349" creationId="{8D00D6FE-6E2F-4AE5-AA1A-6C1D86DB9755}"/>
          </ac:spMkLst>
        </pc:spChg>
        <pc:spChg chg="mod">
          <ac:chgData name="Phillip Guerra" userId="5fb57da5-bd04-4bba-85cf-c7d895c44220" providerId="ADAL" clId="{C9534B79-1CD5-422D-92A7-77CBF31A2E7F}" dt="2019-12-10T13:58:49.125" v="7118" actId="1582"/>
          <ac:spMkLst>
            <pc:docMk/>
            <pc:sldMk cId="4073782910" sldId="385"/>
            <ac:spMk id="350" creationId="{750BA087-1C05-45A9-83A6-FCF3CEA91DE4}"/>
          </ac:spMkLst>
        </pc:spChg>
        <pc:spChg chg="mod">
          <ac:chgData name="Phillip Guerra" userId="5fb57da5-bd04-4bba-85cf-c7d895c44220" providerId="ADAL" clId="{C9534B79-1CD5-422D-92A7-77CBF31A2E7F}" dt="2019-12-10T13:58:49.125" v="7118" actId="1582"/>
          <ac:spMkLst>
            <pc:docMk/>
            <pc:sldMk cId="4073782910" sldId="385"/>
            <ac:spMk id="351" creationId="{F9B6BBB8-FC24-4470-84DE-EDD541D53095}"/>
          </ac:spMkLst>
        </pc:spChg>
        <pc:spChg chg="mod">
          <ac:chgData name="Phillip Guerra" userId="5fb57da5-bd04-4bba-85cf-c7d895c44220" providerId="ADAL" clId="{C9534B79-1CD5-422D-92A7-77CBF31A2E7F}" dt="2019-12-10T13:58:49.125" v="7118" actId="1582"/>
          <ac:spMkLst>
            <pc:docMk/>
            <pc:sldMk cId="4073782910" sldId="385"/>
            <ac:spMk id="352" creationId="{26D62F3E-77C2-4F57-90E1-5EF7805956BD}"/>
          </ac:spMkLst>
        </pc:spChg>
        <pc:spChg chg="mod">
          <ac:chgData name="Phillip Guerra" userId="5fb57da5-bd04-4bba-85cf-c7d895c44220" providerId="ADAL" clId="{C9534B79-1CD5-422D-92A7-77CBF31A2E7F}" dt="2019-12-10T13:58:49.125" v="7118" actId="1582"/>
          <ac:spMkLst>
            <pc:docMk/>
            <pc:sldMk cId="4073782910" sldId="385"/>
            <ac:spMk id="353" creationId="{AE32252F-8DFE-4A86-9C18-739F19A46D96}"/>
          </ac:spMkLst>
        </pc:spChg>
        <pc:spChg chg="mod">
          <ac:chgData name="Phillip Guerra" userId="5fb57da5-bd04-4bba-85cf-c7d895c44220" providerId="ADAL" clId="{C9534B79-1CD5-422D-92A7-77CBF31A2E7F}" dt="2019-12-10T13:58:49.125" v="7118" actId="1582"/>
          <ac:spMkLst>
            <pc:docMk/>
            <pc:sldMk cId="4073782910" sldId="385"/>
            <ac:spMk id="354" creationId="{A1724EDB-ECE5-409F-BDA5-300911A87B78}"/>
          </ac:spMkLst>
        </pc:spChg>
        <pc:spChg chg="mod">
          <ac:chgData name="Phillip Guerra" userId="5fb57da5-bd04-4bba-85cf-c7d895c44220" providerId="ADAL" clId="{C9534B79-1CD5-422D-92A7-77CBF31A2E7F}" dt="2019-12-10T13:58:49.125" v="7118" actId="1582"/>
          <ac:spMkLst>
            <pc:docMk/>
            <pc:sldMk cId="4073782910" sldId="385"/>
            <ac:spMk id="355" creationId="{73942293-37BD-4BFB-8F1F-92A0CE373D40}"/>
          </ac:spMkLst>
        </pc:spChg>
        <pc:spChg chg="mod">
          <ac:chgData name="Phillip Guerra" userId="5fb57da5-bd04-4bba-85cf-c7d895c44220" providerId="ADAL" clId="{C9534B79-1CD5-422D-92A7-77CBF31A2E7F}" dt="2019-12-10T14:06:25.939" v="7140" actId="207"/>
          <ac:spMkLst>
            <pc:docMk/>
            <pc:sldMk cId="4073782910" sldId="385"/>
            <ac:spMk id="357" creationId="{B2DB6F3E-05E8-4541-A6FC-AE72786EA984}"/>
          </ac:spMkLst>
        </pc:spChg>
        <pc:spChg chg="mod">
          <ac:chgData name="Phillip Guerra" userId="5fb57da5-bd04-4bba-85cf-c7d895c44220" providerId="ADAL" clId="{C9534B79-1CD5-422D-92A7-77CBF31A2E7F}" dt="2019-12-10T14:06:25.939" v="7140" actId="207"/>
          <ac:spMkLst>
            <pc:docMk/>
            <pc:sldMk cId="4073782910" sldId="385"/>
            <ac:spMk id="358" creationId="{4AAEFB61-EB52-478E-8995-96B758FBEEBC}"/>
          </ac:spMkLst>
        </pc:spChg>
        <pc:spChg chg="mod">
          <ac:chgData name="Phillip Guerra" userId="5fb57da5-bd04-4bba-85cf-c7d895c44220" providerId="ADAL" clId="{C9534B79-1CD5-422D-92A7-77CBF31A2E7F}" dt="2019-12-10T14:04:59.939" v="7138" actId="207"/>
          <ac:spMkLst>
            <pc:docMk/>
            <pc:sldMk cId="4073782910" sldId="385"/>
            <ac:spMk id="359" creationId="{3D14BD77-79AC-4121-B4F4-4B1615CA79DA}"/>
          </ac:spMkLst>
        </pc:spChg>
        <pc:spChg chg="mod">
          <ac:chgData name="Phillip Guerra" userId="5fb57da5-bd04-4bba-85cf-c7d895c44220" providerId="ADAL" clId="{C9534B79-1CD5-422D-92A7-77CBF31A2E7F}" dt="2019-12-10T14:06:49.795" v="7141" actId="207"/>
          <ac:spMkLst>
            <pc:docMk/>
            <pc:sldMk cId="4073782910" sldId="385"/>
            <ac:spMk id="360" creationId="{9606D394-725F-4728-BE6C-811A43CC5E65}"/>
          </ac:spMkLst>
        </pc:spChg>
        <pc:spChg chg="mod">
          <ac:chgData name="Phillip Guerra" userId="5fb57da5-bd04-4bba-85cf-c7d895c44220" providerId="ADAL" clId="{C9534B79-1CD5-422D-92A7-77CBF31A2E7F}" dt="2019-12-10T14:05:42.568" v="7139" actId="207"/>
          <ac:spMkLst>
            <pc:docMk/>
            <pc:sldMk cId="4073782910" sldId="385"/>
            <ac:spMk id="361" creationId="{8FABF97F-A8C4-47AA-AAFF-D2B1C886C06E}"/>
          </ac:spMkLst>
        </pc:spChg>
        <pc:spChg chg="mod">
          <ac:chgData name="Phillip Guerra" userId="5fb57da5-bd04-4bba-85cf-c7d895c44220" providerId="ADAL" clId="{C9534B79-1CD5-422D-92A7-77CBF31A2E7F}" dt="2019-12-10T14:05:42.568" v="7139" actId="207"/>
          <ac:spMkLst>
            <pc:docMk/>
            <pc:sldMk cId="4073782910" sldId="385"/>
            <ac:spMk id="362" creationId="{ACAB014F-7391-43B8-9695-9D341A96930E}"/>
          </ac:spMkLst>
        </pc:spChg>
        <pc:spChg chg="mod">
          <ac:chgData name="Phillip Guerra" userId="5fb57da5-bd04-4bba-85cf-c7d895c44220" providerId="ADAL" clId="{C9534B79-1CD5-422D-92A7-77CBF31A2E7F}" dt="2019-12-10T14:06:49.795" v="7141" actId="207"/>
          <ac:spMkLst>
            <pc:docMk/>
            <pc:sldMk cId="4073782910" sldId="385"/>
            <ac:spMk id="363" creationId="{398141E4-784E-42A1-8E40-99874F6E08CC}"/>
          </ac:spMkLst>
        </pc:spChg>
        <pc:spChg chg="mod">
          <ac:chgData name="Phillip Guerra" userId="5fb57da5-bd04-4bba-85cf-c7d895c44220" providerId="ADAL" clId="{C9534B79-1CD5-422D-92A7-77CBF31A2E7F}" dt="2019-12-10T14:06:25.939" v="7140" actId="207"/>
          <ac:spMkLst>
            <pc:docMk/>
            <pc:sldMk cId="4073782910" sldId="385"/>
            <ac:spMk id="364" creationId="{F405CC31-F39A-4B5E-91C9-C9C89E6AB34B}"/>
          </ac:spMkLst>
        </pc:spChg>
        <pc:spChg chg="mod">
          <ac:chgData name="Phillip Guerra" userId="5fb57da5-bd04-4bba-85cf-c7d895c44220" providerId="ADAL" clId="{C9534B79-1CD5-422D-92A7-77CBF31A2E7F}" dt="2019-12-10T14:06:25.939" v="7140" actId="207"/>
          <ac:spMkLst>
            <pc:docMk/>
            <pc:sldMk cId="4073782910" sldId="385"/>
            <ac:spMk id="365" creationId="{BB3BDC45-F577-456C-B51D-0646550327ED}"/>
          </ac:spMkLst>
        </pc:spChg>
        <pc:spChg chg="mod">
          <ac:chgData name="Phillip Guerra" userId="5fb57da5-bd04-4bba-85cf-c7d895c44220" providerId="ADAL" clId="{C9534B79-1CD5-422D-92A7-77CBF31A2E7F}" dt="2019-12-10T14:06:25.939" v="7140" actId="207"/>
          <ac:spMkLst>
            <pc:docMk/>
            <pc:sldMk cId="4073782910" sldId="385"/>
            <ac:spMk id="366" creationId="{75F60A85-D68E-4CA1-800C-30B87C7AB0CB}"/>
          </ac:spMkLst>
        </pc:spChg>
        <pc:spChg chg="mod">
          <ac:chgData name="Phillip Guerra" userId="5fb57da5-bd04-4bba-85cf-c7d895c44220" providerId="ADAL" clId="{C9534B79-1CD5-422D-92A7-77CBF31A2E7F}" dt="2019-12-10T14:06:25.939" v="7140" actId="207"/>
          <ac:spMkLst>
            <pc:docMk/>
            <pc:sldMk cId="4073782910" sldId="385"/>
            <ac:spMk id="367" creationId="{C0E849F8-226D-48EA-819F-7910477CAB35}"/>
          </ac:spMkLst>
        </pc:spChg>
        <pc:spChg chg="mod">
          <ac:chgData name="Phillip Guerra" userId="5fb57da5-bd04-4bba-85cf-c7d895c44220" providerId="ADAL" clId="{C9534B79-1CD5-422D-92A7-77CBF31A2E7F}" dt="2019-12-10T14:06:25.939" v="7140" actId="207"/>
          <ac:spMkLst>
            <pc:docMk/>
            <pc:sldMk cId="4073782910" sldId="385"/>
            <ac:spMk id="368" creationId="{3F84DE0B-DB2C-433B-9ACA-E7096629A11E}"/>
          </ac:spMkLst>
        </pc:spChg>
        <pc:spChg chg="mod">
          <ac:chgData name="Phillip Guerra" userId="5fb57da5-bd04-4bba-85cf-c7d895c44220" providerId="ADAL" clId="{C9534B79-1CD5-422D-92A7-77CBF31A2E7F}" dt="2019-12-10T14:06:25.939" v="7140" actId="207"/>
          <ac:spMkLst>
            <pc:docMk/>
            <pc:sldMk cId="4073782910" sldId="385"/>
            <ac:spMk id="369" creationId="{82D510ED-7133-4A42-97F4-3ED247EE050E}"/>
          </ac:spMkLst>
        </pc:spChg>
        <pc:spChg chg="mod">
          <ac:chgData name="Phillip Guerra" userId="5fb57da5-bd04-4bba-85cf-c7d895c44220" providerId="ADAL" clId="{C9534B79-1CD5-422D-92A7-77CBF31A2E7F}" dt="2019-12-10T14:06:49.795" v="7141" actId="207"/>
          <ac:spMkLst>
            <pc:docMk/>
            <pc:sldMk cId="4073782910" sldId="385"/>
            <ac:spMk id="370" creationId="{2B83CC58-D613-4200-BF24-F93341EA83FB}"/>
          </ac:spMkLst>
        </pc:spChg>
        <pc:spChg chg="mod">
          <ac:chgData name="Phillip Guerra" userId="5fb57da5-bd04-4bba-85cf-c7d895c44220" providerId="ADAL" clId="{C9534B79-1CD5-422D-92A7-77CBF31A2E7F}" dt="2019-12-10T14:06:25.939" v="7140" actId="207"/>
          <ac:spMkLst>
            <pc:docMk/>
            <pc:sldMk cId="4073782910" sldId="385"/>
            <ac:spMk id="371" creationId="{0C9DA71E-5A1D-4EE5-9219-37BFE91BEEE3}"/>
          </ac:spMkLst>
        </pc:spChg>
        <pc:spChg chg="mod">
          <ac:chgData name="Phillip Guerra" userId="5fb57da5-bd04-4bba-85cf-c7d895c44220" providerId="ADAL" clId="{C9534B79-1CD5-422D-92A7-77CBF31A2E7F}" dt="2019-12-10T14:06:25.939" v="7140" actId="207"/>
          <ac:spMkLst>
            <pc:docMk/>
            <pc:sldMk cId="4073782910" sldId="385"/>
            <ac:spMk id="372" creationId="{8116A487-0F55-4416-AFC0-AE419FB6D314}"/>
          </ac:spMkLst>
        </pc:spChg>
        <pc:spChg chg="mod">
          <ac:chgData name="Phillip Guerra" userId="5fb57da5-bd04-4bba-85cf-c7d895c44220" providerId="ADAL" clId="{C9534B79-1CD5-422D-92A7-77CBF31A2E7F}" dt="2019-12-10T14:06:25.939" v="7140" actId="207"/>
          <ac:spMkLst>
            <pc:docMk/>
            <pc:sldMk cId="4073782910" sldId="385"/>
            <ac:spMk id="373" creationId="{6C0E6DA1-7150-4A64-B64A-8333726E212B}"/>
          </ac:spMkLst>
        </pc:spChg>
        <pc:spChg chg="mod">
          <ac:chgData name="Phillip Guerra" userId="5fb57da5-bd04-4bba-85cf-c7d895c44220" providerId="ADAL" clId="{C9534B79-1CD5-422D-92A7-77CBF31A2E7F}" dt="2019-12-10T14:06:57.643" v="7142" actId="207"/>
          <ac:spMkLst>
            <pc:docMk/>
            <pc:sldMk cId="4073782910" sldId="385"/>
            <ac:spMk id="375" creationId="{95927D15-83BC-4A55-B84F-CBB35648A938}"/>
          </ac:spMkLst>
        </pc:spChg>
        <pc:spChg chg="mod">
          <ac:chgData name="Phillip Guerra" userId="5fb57da5-bd04-4bba-85cf-c7d895c44220" providerId="ADAL" clId="{C9534B79-1CD5-422D-92A7-77CBF31A2E7F}" dt="2019-12-10T14:06:57.643" v="7142" actId="207"/>
          <ac:spMkLst>
            <pc:docMk/>
            <pc:sldMk cId="4073782910" sldId="385"/>
            <ac:spMk id="376" creationId="{AE8027C9-CED2-4C92-968D-C654276B2585}"/>
          </ac:spMkLst>
        </pc:spChg>
        <pc:spChg chg="mod">
          <ac:chgData name="Phillip Guerra" userId="5fb57da5-bd04-4bba-85cf-c7d895c44220" providerId="ADAL" clId="{C9534B79-1CD5-422D-92A7-77CBF31A2E7F}" dt="2019-12-10T14:10:22.454" v="7153" actId="207"/>
          <ac:spMkLst>
            <pc:docMk/>
            <pc:sldMk cId="4073782910" sldId="385"/>
            <ac:spMk id="378" creationId="{B0411C24-40A5-4152-AE3E-FE11573FD7C9}"/>
          </ac:spMkLst>
        </pc:spChg>
        <pc:spChg chg="mod">
          <ac:chgData name="Phillip Guerra" userId="5fb57da5-bd04-4bba-85cf-c7d895c44220" providerId="ADAL" clId="{C9534B79-1CD5-422D-92A7-77CBF31A2E7F}" dt="2019-12-10T14:06:25.939" v="7140" actId="207"/>
          <ac:spMkLst>
            <pc:docMk/>
            <pc:sldMk cId="4073782910" sldId="385"/>
            <ac:spMk id="379" creationId="{8F7B7A63-40AB-4C27-B9B6-24553C66FAEC}"/>
          </ac:spMkLst>
        </pc:spChg>
        <pc:spChg chg="mod">
          <ac:chgData name="Phillip Guerra" userId="5fb57da5-bd04-4bba-85cf-c7d895c44220" providerId="ADAL" clId="{C9534B79-1CD5-422D-92A7-77CBF31A2E7F}" dt="2019-12-10T14:06:49.795" v="7141" actId="207"/>
          <ac:spMkLst>
            <pc:docMk/>
            <pc:sldMk cId="4073782910" sldId="385"/>
            <ac:spMk id="380" creationId="{133D06B6-6123-4EBA-B7A3-BC5B8304E7B4}"/>
          </ac:spMkLst>
        </pc:spChg>
        <pc:spChg chg="mod">
          <ac:chgData name="Phillip Guerra" userId="5fb57da5-bd04-4bba-85cf-c7d895c44220" providerId="ADAL" clId="{C9534B79-1CD5-422D-92A7-77CBF31A2E7F}" dt="2019-12-10T14:06:49.795" v="7141" actId="207"/>
          <ac:spMkLst>
            <pc:docMk/>
            <pc:sldMk cId="4073782910" sldId="385"/>
            <ac:spMk id="381" creationId="{35E91705-C87F-49E8-9934-2FABF482A177}"/>
          </ac:spMkLst>
        </pc:spChg>
        <pc:spChg chg="mod">
          <ac:chgData name="Phillip Guerra" userId="5fb57da5-bd04-4bba-85cf-c7d895c44220" providerId="ADAL" clId="{C9534B79-1CD5-422D-92A7-77CBF31A2E7F}" dt="2019-12-10T14:08:45.533" v="7147" actId="207"/>
          <ac:spMkLst>
            <pc:docMk/>
            <pc:sldMk cId="4073782910" sldId="385"/>
            <ac:spMk id="382" creationId="{D89A80D5-399D-47AF-BF32-8BA543889808}"/>
          </ac:spMkLst>
        </pc:spChg>
        <pc:spChg chg="mod">
          <ac:chgData name="Phillip Guerra" userId="5fb57da5-bd04-4bba-85cf-c7d895c44220" providerId="ADAL" clId="{C9534B79-1CD5-422D-92A7-77CBF31A2E7F}" dt="2019-12-10T14:07:40.486" v="7144" actId="207"/>
          <ac:spMkLst>
            <pc:docMk/>
            <pc:sldMk cId="4073782910" sldId="385"/>
            <ac:spMk id="383" creationId="{B14DAC61-F387-431F-8457-A54562D83A5C}"/>
          </ac:spMkLst>
        </pc:spChg>
        <pc:spChg chg="mod">
          <ac:chgData name="Phillip Guerra" userId="5fb57da5-bd04-4bba-85cf-c7d895c44220" providerId="ADAL" clId="{C9534B79-1CD5-422D-92A7-77CBF31A2E7F}" dt="2019-12-10T14:10:22.454" v="7153" actId="207"/>
          <ac:spMkLst>
            <pc:docMk/>
            <pc:sldMk cId="4073782910" sldId="385"/>
            <ac:spMk id="384" creationId="{75A5E8AB-5818-4F4D-8942-6031FF43CBB3}"/>
          </ac:spMkLst>
        </pc:spChg>
        <pc:spChg chg="mod">
          <ac:chgData name="Phillip Guerra" userId="5fb57da5-bd04-4bba-85cf-c7d895c44220" providerId="ADAL" clId="{C9534B79-1CD5-422D-92A7-77CBF31A2E7F}" dt="2019-12-10T14:10:22.454" v="7153" actId="207"/>
          <ac:spMkLst>
            <pc:docMk/>
            <pc:sldMk cId="4073782910" sldId="385"/>
            <ac:spMk id="386" creationId="{9D3D9870-3443-4DD7-BE46-E2ECFB6FA61C}"/>
          </ac:spMkLst>
        </pc:spChg>
        <pc:spChg chg="mod">
          <ac:chgData name="Phillip Guerra" userId="5fb57da5-bd04-4bba-85cf-c7d895c44220" providerId="ADAL" clId="{C9534B79-1CD5-422D-92A7-77CBF31A2E7F}" dt="2019-12-10T14:04:12.724" v="7136" actId="207"/>
          <ac:spMkLst>
            <pc:docMk/>
            <pc:sldMk cId="4073782910" sldId="385"/>
            <ac:spMk id="390" creationId="{B33D4863-4D79-424B-B4E7-6BAC746D44D8}"/>
          </ac:spMkLst>
        </pc:spChg>
        <pc:spChg chg="mod">
          <ac:chgData name="Phillip Guerra" userId="5fb57da5-bd04-4bba-85cf-c7d895c44220" providerId="ADAL" clId="{C9534B79-1CD5-422D-92A7-77CBF31A2E7F}" dt="2019-12-10T14:08:45.533" v="7147" actId="207"/>
          <ac:spMkLst>
            <pc:docMk/>
            <pc:sldMk cId="4073782910" sldId="385"/>
            <ac:spMk id="392" creationId="{6180C4BD-7C70-4BDD-BA5B-DA78DFF47A24}"/>
          </ac:spMkLst>
        </pc:spChg>
        <pc:spChg chg="mod">
          <ac:chgData name="Phillip Guerra" userId="5fb57da5-bd04-4bba-85cf-c7d895c44220" providerId="ADAL" clId="{C9534B79-1CD5-422D-92A7-77CBF31A2E7F}" dt="2019-12-10T14:07:40.486" v="7144" actId="207"/>
          <ac:spMkLst>
            <pc:docMk/>
            <pc:sldMk cId="4073782910" sldId="385"/>
            <ac:spMk id="393" creationId="{2642E5AB-6EF1-40E7-BF1A-AE03C7CD69FD}"/>
          </ac:spMkLst>
        </pc:spChg>
        <pc:spChg chg="mod">
          <ac:chgData name="Phillip Guerra" userId="5fb57da5-bd04-4bba-85cf-c7d895c44220" providerId="ADAL" clId="{C9534B79-1CD5-422D-92A7-77CBF31A2E7F}" dt="2019-12-10T14:10:08.121" v="7151" actId="207"/>
          <ac:spMkLst>
            <pc:docMk/>
            <pc:sldMk cId="4073782910" sldId="385"/>
            <ac:spMk id="394" creationId="{6D8CFAFF-899C-4457-9A46-87BF3DC9847C}"/>
          </ac:spMkLst>
        </pc:spChg>
        <pc:spChg chg="mod">
          <ac:chgData name="Phillip Guerra" userId="5fb57da5-bd04-4bba-85cf-c7d895c44220" providerId="ADAL" clId="{C9534B79-1CD5-422D-92A7-77CBF31A2E7F}" dt="2019-12-10T14:07:54.413" v="7145" actId="207"/>
          <ac:spMkLst>
            <pc:docMk/>
            <pc:sldMk cId="4073782910" sldId="385"/>
            <ac:spMk id="395" creationId="{A1ABC5A4-A196-4BDB-92CA-C1E4B43489CF}"/>
          </ac:spMkLst>
        </pc:spChg>
        <pc:spChg chg="mod">
          <ac:chgData name="Phillip Guerra" userId="5fb57da5-bd04-4bba-85cf-c7d895c44220" providerId="ADAL" clId="{C9534B79-1CD5-422D-92A7-77CBF31A2E7F}" dt="2019-12-10T14:07:54.413" v="7145" actId="207"/>
          <ac:spMkLst>
            <pc:docMk/>
            <pc:sldMk cId="4073782910" sldId="385"/>
            <ac:spMk id="396" creationId="{DF13D0EF-31C3-45E6-B362-B0381CFDDE8A}"/>
          </ac:spMkLst>
        </pc:spChg>
        <pc:spChg chg="mod">
          <ac:chgData name="Phillip Guerra" userId="5fb57da5-bd04-4bba-85cf-c7d895c44220" providerId="ADAL" clId="{C9534B79-1CD5-422D-92A7-77CBF31A2E7F}" dt="2019-12-10T14:05:42.568" v="7139" actId="207"/>
          <ac:spMkLst>
            <pc:docMk/>
            <pc:sldMk cId="4073782910" sldId="385"/>
            <ac:spMk id="397" creationId="{D313E048-1086-4C58-B3DF-B74E16316E40}"/>
          </ac:spMkLst>
        </pc:spChg>
        <pc:spChg chg="mod">
          <ac:chgData name="Phillip Guerra" userId="5fb57da5-bd04-4bba-85cf-c7d895c44220" providerId="ADAL" clId="{C9534B79-1CD5-422D-92A7-77CBF31A2E7F}" dt="2019-12-10T14:04:59.939" v="7138" actId="207"/>
          <ac:spMkLst>
            <pc:docMk/>
            <pc:sldMk cId="4073782910" sldId="385"/>
            <ac:spMk id="398" creationId="{80325BE7-AE8D-4318-83F0-0C5432F6642F}"/>
          </ac:spMkLst>
        </pc:spChg>
        <pc:spChg chg="mod">
          <ac:chgData name="Phillip Guerra" userId="5fb57da5-bd04-4bba-85cf-c7d895c44220" providerId="ADAL" clId="{C9534B79-1CD5-422D-92A7-77CBF31A2E7F}" dt="2019-12-10T14:04:59.939" v="7138" actId="207"/>
          <ac:spMkLst>
            <pc:docMk/>
            <pc:sldMk cId="4073782910" sldId="385"/>
            <ac:spMk id="399" creationId="{21A1FA86-F8D7-479E-8415-9259E8C91523}"/>
          </ac:spMkLst>
        </pc:spChg>
        <pc:spChg chg="mod">
          <ac:chgData name="Phillip Guerra" userId="5fb57da5-bd04-4bba-85cf-c7d895c44220" providerId="ADAL" clId="{C9534B79-1CD5-422D-92A7-77CBF31A2E7F}" dt="2019-12-10T14:04:59.939" v="7138" actId="207"/>
          <ac:spMkLst>
            <pc:docMk/>
            <pc:sldMk cId="4073782910" sldId="385"/>
            <ac:spMk id="400" creationId="{E21C2A7F-3F1F-44FB-B743-362BEE3F16D6}"/>
          </ac:spMkLst>
        </pc:spChg>
        <pc:spChg chg="mod">
          <ac:chgData name="Phillip Guerra" userId="5fb57da5-bd04-4bba-85cf-c7d895c44220" providerId="ADAL" clId="{C9534B79-1CD5-422D-92A7-77CBF31A2E7F}" dt="2019-12-10T14:04:59.939" v="7138" actId="207"/>
          <ac:spMkLst>
            <pc:docMk/>
            <pc:sldMk cId="4073782910" sldId="385"/>
            <ac:spMk id="401" creationId="{AD59F110-861A-49D5-8CBB-2754B25F53A7}"/>
          </ac:spMkLst>
        </pc:spChg>
        <pc:spChg chg="mod">
          <ac:chgData name="Phillip Guerra" userId="5fb57da5-bd04-4bba-85cf-c7d895c44220" providerId="ADAL" clId="{C9534B79-1CD5-422D-92A7-77CBF31A2E7F}" dt="2019-12-10T14:05:42.568" v="7139" actId="207"/>
          <ac:spMkLst>
            <pc:docMk/>
            <pc:sldMk cId="4073782910" sldId="385"/>
            <ac:spMk id="402" creationId="{E7C7245B-BF76-4147-8637-7C60A20235B9}"/>
          </ac:spMkLst>
        </pc:spChg>
        <pc:spChg chg="mod">
          <ac:chgData name="Phillip Guerra" userId="5fb57da5-bd04-4bba-85cf-c7d895c44220" providerId="ADAL" clId="{C9534B79-1CD5-422D-92A7-77CBF31A2E7F}" dt="2019-12-10T14:05:42.568" v="7139" actId="207"/>
          <ac:spMkLst>
            <pc:docMk/>
            <pc:sldMk cId="4073782910" sldId="385"/>
            <ac:spMk id="403" creationId="{577587F2-0ACE-429D-B235-785F7C2FE2D8}"/>
          </ac:spMkLst>
        </pc:spChg>
        <pc:spChg chg="mod">
          <ac:chgData name="Phillip Guerra" userId="5fb57da5-bd04-4bba-85cf-c7d895c44220" providerId="ADAL" clId="{C9534B79-1CD5-422D-92A7-77CBF31A2E7F}" dt="2019-12-10T14:09:40.661" v="7150" actId="207"/>
          <ac:spMkLst>
            <pc:docMk/>
            <pc:sldMk cId="4073782910" sldId="385"/>
            <ac:spMk id="404" creationId="{8EC73F11-9A1E-4D58-83F6-0CE622C7825D}"/>
          </ac:spMkLst>
        </pc:spChg>
        <pc:spChg chg="mod">
          <ac:chgData name="Phillip Guerra" userId="5fb57da5-bd04-4bba-85cf-c7d895c44220" providerId="ADAL" clId="{C9534B79-1CD5-422D-92A7-77CBF31A2E7F}" dt="2019-12-10T14:10:12.373" v="7152" actId="207"/>
          <ac:spMkLst>
            <pc:docMk/>
            <pc:sldMk cId="4073782910" sldId="385"/>
            <ac:spMk id="405" creationId="{0BB1C2C4-2ED8-42E7-8E30-14F393F63772}"/>
          </ac:spMkLst>
        </pc:spChg>
        <pc:spChg chg="mod">
          <ac:chgData name="Phillip Guerra" userId="5fb57da5-bd04-4bba-85cf-c7d895c44220" providerId="ADAL" clId="{C9534B79-1CD5-422D-92A7-77CBF31A2E7F}" dt="2019-12-10T14:10:12.373" v="7152" actId="207"/>
          <ac:spMkLst>
            <pc:docMk/>
            <pc:sldMk cId="4073782910" sldId="385"/>
            <ac:spMk id="406" creationId="{16BC218D-9074-45C0-A8FD-EB4D78A5740C}"/>
          </ac:spMkLst>
        </pc:spChg>
        <pc:spChg chg="mod">
          <ac:chgData name="Phillip Guerra" userId="5fb57da5-bd04-4bba-85cf-c7d895c44220" providerId="ADAL" clId="{C9534B79-1CD5-422D-92A7-77CBF31A2E7F}" dt="2019-12-10T14:09:40.661" v="7150" actId="207"/>
          <ac:spMkLst>
            <pc:docMk/>
            <pc:sldMk cId="4073782910" sldId="385"/>
            <ac:spMk id="407" creationId="{F9B26C19-BE0E-4352-9DF1-FE47CDEAC955}"/>
          </ac:spMkLst>
        </pc:spChg>
        <pc:spChg chg="mod">
          <ac:chgData name="Phillip Guerra" userId="5fb57da5-bd04-4bba-85cf-c7d895c44220" providerId="ADAL" clId="{C9534B79-1CD5-422D-92A7-77CBF31A2E7F}" dt="2019-12-10T14:09:40.661" v="7150" actId="207"/>
          <ac:spMkLst>
            <pc:docMk/>
            <pc:sldMk cId="4073782910" sldId="385"/>
            <ac:spMk id="408" creationId="{69A8FF7E-50B0-4DF3-9431-255209C529B8}"/>
          </ac:spMkLst>
        </pc:spChg>
        <pc:spChg chg="mod">
          <ac:chgData name="Phillip Guerra" userId="5fb57da5-bd04-4bba-85cf-c7d895c44220" providerId="ADAL" clId="{C9534B79-1CD5-422D-92A7-77CBF31A2E7F}" dt="2019-12-10T14:05:42.568" v="7139" actId="207"/>
          <ac:spMkLst>
            <pc:docMk/>
            <pc:sldMk cId="4073782910" sldId="385"/>
            <ac:spMk id="409" creationId="{ED2BA87E-3995-4C56-8487-281AB8C884A9}"/>
          </ac:spMkLst>
        </pc:spChg>
        <pc:spChg chg="mod">
          <ac:chgData name="Phillip Guerra" userId="5fb57da5-bd04-4bba-85cf-c7d895c44220" providerId="ADAL" clId="{C9534B79-1CD5-422D-92A7-77CBF31A2E7F}" dt="2019-12-10T14:09:07.491" v="7149" actId="207"/>
          <ac:spMkLst>
            <pc:docMk/>
            <pc:sldMk cId="4073782910" sldId="385"/>
            <ac:spMk id="410" creationId="{968B6E79-6401-4988-926E-A9ADD67871B6}"/>
          </ac:spMkLst>
        </pc:spChg>
        <pc:spChg chg="mod">
          <ac:chgData name="Phillip Guerra" userId="5fb57da5-bd04-4bba-85cf-c7d895c44220" providerId="ADAL" clId="{C9534B79-1CD5-422D-92A7-77CBF31A2E7F}" dt="2019-12-10T14:09:07.491" v="7149" actId="207"/>
          <ac:spMkLst>
            <pc:docMk/>
            <pc:sldMk cId="4073782910" sldId="385"/>
            <ac:spMk id="411" creationId="{B8A9C245-3745-473F-ACE2-F15667A94336}"/>
          </ac:spMkLst>
        </pc:spChg>
        <pc:spChg chg="mod">
          <ac:chgData name="Phillip Guerra" userId="5fb57da5-bd04-4bba-85cf-c7d895c44220" providerId="ADAL" clId="{C9534B79-1CD5-422D-92A7-77CBF31A2E7F}" dt="2019-12-10T14:09:07.491" v="7149" actId="207"/>
          <ac:spMkLst>
            <pc:docMk/>
            <pc:sldMk cId="4073782910" sldId="385"/>
            <ac:spMk id="412" creationId="{4507AA30-AE11-432B-A4C1-319CE2A62E8E}"/>
          </ac:spMkLst>
        </pc:spChg>
        <pc:spChg chg="mod">
          <ac:chgData name="Phillip Guerra" userId="5fb57da5-bd04-4bba-85cf-c7d895c44220" providerId="ADAL" clId="{C9534B79-1CD5-422D-92A7-77CBF31A2E7F}" dt="2019-12-10T14:10:08.121" v="7151" actId="207"/>
          <ac:spMkLst>
            <pc:docMk/>
            <pc:sldMk cId="4073782910" sldId="385"/>
            <ac:spMk id="413" creationId="{7E273F9F-0C8F-458D-83B2-901D2977306C}"/>
          </ac:spMkLst>
        </pc:spChg>
        <pc:spChg chg="mod">
          <ac:chgData name="Phillip Guerra" userId="5fb57da5-bd04-4bba-85cf-c7d895c44220" providerId="ADAL" clId="{C9534B79-1CD5-422D-92A7-77CBF31A2E7F}" dt="2019-12-10T14:08:22.170" v="7146" actId="207"/>
          <ac:spMkLst>
            <pc:docMk/>
            <pc:sldMk cId="4073782910" sldId="385"/>
            <ac:spMk id="414" creationId="{ABEBD849-18B8-4223-981A-6D829D4122E9}"/>
          </ac:spMkLst>
        </pc:spChg>
        <pc:spChg chg="mod">
          <ac:chgData name="Phillip Guerra" userId="5fb57da5-bd04-4bba-85cf-c7d895c44220" providerId="ADAL" clId="{C9534B79-1CD5-422D-92A7-77CBF31A2E7F}" dt="2019-12-10T14:08:22.170" v="7146" actId="207"/>
          <ac:spMkLst>
            <pc:docMk/>
            <pc:sldMk cId="4073782910" sldId="385"/>
            <ac:spMk id="415" creationId="{C243C32A-382D-4B1E-93E0-18251CD3BDFB}"/>
          </ac:spMkLst>
        </pc:spChg>
        <pc:spChg chg="mod">
          <ac:chgData name="Phillip Guerra" userId="5fb57da5-bd04-4bba-85cf-c7d895c44220" providerId="ADAL" clId="{C9534B79-1CD5-422D-92A7-77CBF31A2E7F}" dt="2019-12-10T14:08:22.170" v="7146" actId="207"/>
          <ac:spMkLst>
            <pc:docMk/>
            <pc:sldMk cId="4073782910" sldId="385"/>
            <ac:spMk id="416" creationId="{DAD32388-2207-490B-BC9A-CF3E4D3A50BA}"/>
          </ac:spMkLst>
        </pc:spChg>
        <pc:spChg chg="mod">
          <ac:chgData name="Phillip Guerra" userId="5fb57da5-bd04-4bba-85cf-c7d895c44220" providerId="ADAL" clId="{C9534B79-1CD5-422D-92A7-77CBF31A2E7F}" dt="2019-12-10T14:04:12.724" v="7136" actId="207"/>
          <ac:spMkLst>
            <pc:docMk/>
            <pc:sldMk cId="4073782910" sldId="385"/>
            <ac:spMk id="417" creationId="{716FA691-DB36-4E0B-B712-F690589B99CD}"/>
          </ac:spMkLst>
        </pc:spChg>
        <pc:spChg chg="mod">
          <ac:chgData name="Phillip Guerra" userId="5fb57da5-bd04-4bba-85cf-c7d895c44220" providerId="ADAL" clId="{C9534B79-1CD5-422D-92A7-77CBF31A2E7F}" dt="2019-12-10T14:04:12.724" v="7136" actId="207"/>
          <ac:spMkLst>
            <pc:docMk/>
            <pc:sldMk cId="4073782910" sldId="385"/>
            <ac:spMk id="418" creationId="{B22CD4D1-B8EE-4940-BFC2-E734AB35B416}"/>
          </ac:spMkLst>
        </pc:spChg>
        <pc:spChg chg="mod">
          <ac:chgData name="Phillip Guerra" userId="5fb57da5-bd04-4bba-85cf-c7d895c44220" providerId="ADAL" clId="{C9534B79-1CD5-422D-92A7-77CBF31A2E7F}" dt="2019-12-10T14:04:12.724" v="7136" actId="207"/>
          <ac:spMkLst>
            <pc:docMk/>
            <pc:sldMk cId="4073782910" sldId="385"/>
            <ac:spMk id="419" creationId="{504ECCA1-CF0B-412F-B3F3-295F18F58ABA}"/>
          </ac:spMkLst>
        </pc:spChg>
        <pc:spChg chg="mod">
          <ac:chgData name="Phillip Guerra" userId="5fb57da5-bd04-4bba-85cf-c7d895c44220" providerId="ADAL" clId="{C9534B79-1CD5-422D-92A7-77CBF31A2E7F}" dt="2019-12-10T14:04:12.724" v="7136" actId="207"/>
          <ac:spMkLst>
            <pc:docMk/>
            <pc:sldMk cId="4073782910" sldId="385"/>
            <ac:spMk id="420" creationId="{58F8A6DA-8BFB-45F4-9ED7-41323C140F4A}"/>
          </ac:spMkLst>
        </pc:spChg>
        <pc:spChg chg="mod">
          <ac:chgData name="Phillip Guerra" userId="5fb57da5-bd04-4bba-85cf-c7d895c44220" providerId="ADAL" clId="{C9534B79-1CD5-422D-92A7-77CBF31A2E7F}" dt="2019-12-10T14:04:12.724" v="7136" actId="207"/>
          <ac:spMkLst>
            <pc:docMk/>
            <pc:sldMk cId="4073782910" sldId="385"/>
            <ac:spMk id="421" creationId="{5C7BBC33-E0A8-4BC1-A148-10F111BCB5D0}"/>
          </ac:spMkLst>
        </pc:spChg>
        <pc:spChg chg="mod">
          <ac:chgData name="Phillip Guerra" userId="5fb57da5-bd04-4bba-85cf-c7d895c44220" providerId="ADAL" clId="{C9534B79-1CD5-422D-92A7-77CBF31A2E7F}" dt="2019-12-10T14:08:56.589" v="7148" actId="207"/>
          <ac:spMkLst>
            <pc:docMk/>
            <pc:sldMk cId="4073782910" sldId="385"/>
            <ac:spMk id="422" creationId="{FD474746-B299-49F1-86EE-6872A00C6CF4}"/>
          </ac:spMkLst>
        </pc:spChg>
        <pc:spChg chg="mod">
          <ac:chgData name="Phillip Guerra" userId="5fb57da5-bd04-4bba-85cf-c7d895c44220" providerId="ADAL" clId="{C9534B79-1CD5-422D-92A7-77CBF31A2E7F}" dt="2019-12-10T14:08:22.170" v="7146" actId="207"/>
          <ac:spMkLst>
            <pc:docMk/>
            <pc:sldMk cId="4073782910" sldId="385"/>
            <ac:spMk id="423" creationId="{CCAC839C-49DE-4D90-BC3D-33944941B971}"/>
          </ac:spMkLst>
        </pc:spChg>
        <pc:spChg chg="mod">
          <ac:chgData name="Phillip Guerra" userId="5fb57da5-bd04-4bba-85cf-c7d895c44220" providerId="ADAL" clId="{C9534B79-1CD5-422D-92A7-77CBF31A2E7F}" dt="2019-12-10T14:08:22.170" v="7146" actId="207"/>
          <ac:spMkLst>
            <pc:docMk/>
            <pc:sldMk cId="4073782910" sldId="385"/>
            <ac:spMk id="424" creationId="{FC5FF06C-BAB5-455E-A365-35F06A9A079E}"/>
          </ac:spMkLst>
        </pc:spChg>
        <pc:spChg chg="mod">
          <ac:chgData name="Phillip Guerra" userId="5fb57da5-bd04-4bba-85cf-c7d895c44220" providerId="ADAL" clId="{C9534B79-1CD5-422D-92A7-77CBF31A2E7F}" dt="2019-12-10T14:05:42.568" v="7139" actId="207"/>
          <ac:spMkLst>
            <pc:docMk/>
            <pc:sldMk cId="4073782910" sldId="385"/>
            <ac:spMk id="425" creationId="{82FAC1E0-6633-47CB-9D97-94976DAFDA9D}"/>
          </ac:spMkLst>
        </pc:spChg>
        <pc:spChg chg="mod">
          <ac:chgData name="Phillip Guerra" userId="5fb57da5-bd04-4bba-85cf-c7d895c44220" providerId="ADAL" clId="{C9534B79-1CD5-422D-92A7-77CBF31A2E7F}" dt="2019-12-10T14:05:42.568" v="7139" actId="207"/>
          <ac:spMkLst>
            <pc:docMk/>
            <pc:sldMk cId="4073782910" sldId="385"/>
            <ac:spMk id="426" creationId="{DE132A3F-DBFF-4CE7-AA24-F2F976C73B1F}"/>
          </ac:spMkLst>
        </pc:spChg>
        <pc:spChg chg="mod">
          <ac:chgData name="Phillip Guerra" userId="5fb57da5-bd04-4bba-85cf-c7d895c44220" providerId="ADAL" clId="{C9534B79-1CD5-422D-92A7-77CBF31A2E7F}" dt="2019-12-10T14:07:18.632" v="7143" actId="207"/>
          <ac:spMkLst>
            <pc:docMk/>
            <pc:sldMk cId="4073782910" sldId="385"/>
            <ac:spMk id="427" creationId="{8800F578-7AE4-43A4-9F90-7EBFC599BEAA}"/>
          </ac:spMkLst>
        </pc:spChg>
        <pc:spChg chg="mod">
          <ac:chgData name="Phillip Guerra" userId="5fb57da5-bd04-4bba-85cf-c7d895c44220" providerId="ADAL" clId="{C9534B79-1CD5-422D-92A7-77CBF31A2E7F}" dt="2019-12-10T14:07:18.632" v="7143" actId="207"/>
          <ac:spMkLst>
            <pc:docMk/>
            <pc:sldMk cId="4073782910" sldId="385"/>
            <ac:spMk id="428" creationId="{A48CF20E-C240-41E4-B46B-0D60AAA293DB}"/>
          </ac:spMkLst>
        </pc:spChg>
        <pc:spChg chg="mod">
          <ac:chgData name="Phillip Guerra" userId="5fb57da5-bd04-4bba-85cf-c7d895c44220" providerId="ADAL" clId="{C9534B79-1CD5-422D-92A7-77CBF31A2E7F}" dt="2019-12-10T14:07:18.632" v="7143" actId="207"/>
          <ac:spMkLst>
            <pc:docMk/>
            <pc:sldMk cId="4073782910" sldId="385"/>
            <ac:spMk id="429" creationId="{501994FF-93D5-4A77-A637-85EF9DE32075}"/>
          </ac:spMkLst>
        </pc:spChg>
        <pc:spChg chg="mod">
          <ac:chgData name="Phillip Guerra" userId="5fb57da5-bd04-4bba-85cf-c7d895c44220" providerId="ADAL" clId="{C9534B79-1CD5-422D-92A7-77CBF31A2E7F}" dt="2019-12-10T14:04:12.724" v="7136" actId="207"/>
          <ac:spMkLst>
            <pc:docMk/>
            <pc:sldMk cId="4073782910" sldId="385"/>
            <ac:spMk id="430" creationId="{9BA21FF2-A613-43FC-8920-6C4263C0A815}"/>
          </ac:spMkLst>
        </pc:spChg>
        <pc:spChg chg="mod">
          <ac:chgData name="Phillip Guerra" userId="5fb57da5-bd04-4bba-85cf-c7d895c44220" providerId="ADAL" clId="{C9534B79-1CD5-422D-92A7-77CBF31A2E7F}" dt="2019-12-10T14:03:47.763" v="7135" actId="207"/>
          <ac:spMkLst>
            <pc:docMk/>
            <pc:sldMk cId="4073782910" sldId="385"/>
            <ac:spMk id="431" creationId="{322CBAF7-F28C-4E3F-AECA-6D6EB4E4BCC3}"/>
          </ac:spMkLst>
        </pc:spChg>
        <pc:spChg chg="mod">
          <ac:chgData name="Phillip Guerra" userId="5fb57da5-bd04-4bba-85cf-c7d895c44220" providerId="ADAL" clId="{C9534B79-1CD5-422D-92A7-77CBF31A2E7F}" dt="2019-12-10T14:03:47.763" v="7135" actId="207"/>
          <ac:spMkLst>
            <pc:docMk/>
            <pc:sldMk cId="4073782910" sldId="385"/>
            <ac:spMk id="432" creationId="{86D76FE4-13BC-446D-ABCB-EB93261BA0D9}"/>
          </ac:spMkLst>
        </pc:spChg>
        <pc:spChg chg="mod">
          <ac:chgData name="Phillip Guerra" userId="5fb57da5-bd04-4bba-85cf-c7d895c44220" providerId="ADAL" clId="{C9534B79-1CD5-422D-92A7-77CBF31A2E7F}" dt="2019-12-10T14:04:12.724" v="7136" actId="207"/>
          <ac:spMkLst>
            <pc:docMk/>
            <pc:sldMk cId="4073782910" sldId="385"/>
            <ac:spMk id="433" creationId="{87511CB0-28D6-40BD-A20F-FB838F0CB167}"/>
          </ac:spMkLst>
        </pc:spChg>
        <pc:spChg chg="mod">
          <ac:chgData name="Phillip Guerra" userId="5fb57da5-bd04-4bba-85cf-c7d895c44220" providerId="ADAL" clId="{C9534B79-1CD5-422D-92A7-77CBF31A2E7F}" dt="2019-12-10T14:03:47.763" v="7135" actId="207"/>
          <ac:spMkLst>
            <pc:docMk/>
            <pc:sldMk cId="4073782910" sldId="385"/>
            <ac:spMk id="434" creationId="{6F16A310-9A76-417F-8328-9D29576007E7}"/>
          </ac:spMkLst>
        </pc:spChg>
        <pc:spChg chg="mod">
          <ac:chgData name="Phillip Guerra" userId="5fb57da5-bd04-4bba-85cf-c7d895c44220" providerId="ADAL" clId="{C9534B79-1CD5-422D-92A7-77CBF31A2E7F}" dt="2019-12-10T14:03:47.763" v="7135" actId="207"/>
          <ac:spMkLst>
            <pc:docMk/>
            <pc:sldMk cId="4073782910" sldId="385"/>
            <ac:spMk id="435" creationId="{43BFCD34-1760-4D2A-9277-6803D3822628}"/>
          </ac:spMkLst>
        </pc:spChg>
        <pc:spChg chg="mod">
          <ac:chgData name="Phillip Guerra" userId="5fb57da5-bd04-4bba-85cf-c7d895c44220" providerId="ADAL" clId="{C9534B79-1CD5-422D-92A7-77CBF31A2E7F}" dt="2019-12-10T14:04:36.834" v="7137" actId="207"/>
          <ac:spMkLst>
            <pc:docMk/>
            <pc:sldMk cId="4073782910" sldId="385"/>
            <ac:spMk id="436" creationId="{86EEFBDE-27AB-411C-B169-453950F4399A}"/>
          </ac:spMkLst>
        </pc:spChg>
        <pc:spChg chg="mod">
          <ac:chgData name="Phillip Guerra" userId="5fb57da5-bd04-4bba-85cf-c7d895c44220" providerId="ADAL" clId="{C9534B79-1CD5-422D-92A7-77CBF31A2E7F}" dt="2019-12-10T14:04:12.724" v="7136" actId="207"/>
          <ac:spMkLst>
            <pc:docMk/>
            <pc:sldMk cId="4073782910" sldId="385"/>
            <ac:spMk id="437" creationId="{4BBB4F6C-64D6-42EA-BEFB-136F21B1D257}"/>
          </ac:spMkLst>
        </pc:spChg>
        <pc:spChg chg="mod">
          <ac:chgData name="Phillip Guerra" userId="5fb57da5-bd04-4bba-85cf-c7d895c44220" providerId="ADAL" clId="{C9534B79-1CD5-422D-92A7-77CBF31A2E7F}" dt="2019-12-10T14:04:36.834" v="7137" actId="207"/>
          <ac:spMkLst>
            <pc:docMk/>
            <pc:sldMk cId="4073782910" sldId="385"/>
            <ac:spMk id="438" creationId="{13F280C3-86D3-4DF4-913A-82025BE63245}"/>
          </ac:spMkLst>
        </pc:spChg>
        <pc:spChg chg="mod">
          <ac:chgData name="Phillip Guerra" userId="5fb57da5-bd04-4bba-85cf-c7d895c44220" providerId="ADAL" clId="{C9534B79-1CD5-422D-92A7-77CBF31A2E7F}" dt="2019-12-10T14:04:36.834" v="7137" actId="207"/>
          <ac:spMkLst>
            <pc:docMk/>
            <pc:sldMk cId="4073782910" sldId="385"/>
            <ac:spMk id="439" creationId="{50611738-62A0-47FF-9040-9419D1346DBB}"/>
          </ac:spMkLst>
        </pc:spChg>
        <pc:spChg chg="mod">
          <ac:chgData name="Phillip Guerra" userId="5fb57da5-bd04-4bba-85cf-c7d895c44220" providerId="ADAL" clId="{C9534B79-1CD5-422D-92A7-77CBF31A2E7F}" dt="2019-12-10T14:04:36.834" v="7137" actId="207"/>
          <ac:spMkLst>
            <pc:docMk/>
            <pc:sldMk cId="4073782910" sldId="385"/>
            <ac:spMk id="440" creationId="{E2F803FA-9C99-418D-BE40-59FFA8162032}"/>
          </ac:spMkLst>
        </pc:spChg>
        <pc:spChg chg="mod">
          <ac:chgData name="Phillip Guerra" userId="5fb57da5-bd04-4bba-85cf-c7d895c44220" providerId="ADAL" clId="{C9534B79-1CD5-422D-92A7-77CBF31A2E7F}" dt="2019-12-10T14:04:36.834" v="7137" actId="207"/>
          <ac:spMkLst>
            <pc:docMk/>
            <pc:sldMk cId="4073782910" sldId="385"/>
            <ac:spMk id="441" creationId="{BF2F9773-6520-410D-8B7E-75831DCAC202}"/>
          </ac:spMkLst>
        </pc:spChg>
        <pc:spChg chg="mod">
          <ac:chgData name="Phillip Guerra" userId="5fb57da5-bd04-4bba-85cf-c7d895c44220" providerId="ADAL" clId="{C9534B79-1CD5-422D-92A7-77CBF31A2E7F}" dt="2019-12-10T14:04:36.834" v="7137" actId="207"/>
          <ac:spMkLst>
            <pc:docMk/>
            <pc:sldMk cId="4073782910" sldId="385"/>
            <ac:spMk id="442" creationId="{74E2628C-A9E2-4993-A9A2-4371EA21069D}"/>
          </ac:spMkLst>
        </pc:spChg>
        <pc:spChg chg="mod">
          <ac:chgData name="Phillip Guerra" userId="5fb57da5-bd04-4bba-85cf-c7d895c44220" providerId="ADAL" clId="{C9534B79-1CD5-422D-92A7-77CBF31A2E7F}" dt="2019-12-10T14:04:36.834" v="7137" actId="207"/>
          <ac:spMkLst>
            <pc:docMk/>
            <pc:sldMk cId="4073782910" sldId="385"/>
            <ac:spMk id="443" creationId="{FCE8D746-5625-48FF-B106-A09B68E7EFD9}"/>
          </ac:spMkLst>
        </pc:spChg>
        <pc:spChg chg="mod">
          <ac:chgData name="Phillip Guerra" userId="5fb57da5-bd04-4bba-85cf-c7d895c44220" providerId="ADAL" clId="{C9534B79-1CD5-422D-92A7-77CBF31A2E7F}" dt="2019-12-10T14:04:36.834" v="7137" actId="207"/>
          <ac:spMkLst>
            <pc:docMk/>
            <pc:sldMk cId="4073782910" sldId="385"/>
            <ac:spMk id="444" creationId="{64F2D267-B4C2-4D42-A039-5174B7AA413A}"/>
          </ac:spMkLst>
        </pc:spChg>
        <pc:grpChg chg="del">
          <ac:chgData name="Phillip Guerra" userId="5fb57da5-bd04-4bba-85cf-c7d895c44220" providerId="ADAL" clId="{C9534B79-1CD5-422D-92A7-77CBF31A2E7F}" dt="2019-12-10T13:55:10.562" v="7081" actId="478"/>
          <ac:grpSpMkLst>
            <pc:docMk/>
            <pc:sldMk cId="4073782910" sldId="385"/>
            <ac:grpSpMk id="9" creationId="{3F065BEC-AC44-4E8D-A6AC-CB1E4BE19432}"/>
          </ac:grpSpMkLst>
        </pc:grpChg>
        <pc:grpChg chg="add del mod ord">
          <ac:chgData name="Phillip Guerra" userId="5fb57da5-bd04-4bba-85cf-c7d895c44220" providerId="ADAL" clId="{C9534B79-1CD5-422D-92A7-77CBF31A2E7F}" dt="2019-12-10T14:00:10.030" v="7122" actId="478"/>
          <ac:grpSpMkLst>
            <pc:docMk/>
            <pc:sldMk cId="4073782910" sldId="385"/>
            <ac:grpSpMk id="119" creationId="{A4523A43-0029-4592-80D8-6B91711872E0}"/>
          </ac:grpSpMkLst>
        </pc:grpChg>
        <pc:grpChg chg="del">
          <ac:chgData name="Phillip Guerra" userId="5fb57da5-bd04-4bba-85cf-c7d895c44220" providerId="ADAL" clId="{C9534B79-1CD5-422D-92A7-77CBF31A2E7F}" dt="2019-12-10T13:55:29.528" v="7087" actId="478"/>
          <ac:grpSpMkLst>
            <pc:docMk/>
            <pc:sldMk cId="4073782910" sldId="385"/>
            <ac:grpSpMk id="163" creationId="{3C9F4FB4-1B8E-4DE8-9726-3F9634970F41}"/>
          </ac:grpSpMkLst>
        </pc:grpChg>
        <pc:grpChg chg="del">
          <ac:chgData name="Phillip Guerra" userId="5fb57da5-bd04-4bba-85cf-c7d895c44220" providerId="ADAL" clId="{C9534B79-1CD5-422D-92A7-77CBF31A2E7F}" dt="2019-12-10T13:55:29.860" v="7088" actId="478"/>
          <ac:grpSpMkLst>
            <pc:docMk/>
            <pc:sldMk cId="4073782910" sldId="385"/>
            <ac:grpSpMk id="164" creationId="{823C55A4-12A3-414A-BB4E-9908C67B20F3}"/>
          </ac:grpSpMkLst>
        </pc:grpChg>
        <pc:grpChg chg="del">
          <ac:chgData name="Phillip Guerra" userId="5fb57da5-bd04-4bba-85cf-c7d895c44220" providerId="ADAL" clId="{C9534B79-1CD5-422D-92A7-77CBF31A2E7F}" dt="2019-12-10T13:55:39.105" v="7098" actId="478"/>
          <ac:grpSpMkLst>
            <pc:docMk/>
            <pc:sldMk cId="4073782910" sldId="385"/>
            <ac:grpSpMk id="165" creationId="{673A5F7A-3D19-4CA6-BCAD-C37107B43281}"/>
          </ac:grpSpMkLst>
        </pc:grpChg>
        <pc:grpChg chg="del">
          <ac:chgData name="Phillip Guerra" userId="5fb57da5-bd04-4bba-85cf-c7d895c44220" providerId="ADAL" clId="{C9534B79-1CD5-422D-92A7-77CBF31A2E7F}" dt="2019-12-10T13:55:27.803" v="7086" actId="478"/>
          <ac:grpSpMkLst>
            <pc:docMk/>
            <pc:sldMk cId="4073782910" sldId="385"/>
            <ac:grpSpMk id="166" creationId="{2095C436-237D-4FD5-8E9A-E77AEDDE104F}"/>
          </ac:grpSpMkLst>
        </pc:grpChg>
        <pc:grpChg chg="add mod">
          <ac:chgData name="Phillip Guerra" userId="5fb57da5-bd04-4bba-85cf-c7d895c44220" providerId="ADAL" clId="{C9534B79-1CD5-422D-92A7-77CBF31A2E7F}" dt="2019-12-10T13:54:54.743" v="7079" actId="1076"/>
          <ac:grpSpMkLst>
            <pc:docMk/>
            <pc:sldMk cId="4073782910" sldId="385"/>
            <ac:grpSpMk id="267" creationId="{B2A8179B-FD25-458F-89F3-2C058B0C19A2}"/>
          </ac:grpSpMkLst>
        </pc:grpChg>
        <pc:grpChg chg="add mod">
          <ac:chgData name="Phillip Guerra" userId="5fb57da5-bd04-4bba-85cf-c7d895c44220" providerId="ADAL" clId="{C9534B79-1CD5-422D-92A7-77CBF31A2E7F}" dt="2019-12-10T14:01:20.351" v="7133" actId="1037"/>
          <ac:grpSpMkLst>
            <pc:docMk/>
            <pc:sldMk cId="4073782910" sldId="385"/>
            <ac:grpSpMk id="356" creationId="{575815C1-D6F7-415B-9F7C-5F18814AF022}"/>
          </ac:grpSpMkLst>
        </pc:grpChg>
        <pc:grpChg chg="add del mod">
          <ac:chgData name="Phillip Guerra" userId="5fb57da5-bd04-4bba-85cf-c7d895c44220" providerId="ADAL" clId="{C9534B79-1CD5-422D-92A7-77CBF31A2E7F}" dt="2019-12-10T14:33:01.046" v="7318"/>
          <ac:grpSpMkLst>
            <pc:docMk/>
            <pc:sldMk cId="4073782910" sldId="385"/>
            <ac:grpSpMk id="445" creationId="{9DFDB91D-35EE-4E26-B361-137CC090C877}"/>
          </ac:grpSpMkLst>
        </pc:grpChg>
        <pc:grpChg chg="add del">
          <ac:chgData name="Phillip Guerra" userId="5fb57da5-bd04-4bba-85cf-c7d895c44220" providerId="ADAL" clId="{C9534B79-1CD5-422D-92A7-77CBF31A2E7F}" dt="2019-12-10T14:34:05.304" v="7340" actId="478"/>
          <ac:grpSpMkLst>
            <pc:docMk/>
            <pc:sldMk cId="4073782910" sldId="385"/>
            <ac:grpSpMk id="609" creationId="{D5844807-9200-458D-AAFE-6CA8AEAA6FD5}"/>
          </ac:grpSpMkLst>
        </pc:grpChg>
        <pc:grpChg chg="add del mod">
          <ac:chgData name="Phillip Guerra" userId="5fb57da5-bd04-4bba-85cf-c7d895c44220" providerId="ADAL" clId="{C9534B79-1CD5-422D-92A7-77CBF31A2E7F}" dt="2019-12-10T14:33:59.732" v="7338"/>
          <ac:grpSpMkLst>
            <pc:docMk/>
            <pc:sldMk cId="4073782910" sldId="385"/>
            <ac:grpSpMk id="773" creationId="{EB320D16-49C1-4742-9B0B-CC82C1348733}"/>
          </ac:grpSpMkLst>
        </pc:grpChg>
        <pc:grpChg chg="mod">
          <ac:chgData name="Phillip Guerra" userId="5fb57da5-bd04-4bba-85cf-c7d895c44220" providerId="ADAL" clId="{C9534B79-1CD5-422D-92A7-77CBF31A2E7F}" dt="2019-12-10T14:33:12.131" v="7321"/>
          <ac:grpSpMkLst>
            <pc:docMk/>
            <pc:sldMk cId="4073782910" sldId="385"/>
            <ac:grpSpMk id="775" creationId="{846512CC-9C75-405B-9B3B-3E240B956DB9}"/>
          </ac:grpSpMkLst>
        </pc:grpChg>
        <pc:grpChg chg="mod">
          <ac:chgData name="Phillip Guerra" userId="5fb57da5-bd04-4bba-85cf-c7d895c44220" providerId="ADAL" clId="{C9534B79-1CD5-422D-92A7-77CBF31A2E7F}" dt="2019-12-10T14:33:12.131" v="7321"/>
          <ac:grpSpMkLst>
            <pc:docMk/>
            <pc:sldMk cId="4073782910" sldId="385"/>
            <ac:grpSpMk id="776" creationId="{C6FCDCBC-3FD3-4490-9A73-2BBBE5A6386D}"/>
          </ac:grpSpMkLst>
        </pc:grpChg>
        <pc:grpChg chg="mod">
          <ac:chgData name="Phillip Guerra" userId="5fb57da5-bd04-4bba-85cf-c7d895c44220" providerId="ADAL" clId="{C9534B79-1CD5-422D-92A7-77CBF31A2E7F}" dt="2019-12-10T14:33:12.131" v="7321"/>
          <ac:grpSpMkLst>
            <pc:docMk/>
            <pc:sldMk cId="4073782910" sldId="385"/>
            <ac:grpSpMk id="777" creationId="{51070D6C-11E0-484C-B743-7D0202C317FC}"/>
          </ac:grpSpMkLst>
        </pc:grpChg>
        <pc:grpChg chg="mod">
          <ac:chgData name="Phillip Guerra" userId="5fb57da5-bd04-4bba-85cf-c7d895c44220" providerId="ADAL" clId="{C9534B79-1CD5-422D-92A7-77CBF31A2E7F}" dt="2019-12-10T14:33:12.131" v="7321"/>
          <ac:grpSpMkLst>
            <pc:docMk/>
            <pc:sldMk cId="4073782910" sldId="385"/>
            <ac:grpSpMk id="778" creationId="{0746862A-3702-4A59-AFAD-DC12ACE2D9E6}"/>
          </ac:grpSpMkLst>
        </pc:grpChg>
        <pc:grpChg chg="mod">
          <ac:chgData name="Phillip Guerra" userId="5fb57da5-bd04-4bba-85cf-c7d895c44220" providerId="ADAL" clId="{C9534B79-1CD5-422D-92A7-77CBF31A2E7F}" dt="2019-12-10T14:33:12.131" v="7321"/>
          <ac:grpSpMkLst>
            <pc:docMk/>
            <pc:sldMk cId="4073782910" sldId="385"/>
            <ac:grpSpMk id="779" creationId="{C2CEA41B-89EA-4410-986D-C1E2F89A68F7}"/>
          </ac:grpSpMkLst>
        </pc:grpChg>
        <pc:grpChg chg="mod">
          <ac:chgData name="Phillip Guerra" userId="5fb57da5-bd04-4bba-85cf-c7d895c44220" providerId="ADAL" clId="{C9534B79-1CD5-422D-92A7-77CBF31A2E7F}" dt="2019-12-10T14:33:12.131" v="7321"/>
          <ac:grpSpMkLst>
            <pc:docMk/>
            <pc:sldMk cId="4073782910" sldId="385"/>
            <ac:grpSpMk id="780" creationId="{AD3D3B0D-5EBA-4866-9C69-7A3800DDC67E}"/>
          </ac:grpSpMkLst>
        </pc:grpChg>
        <pc:grpChg chg="mod">
          <ac:chgData name="Phillip Guerra" userId="5fb57da5-bd04-4bba-85cf-c7d895c44220" providerId="ADAL" clId="{C9534B79-1CD5-422D-92A7-77CBF31A2E7F}" dt="2019-12-10T14:33:12.131" v="7321"/>
          <ac:grpSpMkLst>
            <pc:docMk/>
            <pc:sldMk cId="4073782910" sldId="385"/>
            <ac:grpSpMk id="781" creationId="{49A9281F-7274-452A-B919-76A965BC18A9}"/>
          </ac:grpSpMkLst>
        </pc:grpChg>
        <pc:grpChg chg="mod">
          <ac:chgData name="Phillip Guerra" userId="5fb57da5-bd04-4bba-85cf-c7d895c44220" providerId="ADAL" clId="{C9534B79-1CD5-422D-92A7-77CBF31A2E7F}" dt="2019-12-10T14:33:12.131" v="7321"/>
          <ac:grpSpMkLst>
            <pc:docMk/>
            <pc:sldMk cId="4073782910" sldId="385"/>
            <ac:grpSpMk id="782" creationId="{5977D45E-A4CE-44F8-ADA5-4CA48F6FA11B}"/>
          </ac:grpSpMkLst>
        </pc:grpChg>
        <pc:grpChg chg="mod">
          <ac:chgData name="Phillip Guerra" userId="5fb57da5-bd04-4bba-85cf-c7d895c44220" providerId="ADAL" clId="{C9534B79-1CD5-422D-92A7-77CBF31A2E7F}" dt="2019-12-10T14:33:12.131" v="7321"/>
          <ac:grpSpMkLst>
            <pc:docMk/>
            <pc:sldMk cId="4073782910" sldId="385"/>
            <ac:grpSpMk id="783" creationId="{C01A6576-3FD5-4E33-BD35-5A5E7D4EA469}"/>
          </ac:grpSpMkLst>
        </pc:grpChg>
        <pc:grpChg chg="mod">
          <ac:chgData name="Phillip Guerra" userId="5fb57da5-bd04-4bba-85cf-c7d895c44220" providerId="ADAL" clId="{C9534B79-1CD5-422D-92A7-77CBF31A2E7F}" dt="2019-12-10T14:33:12.131" v="7321"/>
          <ac:grpSpMkLst>
            <pc:docMk/>
            <pc:sldMk cId="4073782910" sldId="385"/>
            <ac:grpSpMk id="784" creationId="{9CED1763-F82A-4345-9058-E07F15925392}"/>
          </ac:grpSpMkLst>
        </pc:grpChg>
        <pc:grpChg chg="mod">
          <ac:chgData name="Phillip Guerra" userId="5fb57da5-bd04-4bba-85cf-c7d895c44220" providerId="ADAL" clId="{C9534B79-1CD5-422D-92A7-77CBF31A2E7F}" dt="2019-12-10T14:33:12.131" v="7321"/>
          <ac:grpSpMkLst>
            <pc:docMk/>
            <pc:sldMk cId="4073782910" sldId="385"/>
            <ac:grpSpMk id="785" creationId="{C16B4BA6-F8C9-475E-9F59-21286919C5D9}"/>
          </ac:grpSpMkLst>
        </pc:grpChg>
        <pc:grpChg chg="mod">
          <ac:chgData name="Phillip Guerra" userId="5fb57da5-bd04-4bba-85cf-c7d895c44220" providerId="ADAL" clId="{C9534B79-1CD5-422D-92A7-77CBF31A2E7F}" dt="2019-12-10T14:33:12.131" v="7321"/>
          <ac:grpSpMkLst>
            <pc:docMk/>
            <pc:sldMk cId="4073782910" sldId="385"/>
            <ac:grpSpMk id="786" creationId="{BF50F864-0C7D-46CA-A4D7-19BA7C9172E2}"/>
          </ac:grpSpMkLst>
        </pc:grpChg>
        <pc:grpChg chg="mod">
          <ac:chgData name="Phillip Guerra" userId="5fb57da5-bd04-4bba-85cf-c7d895c44220" providerId="ADAL" clId="{C9534B79-1CD5-422D-92A7-77CBF31A2E7F}" dt="2019-12-10T14:33:12.131" v="7321"/>
          <ac:grpSpMkLst>
            <pc:docMk/>
            <pc:sldMk cId="4073782910" sldId="385"/>
            <ac:grpSpMk id="787" creationId="{661FF5B9-8B88-46C8-99FF-9643CB43CDCB}"/>
          </ac:grpSpMkLst>
        </pc:grpChg>
        <pc:grpChg chg="mod">
          <ac:chgData name="Phillip Guerra" userId="5fb57da5-bd04-4bba-85cf-c7d895c44220" providerId="ADAL" clId="{C9534B79-1CD5-422D-92A7-77CBF31A2E7F}" dt="2019-12-10T14:33:12.131" v="7321"/>
          <ac:grpSpMkLst>
            <pc:docMk/>
            <pc:sldMk cId="4073782910" sldId="385"/>
            <ac:grpSpMk id="788" creationId="{0034E71D-3C70-4665-A3FF-7D8D44743329}"/>
          </ac:grpSpMkLst>
        </pc:grpChg>
        <pc:grpChg chg="mod">
          <ac:chgData name="Phillip Guerra" userId="5fb57da5-bd04-4bba-85cf-c7d895c44220" providerId="ADAL" clId="{C9534B79-1CD5-422D-92A7-77CBF31A2E7F}" dt="2019-12-10T14:33:12.131" v="7321"/>
          <ac:grpSpMkLst>
            <pc:docMk/>
            <pc:sldMk cId="4073782910" sldId="385"/>
            <ac:grpSpMk id="789" creationId="{D66309B4-AB25-4D87-9FAC-86E0780560F7}"/>
          </ac:grpSpMkLst>
        </pc:grpChg>
        <pc:grpChg chg="mod">
          <ac:chgData name="Phillip Guerra" userId="5fb57da5-bd04-4bba-85cf-c7d895c44220" providerId="ADAL" clId="{C9534B79-1CD5-422D-92A7-77CBF31A2E7F}" dt="2019-12-10T14:33:12.131" v="7321"/>
          <ac:grpSpMkLst>
            <pc:docMk/>
            <pc:sldMk cId="4073782910" sldId="385"/>
            <ac:grpSpMk id="790" creationId="{39006E68-CC9C-43B3-B011-4C9E168F5920}"/>
          </ac:grpSpMkLst>
        </pc:grpChg>
        <pc:grpChg chg="mod">
          <ac:chgData name="Phillip Guerra" userId="5fb57da5-bd04-4bba-85cf-c7d895c44220" providerId="ADAL" clId="{C9534B79-1CD5-422D-92A7-77CBF31A2E7F}" dt="2019-12-10T14:33:12.131" v="7321"/>
          <ac:grpSpMkLst>
            <pc:docMk/>
            <pc:sldMk cId="4073782910" sldId="385"/>
            <ac:grpSpMk id="791" creationId="{0094AC42-668F-4268-8A2E-B130574D1DB0}"/>
          </ac:grpSpMkLst>
        </pc:grpChg>
        <pc:grpChg chg="mod">
          <ac:chgData name="Phillip Guerra" userId="5fb57da5-bd04-4bba-85cf-c7d895c44220" providerId="ADAL" clId="{C9534B79-1CD5-422D-92A7-77CBF31A2E7F}" dt="2019-12-10T14:33:12.131" v="7321"/>
          <ac:grpSpMkLst>
            <pc:docMk/>
            <pc:sldMk cId="4073782910" sldId="385"/>
            <ac:grpSpMk id="792" creationId="{D01A2B4A-D3EE-4509-9464-9CC946BD6341}"/>
          </ac:grpSpMkLst>
        </pc:grpChg>
        <pc:grpChg chg="mod">
          <ac:chgData name="Phillip Guerra" userId="5fb57da5-bd04-4bba-85cf-c7d895c44220" providerId="ADAL" clId="{C9534B79-1CD5-422D-92A7-77CBF31A2E7F}" dt="2019-12-10T14:33:12.131" v="7321"/>
          <ac:grpSpMkLst>
            <pc:docMk/>
            <pc:sldMk cId="4073782910" sldId="385"/>
            <ac:grpSpMk id="793" creationId="{7B1B2307-C7FC-4C57-BCB5-1814B6153FCD}"/>
          </ac:grpSpMkLst>
        </pc:grpChg>
        <pc:grpChg chg="mod">
          <ac:chgData name="Phillip Guerra" userId="5fb57da5-bd04-4bba-85cf-c7d895c44220" providerId="ADAL" clId="{C9534B79-1CD5-422D-92A7-77CBF31A2E7F}" dt="2019-12-10T14:33:12.131" v="7321"/>
          <ac:grpSpMkLst>
            <pc:docMk/>
            <pc:sldMk cId="4073782910" sldId="385"/>
            <ac:grpSpMk id="794" creationId="{C025B6C6-763D-4944-9F21-CAC87707B32D}"/>
          </ac:grpSpMkLst>
        </pc:grpChg>
        <pc:grpChg chg="mod">
          <ac:chgData name="Phillip Guerra" userId="5fb57da5-bd04-4bba-85cf-c7d895c44220" providerId="ADAL" clId="{C9534B79-1CD5-422D-92A7-77CBF31A2E7F}" dt="2019-12-10T14:33:12.131" v="7321"/>
          <ac:grpSpMkLst>
            <pc:docMk/>
            <pc:sldMk cId="4073782910" sldId="385"/>
            <ac:grpSpMk id="795" creationId="{41DE1A25-4F48-4195-AB69-09F64666D6B3}"/>
          </ac:grpSpMkLst>
        </pc:grpChg>
        <pc:grpChg chg="mod">
          <ac:chgData name="Phillip Guerra" userId="5fb57da5-bd04-4bba-85cf-c7d895c44220" providerId="ADAL" clId="{C9534B79-1CD5-422D-92A7-77CBF31A2E7F}" dt="2019-12-10T14:33:12.131" v="7321"/>
          <ac:grpSpMkLst>
            <pc:docMk/>
            <pc:sldMk cId="4073782910" sldId="385"/>
            <ac:grpSpMk id="796" creationId="{56FC8F71-84D5-4B10-B096-D22053D46452}"/>
          </ac:grpSpMkLst>
        </pc:grpChg>
        <pc:grpChg chg="mod">
          <ac:chgData name="Phillip Guerra" userId="5fb57da5-bd04-4bba-85cf-c7d895c44220" providerId="ADAL" clId="{C9534B79-1CD5-422D-92A7-77CBF31A2E7F}" dt="2019-12-10T14:33:12.131" v="7321"/>
          <ac:grpSpMkLst>
            <pc:docMk/>
            <pc:sldMk cId="4073782910" sldId="385"/>
            <ac:grpSpMk id="797" creationId="{181689B3-12EA-42B4-B024-B59A2576B1CF}"/>
          </ac:grpSpMkLst>
        </pc:grpChg>
        <pc:grpChg chg="mod">
          <ac:chgData name="Phillip Guerra" userId="5fb57da5-bd04-4bba-85cf-c7d895c44220" providerId="ADAL" clId="{C9534B79-1CD5-422D-92A7-77CBF31A2E7F}" dt="2019-12-10T14:33:12.131" v="7321"/>
          <ac:grpSpMkLst>
            <pc:docMk/>
            <pc:sldMk cId="4073782910" sldId="385"/>
            <ac:grpSpMk id="798" creationId="{BA936E71-8C82-4E60-8D5F-8F0606039BF8}"/>
          </ac:grpSpMkLst>
        </pc:grpChg>
        <pc:grpChg chg="mod">
          <ac:chgData name="Phillip Guerra" userId="5fb57da5-bd04-4bba-85cf-c7d895c44220" providerId="ADAL" clId="{C9534B79-1CD5-422D-92A7-77CBF31A2E7F}" dt="2019-12-10T14:33:12.131" v="7321"/>
          <ac:grpSpMkLst>
            <pc:docMk/>
            <pc:sldMk cId="4073782910" sldId="385"/>
            <ac:grpSpMk id="799" creationId="{14998CF8-AC90-46D8-9399-160562B426B5}"/>
          </ac:grpSpMkLst>
        </pc:grpChg>
        <pc:grpChg chg="mod">
          <ac:chgData name="Phillip Guerra" userId="5fb57da5-bd04-4bba-85cf-c7d895c44220" providerId="ADAL" clId="{C9534B79-1CD5-422D-92A7-77CBF31A2E7F}" dt="2019-12-10T14:33:12.131" v="7321"/>
          <ac:grpSpMkLst>
            <pc:docMk/>
            <pc:sldMk cId="4073782910" sldId="385"/>
            <ac:grpSpMk id="800" creationId="{74E43B49-7965-4D2A-A235-2881DE540F5D}"/>
          </ac:grpSpMkLst>
        </pc:grpChg>
        <pc:grpChg chg="mod">
          <ac:chgData name="Phillip Guerra" userId="5fb57da5-bd04-4bba-85cf-c7d895c44220" providerId="ADAL" clId="{C9534B79-1CD5-422D-92A7-77CBF31A2E7F}" dt="2019-12-10T14:33:12.131" v="7321"/>
          <ac:grpSpMkLst>
            <pc:docMk/>
            <pc:sldMk cId="4073782910" sldId="385"/>
            <ac:grpSpMk id="801" creationId="{F6AA2C5C-A7F3-4B06-AA09-A72A8107F4C0}"/>
          </ac:grpSpMkLst>
        </pc:grpChg>
      </pc:sldChg>
      <pc:sldChg chg="addSp delSp modSp add ord">
        <pc:chgData name="Phillip Guerra" userId="5fb57da5-bd04-4bba-85cf-c7d895c44220" providerId="ADAL" clId="{C9534B79-1CD5-422D-92A7-77CBF31A2E7F}" dt="2019-12-10T18:58:31.320" v="7483" actId="1582"/>
        <pc:sldMkLst>
          <pc:docMk/>
          <pc:sldMk cId="2295107976" sldId="386"/>
        </pc:sldMkLst>
        <pc:spChg chg="add mod">
          <ac:chgData name="Phillip Guerra" userId="5fb57da5-bd04-4bba-85cf-c7d895c44220" providerId="ADAL" clId="{C9534B79-1CD5-422D-92A7-77CBF31A2E7F}" dt="2019-12-10T14:28:19.496" v="7228" actId="164"/>
          <ac:spMkLst>
            <pc:docMk/>
            <pc:sldMk cId="2295107976" sldId="386"/>
            <ac:spMk id="3" creationId="{5B974A20-AF05-4EC9-BEB4-7698E4A74E9F}"/>
          </ac:spMkLst>
        </pc:spChg>
        <pc:spChg chg="add mod">
          <ac:chgData name="Phillip Guerra" userId="5fb57da5-bd04-4bba-85cf-c7d895c44220" providerId="ADAL" clId="{C9534B79-1CD5-422D-92A7-77CBF31A2E7F}" dt="2019-12-10T14:39:33.996" v="7469" actId="1076"/>
          <ac:spMkLst>
            <pc:docMk/>
            <pc:sldMk cId="2295107976" sldId="386"/>
            <ac:spMk id="9" creationId="{FD882823-270C-4622-988F-A56C1C60008D}"/>
          </ac:spMkLst>
        </pc:spChg>
        <pc:spChg chg="add mod">
          <ac:chgData name="Phillip Guerra" userId="5fb57da5-bd04-4bba-85cf-c7d895c44220" providerId="ADAL" clId="{C9534B79-1CD5-422D-92A7-77CBF31A2E7F}" dt="2019-12-10T14:32:48.852" v="7312" actId="164"/>
          <ac:spMkLst>
            <pc:docMk/>
            <pc:sldMk cId="2295107976" sldId="386"/>
            <ac:spMk id="184" creationId="{B71CCFFE-72A4-4CA9-9AAB-7EB387E02EF3}"/>
          </ac:spMkLst>
        </pc:spChg>
        <pc:spChg chg="mod topLvl">
          <ac:chgData name="Phillip Guerra" userId="5fb57da5-bd04-4bba-85cf-c7d895c44220" providerId="ADAL" clId="{C9534B79-1CD5-422D-92A7-77CBF31A2E7F}" dt="2019-12-10T18:58:15.890" v="7482" actId="165"/>
          <ac:spMkLst>
            <pc:docMk/>
            <pc:sldMk cId="2295107976" sldId="386"/>
            <ac:spMk id="563" creationId="{96ADCE53-76A0-4E62-A230-4B3F0C80100D}"/>
          </ac:spMkLst>
        </pc:spChg>
        <pc:spChg chg="mod">
          <ac:chgData name="Phillip Guerra" userId="5fb57da5-bd04-4bba-85cf-c7d895c44220" providerId="ADAL" clId="{C9534B79-1CD5-422D-92A7-77CBF31A2E7F}" dt="2019-12-10T18:58:31.320" v="7483" actId="1582"/>
          <ac:spMkLst>
            <pc:docMk/>
            <pc:sldMk cId="2295107976" sldId="386"/>
            <ac:spMk id="591" creationId="{D5073A25-2DBD-4AFF-A1E8-43B40EFD7A77}"/>
          </ac:spMkLst>
        </pc:spChg>
        <pc:spChg chg="mod">
          <ac:chgData name="Phillip Guerra" userId="5fb57da5-bd04-4bba-85cf-c7d895c44220" providerId="ADAL" clId="{C9534B79-1CD5-422D-92A7-77CBF31A2E7F}" dt="2019-12-10T18:58:31.320" v="7483" actId="1582"/>
          <ac:spMkLst>
            <pc:docMk/>
            <pc:sldMk cId="2295107976" sldId="386"/>
            <ac:spMk id="596" creationId="{85FD579E-9831-45FE-9345-18C19E90D894}"/>
          </ac:spMkLst>
        </pc:spChg>
        <pc:spChg chg="mod">
          <ac:chgData name="Phillip Guerra" userId="5fb57da5-bd04-4bba-85cf-c7d895c44220" providerId="ADAL" clId="{C9534B79-1CD5-422D-92A7-77CBF31A2E7F}" dt="2019-12-10T18:58:31.320" v="7483" actId="1582"/>
          <ac:spMkLst>
            <pc:docMk/>
            <pc:sldMk cId="2295107976" sldId="386"/>
            <ac:spMk id="601" creationId="{F5BAB06F-32EC-4353-A441-949FFC74C0D8}"/>
          </ac:spMkLst>
        </pc:spChg>
        <pc:spChg chg="mod">
          <ac:chgData name="Phillip Guerra" userId="5fb57da5-bd04-4bba-85cf-c7d895c44220" providerId="ADAL" clId="{C9534B79-1CD5-422D-92A7-77CBF31A2E7F}" dt="2019-12-10T18:58:31.320" v="7483" actId="1582"/>
          <ac:spMkLst>
            <pc:docMk/>
            <pc:sldMk cId="2295107976" sldId="386"/>
            <ac:spMk id="606" creationId="{3AEB03AB-0EDD-4613-8923-335A2E699E5B}"/>
          </ac:spMkLst>
        </pc:spChg>
        <pc:spChg chg="mod">
          <ac:chgData name="Phillip Guerra" userId="5fb57da5-bd04-4bba-85cf-c7d895c44220" providerId="ADAL" clId="{C9534B79-1CD5-422D-92A7-77CBF31A2E7F}" dt="2019-12-10T18:58:31.320" v="7483" actId="1582"/>
          <ac:spMkLst>
            <pc:docMk/>
            <pc:sldMk cId="2295107976" sldId="386"/>
            <ac:spMk id="611" creationId="{F18BA7E7-8307-4E5D-8FB5-9ADC273FACAA}"/>
          </ac:spMkLst>
        </pc:spChg>
        <pc:spChg chg="mod">
          <ac:chgData name="Phillip Guerra" userId="5fb57da5-bd04-4bba-85cf-c7d895c44220" providerId="ADAL" clId="{C9534B79-1CD5-422D-92A7-77CBF31A2E7F}" dt="2019-12-10T18:58:31.320" v="7483" actId="1582"/>
          <ac:spMkLst>
            <pc:docMk/>
            <pc:sldMk cId="2295107976" sldId="386"/>
            <ac:spMk id="616" creationId="{77859E6E-B354-4B9D-8562-D34E7B6F00F4}"/>
          </ac:spMkLst>
        </pc:spChg>
        <pc:spChg chg="mod">
          <ac:chgData name="Phillip Guerra" userId="5fb57da5-bd04-4bba-85cf-c7d895c44220" providerId="ADAL" clId="{C9534B79-1CD5-422D-92A7-77CBF31A2E7F}" dt="2019-12-10T18:58:31.320" v="7483" actId="1582"/>
          <ac:spMkLst>
            <pc:docMk/>
            <pc:sldMk cId="2295107976" sldId="386"/>
            <ac:spMk id="621" creationId="{77C3228F-2334-4EA7-BFDE-0B105BF09521}"/>
          </ac:spMkLst>
        </pc:spChg>
        <pc:spChg chg="mod">
          <ac:chgData name="Phillip Guerra" userId="5fb57da5-bd04-4bba-85cf-c7d895c44220" providerId="ADAL" clId="{C9534B79-1CD5-422D-92A7-77CBF31A2E7F}" dt="2019-12-10T18:58:31.320" v="7483" actId="1582"/>
          <ac:spMkLst>
            <pc:docMk/>
            <pc:sldMk cId="2295107976" sldId="386"/>
            <ac:spMk id="626" creationId="{FD4DE395-6AE4-4CBC-805D-43A048749FBC}"/>
          </ac:spMkLst>
        </pc:spChg>
        <pc:spChg chg="mod">
          <ac:chgData name="Phillip Guerra" userId="5fb57da5-bd04-4bba-85cf-c7d895c44220" providerId="ADAL" clId="{C9534B79-1CD5-422D-92A7-77CBF31A2E7F}" dt="2019-12-10T18:58:31.320" v="7483" actId="1582"/>
          <ac:spMkLst>
            <pc:docMk/>
            <pc:sldMk cId="2295107976" sldId="386"/>
            <ac:spMk id="631" creationId="{3646BBAC-5BBC-4593-BD17-31787A849C21}"/>
          </ac:spMkLst>
        </pc:spChg>
        <pc:spChg chg="mod">
          <ac:chgData name="Phillip Guerra" userId="5fb57da5-bd04-4bba-85cf-c7d895c44220" providerId="ADAL" clId="{C9534B79-1CD5-422D-92A7-77CBF31A2E7F}" dt="2019-12-10T18:58:31.320" v="7483" actId="1582"/>
          <ac:spMkLst>
            <pc:docMk/>
            <pc:sldMk cId="2295107976" sldId="386"/>
            <ac:spMk id="636" creationId="{73B9F3CB-B0F8-4DD1-B3F5-E5657F8D3D87}"/>
          </ac:spMkLst>
        </pc:spChg>
        <pc:spChg chg="mod">
          <ac:chgData name="Phillip Guerra" userId="5fb57da5-bd04-4bba-85cf-c7d895c44220" providerId="ADAL" clId="{C9534B79-1CD5-422D-92A7-77CBF31A2E7F}" dt="2019-12-10T18:58:31.320" v="7483" actId="1582"/>
          <ac:spMkLst>
            <pc:docMk/>
            <pc:sldMk cId="2295107976" sldId="386"/>
            <ac:spMk id="641" creationId="{A9A4F2FA-717F-426C-814D-84E0189200F5}"/>
          </ac:spMkLst>
        </pc:spChg>
        <pc:spChg chg="mod">
          <ac:chgData name="Phillip Guerra" userId="5fb57da5-bd04-4bba-85cf-c7d895c44220" providerId="ADAL" clId="{C9534B79-1CD5-422D-92A7-77CBF31A2E7F}" dt="2019-12-10T18:58:31.320" v="7483" actId="1582"/>
          <ac:spMkLst>
            <pc:docMk/>
            <pc:sldMk cId="2295107976" sldId="386"/>
            <ac:spMk id="646" creationId="{1F7E5E4C-4F93-418A-9CC7-7B268B99F9AD}"/>
          </ac:spMkLst>
        </pc:spChg>
        <pc:spChg chg="mod">
          <ac:chgData name="Phillip Guerra" userId="5fb57da5-bd04-4bba-85cf-c7d895c44220" providerId="ADAL" clId="{C9534B79-1CD5-422D-92A7-77CBF31A2E7F}" dt="2019-12-10T18:58:31.320" v="7483" actId="1582"/>
          <ac:spMkLst>
            <pc:docMk/>
            <pc:sldMk cId="2295107976" sldId="386"/>
            <ac:spMk id="651" creationId="{991DA591-601E-485D-B08A-1867B012A6AE}"/>
          </ac:spMkLst>
        </pc:spChg>
        <pc:spChg chg="mod">
          <ac:chgData name="Phillip Guerra" userId="5fb57da5-bd04-4bba-85cf-c7d895c44220" providerId="ADAL" clId="{C9534B79-1CD5-422D-92A7-77CBF31A2E7F}" dt="2019-12-10T18:58:31.320" v="7483" actId="1582"/>
          <ac:spMkLst>
            <pc:docMk/>
            <pc:sldMk cId="2295107976" sldId="386"/>
            <ac:spMk id="656" creationId="{BA41B7E8-E5E0-4D6D-8D44-264FD2EE94B8}"/>
          </ac:spMkLst>
        </pc:spChg>
        <pc:spChg chg="mod">
          <ac:chgData name="Phillip Guerra" userId="5fb57da5-bd04-4bba-85cf-c7d895c44220" providerId="ADAL" clId="{C9534B79-1CD5-422D-92A7-77CBF31A2E7F}" dt="2019-12-10T18:58:31.320" v="7483" actId="1582"/>
          <ac:spMkLst>
            <pc:docMk/>
            <pc:sldMk cId="2295107976" sldId="386"/>
            <ac:spMk id="661" creationId="{E2057549-5CB1-4D90-96E8-A8CD91E260BD}"/>
          </ac:spMkLst>
        </pc:spChg>
        <pc:spChg chg="mod">
          <ac:chgData name="Phillip Guerra" userId="5fb57da5-bd04-4bba-85cf-c7d895c44220" providerId="ADAL" clId="{C9534B79-1CD5-422D-92A7-77CBF31A2E7F}" dt="2019-12-10T18:58:31.320" v="7483" actId="1582"/>
          <ac:spMkLst>
            <pc:docMk/>
            <pc:sldMk cId="2295107976" sldId="386"/>
            <ac:spMk id="666" creationId="{1FFB8967-24E1-476D-A625-34A32CC07CEC}"/>
          </ac:spMkLst>
        </pc:spChg>
        <pc:spChg chg="mod">
          <ac:chgData name="Phillip Guerra" userId="5fb57da5-bd04-4bba-85cf-c7d895c44220" providerId="ADAL" clId="{C9534B79-1CD5-422D-92A7-77CBF31A2E7F}" dt="2019-12-10T18:58:31.320" v="7483" actId="1582"/>
          <ac:spMkLst>
            <pc:docMk/>
            <pc:sldMk cId="2295107976" sldId="386"/>
            <ac:spMk id="671" creationId="{E3353DD3-E750-4775-886E-025F00E8717C}"/>
          </ac:spMkLst>
        </pc:spChg>
        <pc:spChg chg="mod">
          <ac:chgData name="Phillip Guerra" userId="5fb57da5-bd04-4bba-85cf-c7d895c44220" providerId="ADAL" clId="{C9534B79-1CD5-422D-92A7-77CBF31A2E7F}" dt="2019-12-10T18:58:31.320" v="7483" actId="1582"/>
          <ac:spMkLst>
            <pc:docMk/>
            <pc:sldMk cId="2295107976" sldId="386"/>
            <ac:spMk id="676" creationId="{B23A3ED6-9360-42E3-94B4-0263BCD2B87A}"/>
          </ac:spMkLst>
        </pc:spChg>
        <pc:spChg chg="mod">
          <ac:chgData name="Phillip Guerra" userId="5fb57da5-bd04-4bba-85cf-c7d895c44220" providerId="ADAL" clId="{C9534B79-1CD5-422D-92A7-77CBF31A2E7F}" dt="2019-12-10T18:58:31.320" v="7483" actId="1582"/>
          <ac:spMkLst>
            <pc:docMk/>
            <pc:sldMk cId="2295107976" sldId="386"/>
            <ac:spMk id="681" creationId="{B00DCB75-917E-4413-9598-7B9CA8A6E8AE}"/>
          </ac:spMkLst>
        </pc:spChg>
        <pc:spChg chg="mod">
          <ac:chgData name="Phillip Guerra" userId="5fb57da5-bd04-4bba-85cf-c7d895c44220" providerId="ADAL" clId="{C9534B79-1CD5-422D-92A7-77CBF31A2E7F}" dt="2019-12-10T18:58:31.320" v="7483" actId="1582"/>
          <ac:spMkLst>
            <pc:docMk/>
            <pc:sldMk cId="2295107976" sldId="386"/>
            <ac:spMk id="686" creationId="{B2220697-7205-4F44-965A-1DD52369E9FE}"/>
          </ac:spMkLst>
        </pc:spChg>
        <pc:spChg chg="mod">
          <ac:chgData name="Phillip Guerra" userId="5fb57da5-bd04-4bba-85cf-c7d895c44220" providerId="ADAL" clId="{C9534B79-1CD5-422D-92A7-77CBF31A2E7F}" dt="2019-12-10T18:58:31.320" v="7483" actId="1582"/>
          <ac:spMkLst>
            <pc:docMk/>
            <pc:sldMk cId="2295107976" sldId="386"/>
            <ac:spMk id="691" creationId="{D82CE81E-3109-4A51-AD12-00674DDE1EF7}"/>
          </ac:spMkLst>
        </pc:spChg>
        <pc:spChg chg="mod">
          <ac:chgData name="Phillip Guerra" userId="5fb57da5-bd04-4bba-85cf-c7d895c44220" providerId="ADAL" clId="{C9534B79-1CD5-422D-92A7-77CBF31A2E7F}" dt="2019-12-10T18:58:31.320" v="7483" actId="1582"/>
          <ac:spMkLst>
            <pc:docMk/>
            <pc:sldMk cId="2295107976" sldId="386"/>
            <ac:spMk id="696" creationId="{B7AE3AFE-FECF-4D1E-9AE5-D36F0E7EC82C}"/>
          </ac:spMkLst>
        </pc:spChg>
        <pc:spChg chg="mod">
          <ac:chgData name="Phillip Guerra" userId="5fb57da5-bd04-4bba-85cf-c7d895c44220" providerId="ADAL" clId="{C9534B79-1CD5-422D-92A7-77CBF31A2E7F}" dt="2019-12-10T18:58:31.320" v="7483" actId="1582"/>
          <ac:spMkLst>
            <pc:docMk/>
            <pc:sldMk cId="2295107976" sldId="386"/>
            <ac:spMk id="701" creationId="{3B44F607-5E33-42A0-9C19-E0DDD4386A8D}"/>
          </ac:spMkLst>
        </pc:spChg>
        <pc:spChg chg="mod">
          <ac:chgData name="Phillip Guerra" userId="5fb57da5-bd04-4bba-85cf-c7d895c44220" providerId="ADAL" clId="{C9534B79-1CD5-422D-92A7-77CBF31A2E7F}" dt="2019-12-10T18:58:31.320" v="7483" actId="1582"/>
          <ac:spMkLst>
            <pc:docMk/>
            <pc:sldMk cId="2295107976" sldId="386"/>
            <ac:spMk id="706" creationId="{40DA2BF3-7A68-40D3-A328-EAE052DD64F9}"/>
          </ac:spMkLst>
        </pc:spChg>
        <pc:spChg chg="mod">
          <ac:chgData name="Phillip Guerra" userId="5fb57da5-bd04-4bba-85cf-c7d895c44220" providerId="ADAL" clId="{C9534B79-1CD5-422D-92A7-77CBF31A2E7F}" dt="2019-12-10T18:58:31.320" v="7483" actId="1582"/>
          <ac:spMkLst>
            <pc:docMk/>
            <pc:sldMk cId="2295107976" sldId="386"/>
            <ac:spMk id="711" creationId="{A061772B-A472-4A8F-A83F-92B01828A92A}"/>
          </ac:spMkLst>
        </pc:spChg>
        <pc:spChg chg="mod">
          <ac:chgData name="Phillip Guerra" userId="5fb57da5-bd04-4bba-85cf-c7d895c44220" providerId="ADAL" clId="{C9534B79-1CD5-422D-92A7-77CBF31A2E7F}" dt="2019-12-10T18:58:31.320" v="7483" actId="1582"/>
          <ac:spMkLst>
            <pc:docMk/>
            <pc:sldMk cId="2295107976" sldId="386"/>
            <ac:spMk id="716" creationId="{4DC1B6EC-2A8E-4B18-A276-BB6E97465EEE}"/>
          </ac:spMkLst>
        </pc:spChg>
        <pc:spChg chg="mod">
          <ac:chgData name="Phillip Guerra" userId="5fb57da5-bd04-4bba-85cf-c7d895c44220" providerId="ADAL" clId="{C9534B79-1CD5-422D-92A7-77CBF31A2E7F}" dt="2019-12-10T18:58:31.320" v="7483" actId="1582"/>
          <ac:spMkLst>
            <pc:docMk/>
            <pc:sldMk cId="2295107976" sldId="386"/>
            <ac:spMk id="721" creationId="{8A3EF812-0421-436F-A014-5FB993BC661C}"/>
          </ac:spMkLst>
        </pc:spChg>
        <pc:spChg chg="mod topLvl">
          <ac:chgData name="Phillip Guerra" userId="5fb57da5-bd04-4bba-85cf-c7d895c44220" providerId="ADAL" clId="{C9534B79-1CD5-422D-92A7-77CBF31A2E7F}" dt="2019-12-10T14:35:21.518" v="7347" actId="207"/>
          <ac:spMkLst>
            <pc:docMk/>
            <pc:sldMk cId="2295107976" sldId="386"/>
            <ac:spMk id="727" creationId="{ACF6AAC0-B545-45BB-80A2-4702D46229B5}"/>
          </ac:spMkLst>
        </pc:spChg>
        <pc:spChg chg="add del mod">
          <ac:chgData name="Phillip Guerra" userId="5fb57da5-bd04-4bba-85cf-c7d895c44220" providerId="ADAL" clId="{C9534B79-1CD5-422D-92A7-77CBF31A2E7F}" dt="2019-12-10T14:37:09.480" v="7377" actId="478"/>
          <ac:spMkLst>
            <pc:docMk/>
            <pc:sldMk cId="2295107976" sldId="386"/>
            <ac:spMk id="890" creationId="{018C53FF-CE0A-43E0-9092-FD8FE3A6E7BD}"/>
          </ac:spMkLst>
        </pc:spChg>
        <pc:spChg chg="add del mod">
          <ac:chgData name="Phillip Guerra" userId="5fb57da5-bd04-4bba-85cf-c7d895c44220" providerId="ADAL" clId="{C9534B79-1CD5-422D-92A7-77CBF31A2E7F}" dt="2019-12-10T14:37:43.579" v="7398" actId="478"/>
          <ac:spMkLst>
            <pc:docMk/>
            <pc:sldMk cId="2295107976" sldId="386"/>
            <ac:spMk id="891" creationId="{2AFB0945-BB97-46F3-A561-6DDF5B1BF749}"/>
          </ac:spMkLst>
        </pc:spChg>
        <pc:spChg chg="add del">
          <ac:chgData name="Phillip Guerra" userId="5fb57da5-bd04-4bba-85cf-c7d895c44220" providerId="ADAL" clId="{C9534B79-1CD5-422D-92A7-77CBF31A2E7F}" dt="2019-12-10T14:37:51.124" v="7400"/>
          <ac:spMkLst>
            <pc:docMk/>
            <pc:sldMk cId="2295107976" sldId="386"/>
            <ac:spMk id="892" creationId="{ED16BF87-A0DE-4B8C-87EB-C1B80C586BC6}"/>
          </ac:spMkLst>
        </pc:spChg>
        <pc:spChg chg="add del mod">
          <ac:chgData name="Phillip Guerra" userId="5fb57da5-bd04-4bba-85cf-c7d895c44220" providerId="ADAL" clId="{C9534B79-1CD5-422D-92A7-77CBF31A2E7F}" dt="2019-12-10T14:38:47.809" v="7443" actId="478"/>
          <ac:spMkLst>
            <pc:docMk/>
            <pc:sldMk cId="2295107976" sldId="386"/>
            <ac:spMk id="893" creationId="{86B91EEE-6DC7-4BA2-BB93-640C424EE654}"/>
          </ac:spMkLst>
        </pc:spChg>
        <pc:spChg chg="add mod">
          <ac:chgData name="Phillip Guerra" userId="5fb57da5-bd04-4bba-85cf-c7d895c44220" providerId="ADAL" clId="{C9534B79-1CD5-422D-92A7-77CBF31A2E7F}" dt="2019-12-10T14:39:43.182" v="7471" actId="1076"/>
          <ac:spMkLst>
            <pc:docMk/>
            <pc:sldMk cId="2295107976" sldId="386"/>
            <ac:spMk id="894" creationId="{E831F97E-C254-4BF1-83FB-7EF464CAC2AE}"/>
          </ac:spMkLst>
        </pc:spChg>
        <pc:grpChg chg="add mod">
          <ac:chgData name="Phillip Guerra" userId="5fb57da5-bd04-4bba-85cf-c7d895c44220" providerId="ADAL" clId="{C9534B79-1CD5-422D-92A7-77CBF31A2E7F}" dt="2019-12-10T14:32:48.852" v="7312" actId="164"/>
          <ac:grpSpMkLst>
            <pc:docMk/>
            <pc:sldMk cId="2295107976" sldId="386"/>
            <ac:grpSpMk id="6" creationId="{BA5CDAFF-CCED-48B8-BE38-F572691BF8B2}"/>
          </ac:grpSpMkLst>
        </pc:grpChg>
        <pc:grpChg chg="add del mod">
          <ac:chgData name="Phillip Guerra" userId="5fb57da5-bd04-4bba-85cf-c7d895c44220" providerId="ADAL" clId="{C9534B79-1CD5-422D-92A7-77CBF31A2E7F}" dt="2019-12-10T14:32:52.072" v="7313"/>
          <ac:grpSpMkLst>
            <pc:docMk/>
            <pc:sldMk cId="2295107976" sldId="386"/>
            <ac:grpSpMk id="7" creationId="{E1AB79FF-252F-4A73-B122-A0AF5870628D}"/>
          </ac:grpSpMkLst>
        </pc:grpChg>
        <pc:grpChg chg="add del mod">
          <ac:chgData name="Phillip Guerra" userId="5fb57da5-bd04-4bba-85cf-c7d895c44220" providerId="ADAL" clId="{C9534B79-1CD5-422D-92A7-77CBF31A2E7F}" dt="2019-12-10T18:58:15.890" v="7482" actId="165"/>
          <ac:grpSpMkLst>
            <pc:docMk/>
            <pc:sldMk cId="2295107976" sldId="386"/>
            <ac:grpSpMk id="8" creationId="{F02A0CCD-0223-457C-8E46-2824087947FF}"/>
          </ac:grpSpMkLst>
        </pc:grpChg>
        <pc:grpChg chg="add mod">
          <ac:chgData name="Phillip Guerra" userId="5fb57da5-bd04-4bba-85cf-c7d895c44220" providerId="ADAL" clId="{C9534B79-1CD5-422D-92A7-77CBF31A2E7F}" dt="2019-12-10T14:32:48.852" v="7312" actId="164"/>
          <ac:grpSpMkLst>
            <pc:docMk/>
            <pc:sldMk cId="2295107976" sldId="386"/>
            <ac:grpSpMk id="192" creationId="{AD2B5EE1-4FDB-42C9-A547-F61203724641}"/>
          </ac:grpSpMkLst>
        </pc:grpChg>
        <pc:grpChg chg="add mod">
          <ac:chgData name="Phillip Guerra" userId="5fb57da5-bd04-4bba-85cf-c7d895c44220" providerId="ADAL" clId="{C9534B79-1CD5-422D-92A7-77CBF31A2E7F}" dt="2019-12-10T14:32:48.852" v="7312" actId="164"/>
          <ac:grpSpMkLst>
            <pc:docMk/>
            <pc:sldMk cId="2295107976" sldId="386"/>
            <ac:grpSpMk id="198" creationId="{E3A0B7CA-885B-49CC-BC60-2F11E6C96F9B}"/>
          </ac:grpSpMkLst>
        </pc:grpChg>
        <pc:grpChg chg="add mod">
          <ac:chgData name="Phillip Guerra" userId="5fb57da5-bd04-4bba-85cf-c7d895c44220" providerId="ADAL" clId="{C9534B79-1CD5-422D-92A7-77CBF31A2E7F}" dt="2019-12-10T14:32:48.852" v="7312" actId="164"/>
          <ac:grpSpMkLst>
            <pc:docMk/>
            <pc:sldMk cId="2295107976" sldId="386"/>
            <ac:grpSpMk id="204" creationId="{8D99F744-79DB-4F72-9C6E-B2F58700B7D4}"/>
          </ac:grpSpMkLst>
        </pc:grpChg>
        <pc:grpChg chg="add mod">
          <ac:chgData name="Phillip Guerra" userId="5fb57da5-bd04-4bba-85cf-c7d895c44220" providerId="ADAL" clId="{C9534B79-1CD5-422D-92A7-77CBF31A2E7F}" dt="2019-12-10T14:32:48.852" v="7312" actId="164"/>
          <ac:grpSpMkLst>
            <pc:docMk/>
            <pc:sldMk cId="2295107976" sldId="386"/>
            <ac:grpSpMk id="210" creationId="{66DDAE5D-BAE8-444E-80F5-16C1C407A1A8}"/>
          </ac:grpSpMkLst>
        </pc:grpChg>
        <pc:grpChg chg="add del mod">
          <ac:chgData name="Phillip Guerra" userId="5fb57da5-bd04-4bba-85cf-c7d895c44220" providerId="ADAL" clId="{C9534B79-1CD5-422D-92A7-77CBF31A2E7F}" dt="2019-12-10T14:29:03.993" v="7240"/>
          <ac:grpSpMkLst>
            <pc:docMk/>
            <pc:sldMk cId="2295107976" sldId="386"/>
            <ac:grpSpMk id="216" creationId="{BCA1EBDA-4B2E-4D1D-BD1B-36A5B30CC9F4}"/>
          </ac:grpSpMkLst>
        </pc:grpChg>
        <pc:grpChg chg="add del mod">
          <ac:chgData name="Phillip Guerra" userId="5fb57da5-bd04-4bba-85cf-c7d895c44220" providerId="ADAL" clId="{C9534B79-1CD5-422D-92A7-77CBF31A2E7F}" dt="2019-12-10T14:29:08.175" v="7242"/>
          <ac:grpSpMkLst>
            <pc:docMk/>
            <pc:sldMk cId="2295107976" sldId="386"/>
            <ac:grpSpMk id="222" creationId="{80EBFBDD-1C28-42D9-9673-F0B3F484C57A}"/>
          </ac:grpSpMkLst>
        </pc:grpChg>
        <pc:grpChg chg="add mod">
          <ac:chgData name="Phillip Guerra" userId="5fb57da5-bd04-4bba-85cf-c7d895c44220" providerId="ADAL" clId="{C9534B79-1CD5-422D-92A7-77CBF31A2E7F}" dt="2019-12-10T14:32:48.852" v="7312" actId="164"/>
          <ac:grpSpMkLst>
            <pc:docMk/>
            <pc:sldMk cId="2295107976" sldId="386"/>
            <ac:grpSpMk id="228" creationId="{DAD71D32-D20F-4FC2-855E-E7ADCC40A457}"/>
          </ac:grpSpMkLst>
        </pc:grpChg>
        <pc:grpChg chg="add mod">
          <ac:chgData name="Phillip Guerra" userId="5fb57da5-bd04-4bba-85cf-c7d895c44220" providerId="ADAL" clId="{C9534B79-1CD5-422D-92A7-77CBF31A2E7F}" dt="2019-12-10T14:32:48.852" v="7312" actId="164"/>
          <ac:grpSpMkLst>
            <pc:docMk/>
            <pc:sldMk cId="2295107976" sldId="386"/>
            <ac:grpSpMk id="234" creationId="{326B579B-E40C-493E-9206-38316990EAE7}"/>
          </ac:grpSpMkLst>
        </pc:grpChg>
        <pc:grpChg chg="add mod">
          <ac:chgData name="Phillip Guerra" userId="5fb57da5-bd04-4bba-85cf-c7d895c44220" providerId="ADAL" clId="{C9534B79-1CD5-422D-92A7-77CBF31A2E7F}" dt="2019-12-10T14:32:48.852" v="7312" actId="164"/>
          <ac:grpSpMkLst>
            <pc:docMk/>
            <pc:sldMk cId="2295107976" sldId="386"/>
            <ac:grpSpMk id="240" creationId="{8FB5BFC2-4CDB-4F91-B4D0-2E1D1A20C2E9}"/>
          </ac:grpSpMkLst>
        </pc:grpChg>
        <pc:grpChg chg="add mod">
          <ac:chgData name="Phillip Guerra" userId="5fb57da5-bd04-4bba-85cf-c7d895c44220" providerId="ADAL" clId="{C9534B79-1CD5-422D-92A7-77CBF31A2E7F}" dt="2019-12-10T14:32:48.852" v="7312" actId="164"/>
          <ac:grpSpMkLst>
            <pc:docMk/>
            <pc:sldMk cId="2295107976" sldId="386"/>
            <ac:grpSpMk id="246" creationId="{5162BF0F-3068-43A1-8AC9-039DCC205A00}"/>
          </ac:grpSpMkLst>
        </pc:grpChg>
        <pc:grpChg chg="add mod">
          <ac:chgData name="Phillip Guerra" userId="5fb57da5-bd04-4bba-85cf-c7d895c44220" providerId="ADAL" clId="{C9534B79-1CD5-422D-92A7-77CBF31A2E7F}" dt="2019-12-10T14:32:48.852" v="7312" actId="164"/>
          <ac:grpSpMkLst>
            <pc:docMk/>
            <pc:sldMk cId="2295107976" sldId="386"/>
            <ac:grpSpMk id="252" creationId="{1C34191C-6CE0-41F7-A594-3C4F72171132}"/>
          </ac:grpSpMkLst>
        </pc:grpChg>
        <pc:grpChg chg="add del mod">
          <ac:chgData name="Phillip Guerra" userId="5fb57da5-bd04-4bba-85cf-c7d895c44220" providerId="ADAL" clId="{C9534B79-1CD5-422D-92A7-77CBF31A2E7F}" dt="2019-12-10T14:30:34.009" v="7273"/>
          <ac:grpSpMkLst>
            <pc:docMk/>
            <pc:sldMk cId="2295107976" sldId="386"/>
            <ac:grpSpMk id="258" creationId="{A46DB25B-28DC-48EE-A708-50BEFC082EFA}"/>
          </ac:grpSpMkLst>
        </pc:grpChg>
        <pc:grpChg chg="add del mod">
          <ac:chgData name="Phillip Guerra" userId="5fb57da5-bd04-4bba-85cf-c7d895c44220" providerId="ADAL" clId="{C9534B79-1CD5-422D-92A7-77CBF31A2E7F}" dt="2019-12-10T14:30:33.416" v="7272"/>
          <ac:grpSpMkLst>
            <pc:docMk/>
            <pc:sldMk cId="2295107976" sldId="386"/>
            <ac:grpSpMk id="264" creationId="{822F27EE-6D12-4AD2-96A5-FC4E29C3E00F}"/>
          </ac:grpSpMkLst>
        </pc:grpChg>
        <pc:grpChg chg="del">
          <ac:chgData name="Phillip Guerra" userId="5fb57da5-bd04-4bba-85cf-c7d895c44220" providerId="ADAL" clId="{C9534B79-1CD5-422D-92A7-77CBF31A2E7F}" dt="2019-12-10T14:15:09.645" v="7162" actId="478"/>
          <ac:grpSpMkLst>
            <pc:docMk/>
            <pc:sldMk cId="2295107976" sldId="386"/>
            <ac:grpSpMk id="267" creationId="{B2A8179B-FD25-458F-89F3-2C058B0C19A2}"/>
          </ac:grpSpMkLst>
        </pc:grpChg>
        <pc:grpChg chg="del">
          <ac:chgData name="Phillip Guerra" userId="5fb57da5-bd04-4bba-85cf-c7d895c44220" providerId="ADAL" clId="{C9534B79-1CD5-422D-92A7-77CBF31A2E7F}" dt="2019-12-10T14:15:11.036" v="7163" actId="478"/>
          <ac:grpSpMkLst>
            <pc:docMk/>
            <pc:sldMk cId="2295107976" sldId="386"/>
            <ac:grpSpMk id="356" creationId="{575815C1-D6F7-415B-9F7C-5F18814AF022}"/>
          </ac:grpSpMkLst>
        </pc:grpChg>
        <pc:grpChg chg="add del mod">
          <ac:chgData name="Phillip Guerra" userId="5fb57da5-bd04-4bba-85cf-c7d895c44220" providerId="ADAL" clId="{C9534B79-1CD5-422D-92A7-77CBF31A2E7F}" dt="2019-12-10T14:30:33.130" v="7271"/>
          <ac:grpSpMkLst>
            <pc:docMk/>
            <pc:sldMk cId="2295107976" sldId="386"/>
            <ac:grpSpMk id="448" creationId="{63506A59-6E49-4773-B6BF-ED711B4AB816}"/>
          </ac:grpSpMkLst>
        </pc:grpChg>
        <pc:grpChg chg="add mod">
          <ac:chgData name="Phillip Guerra" userId="5fb57da5-bd04-4bba-85cf-c7d895c44220" providerId="ADAL" clId="{C9534B79-1CD5-422D-92A7-77CBF31A2E7F}" dt="2019-12-10T14:32:48.852" v="7312" actId="164"/>
          <ac:grpSpMkLst>
            <pc:docMk/>
            <pc:sldMk cId="2295107976" sldId="386"/>
            <ac:grpSpMk id="454" creationId="{8182B9A7-17C9-4819-86AC-330948B55DFF}"/>
          </ac:grpSpMkLst>
        </pc:grpChg>
        <pc:grpChg chg="add mod">
          <ac:chgData name="Phillip Guerra" userId="5fb57da5-bd04-4bba-85cf-c7d895c44220" providerId="ADAL" clId="{C9534B79-1CD5-422D-92A7-77CBF31A2E7F}" dt="2019-12-10T14:32:48.852" v="7312" actId="164"/>
          <ac:grpSpMkLst>
            <pc:docMk/>
            <pc:sldMk cId="2295107976" sldId="386"/>
            <ac:grpSpMk id="460" creationId="{4F918123-4BBD-49F6-8582-20EA8F25ABE3}"/>
          </ac:grpSpMkLst>
        </pc:grpChg>
        <pc:grpChg chg="add mod">
          <ac:chgData name="Phillip Guerra" userId="5fb57da5-bd04-4bba-85cf-c7d895c44220" providerId="ADAL" clId="{C9534B79-1CD5-422D-92A7-77CBF31A2E7F}" dt="2019-12-10T14:32:48.852" v="7312" actId="164"/>
          <ac:grpSpMkLst>
            <pc:docMk/>
            <pc:sldMk cId="2295107976" sldId="386"/>
            <ac:grpSpMk id="466" creationId="{4B93ED7D-E9D4-45CF-8F6A-D58DAB10FF4A}"/>
          </ac:grpSpMkLst>
        </pc:grpChg>
        <pc:grpChg chg="add mod">
          <ac:chgData name="Phillip Guerra" userId="5fb57da5-bd04-4bba-85cf-c7d895c44220" providerId="ADAL" clId="{C9534B79-1CD5-422D-92A7-77CBF31A2E7F}" dt="2019-12-10T14:32:48.852" v="7312" actId="164"/>
          <ac:grpSpMkLst>
            <pc:docMk/>
            <pc:sldMk cId="2295107976" sldId="386"/>
            <ac:grpSpMk id="472" creationId="{4E8F24C0-D971-43CD-BA80-83AFCA075E57}"/>
          </ac:grpSpMkLst>
        </pc:grpChg>
        <pc:grpChg chg="add mod">
          <ac:chgData name="Phillip Guerra" userId="5fb57da5-bd04-4bba-85cf-c7d895c44220" providerId="ADAL" clId="{C9534B79-1CD5-422D-92A7-77CBF31A2E7F}" dt="2019-12-10T14:32:48.852" v="7312" actId="164"/>
          <ac:grpSpMkLst>
            <pc:docMk/>
            <pc:sldMk cId="2295107976" sldId="386"/>
            <ac:grpSpMk id="478" creationId="{A784EE4D-2ABE-4164-926A-D83455979FE4}"/>
          </ac:grpSpMkLst>
        </pc:grpChg>
        <pc:grpChg chg="add mod">
          <ac:chgData name="Phillip Guerra" userId="5fb57da5-bd04-4bba-85cf-c7d895c44220" providerId="ADAL" clId="{C9534B79-1CD5-422D-92A7-77CBF31A2E7F}" dt="2019-12-10T14:32:48.852" v="7312" actId="164"/>
          <ac:grpSpMkLst>
            <pc:docMk/>
            <pc:sldMk cId="2295107976" sldId="386"/>
            <ac:grpSpMk id="484" creationId="{5C5D0F78-9BB1-4836-A54B-089F6C9A6404}"/>
          </ac:grpSpMkLst>
        </pc:grpChg>
        <pc:grpChg chg="add mod">
          <ac:chgData name="Phillip Guerra" userId="5fb57da5-bd04-4bba-85cf-c7d895c44220" providerId="ADAL" clId="{C9534B79-1CD5-422D-92A7-77CBF31A2E7F}" dt="2019-12-10T14:32:48.852" v="7312" actId="164"/>
          <ac:grpSpMkLst>
            <pc:docMk/>
            <pc:sldMk cId="2295107976" sldId="386"/>
            <ac:grpSpMk id="490" creationId="{C4F5B55C-B4AA-46B9-B61A-2043C5960FF1}"/>
          </ac:grpSpMkLst>
        </pc:grpChg>
        <pc:grpChg chg="add mod">
          <ac:chgData name="Phillip Guerra" userId="5fb57da5-bd04-4bba-85cf-c7d895c44220" providerId="ADAL" clId="{C9534B79-1CD5-422D-92A7-77CBF31A2E7F}" dt="2019-12-10T14:32:48.852" v="7312" actId="164"/>
          <ac:grpSpMkLst>
            <pc:docMk/>
            <pc:sldMk cId="2295107976" sldId="386"/>
            <ac:grpSpMk id="496" creationId="{81DCA323-2F90-4C63-819F-47488EC9203B}"/>
          </ac:grpSpMkLst>
        </pc:grpChg>
        <pc:grpChg chg="add mod">
          <ac:chgData name="Phillip Guerra" userId="5fb57da5-bd04-4bba-85cf-c7d895c44220" providerId="ADAL" clId="{C9534B79-1CD5-422D-92A7-77CBF31A2E7F}" dt="2019-12-10T14:32:48.852" v="7312" actId="164"/>
          <ac:grpSpMkLst>
            <pc:docMk/>
            <pc:sldMk cId="2295107976" sldId="386"/>
            <ac:grpSpMk id="502" creationId="{94B8EACD-6B7E-4AA7-ABFC-AC0EB61B300F}"/>
          </ac:grpSpMkLst>
        </pc:grpChg>
        <pc:grpChg chg="add del mod">
          <ac:chgData name="Phillip Guerra" userId="5fb57da5-bd04-4bba-85cf-c7d895c44220" providerId="ADAL" clId="{C9534B79-1CD5-422D-92A7-77CBF31A2E7F}" dt="2019-12-10T14:31:32.992" v="7295"/>
          <ac:grpSpMkLst>
            <pc:docMk/>
            <pc:sldMk cId="2295107976" sldId="386"/>
            <ac:grpSpMk id="508" creationId="{2DE8F0E1-2A0E-4126-ABCE-1C259AB4872A}"/>
          </ac:grpSpMkLst>
        </pc:grpChg>
        <pc:grpChg chg="add mod">
          <ac:chgData name="Phillip Guerra" userId="5fb57da5-bd04-4bba-85cf-c7d895c44220" providerId="ADAL" clId="{C9534B79-1CD5-422D-92A7-77CBF31A2E7F}" dt="2019-12-10T14:32:48.852" v="7312" actId="164"/>
          <ac:grpSpMkLst>
            <pc:docMk/>
            <pc:sldMk cId="2295107976" sldId="386"/>
            <ac:grpSpMk id="514" creationId="{24F73C6B-0803-4D43-A101-3E8486393AAD}"/>
          </ac:grpSpMkLst>
        </pc:grpChg>
        <pc:grpChg chg="add mod">
          <ac:chgData name="Phillip Guerra" userId="5fb57da5-bd04-4bba-85cf-c7d895c44220" providerId="ADAL" clId="{C9534B79-1CD5-422D-92A7-77CBF31A2E7F}" dt="2019-12-10T14:32:48.852" v="7312" actId="164"/>
          <ac:grpSpMkLst>
            <pc:docMk/>
            <pc:sldMk cId="2295107976" sldId="386"/>
            <ac:grpSpMk id="520" creationId="{6E179FCB-E77E-4C64-B054-58ADDF313ECC}"/>
          </ac:grpSpMkLst>
        </pc:grpChg>
        <pc:grpChg chg="add mod">
          <ac:chgData name="Phillip Guerra" userId="5fb57da5-bd04-4bba-85cf-c7d895c44220" providerId="ADAL" clId="{C9534B79-1CD5-422D-92A7-77CBF31A2E7F}" dt="2019-12-10T14:32:48.852" v="7312" actId="164"/>
          <ac:grpSpMkLst>
            <pc:docMk/>
            <pc:sldMk cId="2295107976" sldId="386"/>
            <ac:grpSpMk id="526" creationId="{C4AA6638-FAB5-4E84-9489-AC79D62CAA8D}"/>
          </ac:grpSpMkLst>
        </pc:grpChg>
        <pc:grpChg chg="add mod">
          <ac:chgData name="Phillip Guerra" userId="5fb57da5-bd04-4bba-85cf-c7d895c44220" providerId="ADAL" clId="{C9534B79-1CD5-422D-92A7-77CBF31A2E7F}" dt="2019-12-10T14:32:48.852" v="7312" actId="164"/>
          <ac:grpSpMkLst>
            <pc:docMk/>
            <pc:sldMk cId="2295107976" sldId="386"/>
            <ac:grpSpMk id="532" creationId="{2C05D51C-F12E-4BC1-A7C5-8CB2494B7B16}"/>
          </ac:grpSpMkLst>
        </pc:grpChg>
        <pc:grpChg chg="add mod">
          <ac:chgData name="Phillip Guerra" userId="5fb57da5-bd04-4bba-85cf-c7d895c44220" providerId="ADAL" clId="{C9534B79-1CD5-422D-92A7-77CBF31A2E7F}" dt="2019-12-10T14:32:48.852" v="7312" actId="164"/>
          <ac:grpSpMkLst>
            <pc:docMk/>
            <pc:sldMk cId="2295107976" sldId="386"/>
            <ac:grpSpMk id="538" creationId="{6DD3D7F5-79DE-4B50-B419-36EDAAAAD9C1}"/>
          </ac:grpSpMkLst>
        </pc:grpChg>
        <pc:grpChg chg="add mod">
          <ac:chgData name="Phillip Guerra" userId="5fb57da5-bd04-4bba-85cf-c7d895c44220" providerId="ADAL" clId="{C9534B79-1CD5-422D-92A7-77CBF31A2E7F}" dt="2019-12-10T14:32:48.852" v="7312" actId="164"/>
          <ac:grpSpMkLst>
            <pc:docMk/>
            <pc:sldMk cId="2295107976" sldId="386"/>
            <ac:grpSpMk id="544" creationId="{219831CA-7BA3-4BAC-9CCA-E592627CDC70}"/>
          </ac:grpSpMkLst>
        </pc:grpChg>
        <pc:grpChg chg="add mod">
          <ac:chgData name="Phillip Guerra" userId="5fb57da5-bd04-4bba-85cf-c7d895c44220" providerId="ADAL" clId="{C9534B79-1CD5-422D-92A7-77CBF31A2E7F}" dt="2019-12-10T14:32:48.852" v="7312" actId="164"/>
          <ac:grpSpMkLst>
            <pc:docMk/>
            <pc:sldMk cId="2295107976" sldId="386"/>
            <ac:grpSpMk id="550" creationId="{EE2E762C-6E38-4E77-BED3-F07D2FC8FBA5}"/>
          </ac:grpSpMkLst>
        </pc:grpChg>
        <pc:grpChg chg="add mod">
          <ac:chgData name="Phillip Guerra" userId="5fb57da5-bd04-4bba-85cf-c7d895c44220" providerId="ADAL" clId="{C9534B79-1CD5-422D-92A7-77CBF31A2E7F}" dt="2019-12-10T14:32:48.852" v="7312" actId="164"/>
          <ac:grpSpMkLst>
            <pc:docMk/>
            <pc:sldMk cId="2295107976" sldId="386"/>
            <ac:grpSpMk id="556" creationId="{AA8FB0F8-9328-4CB3-89EC-672547585864}"/>
          </ac:grpSpMkLst>
        </pc:grpChg>
        <pc:grpChg chg="add del">
          <ac:chgData name="Phillip Guerra" userId="5fb57da5-bd04-4bba-85cf-c7d895c44220" providerId="ADAL" clId="{C9534B79-1CD5-422D-92A7-77CBF31A2E7F}" dt="2019-12-10T14:34:31.909" v="7343" actId="165"/>
          <ac:grpSpMkLst>
            <pc:docMk/>
            <pc:sldMk cId="2295107976" sldId="386"/>
            <ac:grpSpMk id="562" creationId="{CCF144EB-9D2A-4E2D-A808-5D426F6E969A}"/>
          </ac:grpSpMkLst>
        </pc:grpChg>
        <pc:grpChg chg="mod topLvl">
          <ac:chgData name="Phillip Guerra" userId="5fb57da5-bd04-4bba-85cf-c7d895c44220" providerId="ADAL" clId="{C9534B79-1CD5-422D-92A7-77CBF31A2E7F}" dt="2019-12-10T18:58:15.890" v="7482" actId="165"/>
          <ac:grpSpMkLst>
            <pc:docMk/>
            <pc:sldMk cId="2295107976" sldId="386"/>
            <ac:grpSpMk id="564" creationId="{736F6EB3-9AB6-4F4A-B875-A7B275A2184F}"/>
          </ac:grpSpMkLst>
        </pc:grpChg>
        <pc:grpChg chg="mod topLvl">
          <ac:chgData name="Phillip Guerra" userId="5fb57da5-bd04-4bba-85cf-c7d895c44220" providerId="ADAL" clId="{C9534B79-1CD5-422D-92A7-77CBF31A2E7F}" dt="2019-12-10T18:58:15.890" v="7482" actId="165"/>
          <ac:grpSpMkLst>
            <pc:docMk/>
            <pc:sldMk cId="2295107976" sldId="386"/>
            <ac:grpSpMk id="565" creationId="{23291D70-C21D-41D1-B453-3B15DFF51472}"/>
          </ac:grpSpMkLst>
        </pc:grpChg>
        <pc:grpChg chg="mod topLvl">
          <ac:chgData name="Phillip Guerra" userId="5fb57da5-bd04-4bba-85cf-c7d895c44220" providerId="ADAL" clId="{C9534B79-1CD5-422D-92A7-77CBF31A2E7F}" dt="2019-12-10T18:58:15.890" v="7482" actId="165"/>
          <ac:grpSpMkLst>
            <pc:docMk/>
            <pc:sldMk cId="2295107976" sldId="386"/>
            <ac:grpSpMk id="566" creationId="{32CB8D8F-210D-4C7D-AD9B-77F51FA82E3F}"/>
          </ac:grpSpMkLst>
        </pc:grpChg>
        <pc:grpChg chg="mod topLvl">
          <ac:chgData name="Phillip Guerra" userId="5fb57da5-bd04-4bba-85cf-c7d895c44220" providerId="ADAL" clId="{C9534B79-1CD5-422D-92A7-77CBF31A2E7F}" dt="2019-12-10T18:58:15.890" v="7482" actId="165"/>
          <ac:grpSpMkLst>
            <pc:docMk/>
            <pc:sldMk cId="2295107976" sldId="386"/>
            <ac:grpSpMk id="567" creationId="{60B280F3-5B34-4A1E-B96B-6B5BCE1565DF}"/>
          </ac:grpSpMkLst>
        </pc:grpChg>
        <pc:grpChg chg="mod topLvl">
          <ac:chgData name="Phillip Guerra" userId="5fb57da5-bd04-4bba-85cf-c7d895c44220" providerId="ADAL" clId="{C9534B79-1CD5-422D-92A7-77CBF31A2E7F}" dt="2019-12-10T18:58:15.890" v="7482" actId="165"/>
          <ac:grpSpMkLst>
            <pc:docMk/>
            <pc:sldMk cId="2295107976" sldId="386"/>
            <ac:grpSpMk id="568" creationId="{01A94310-DA93-4B4B-8BF4-A9D6DB52FFB7}"/>
          </ac:grpSpMkLst>
        </pc:grpChg>
        <pc:grpChg chg="mod topLvl">
          <ac:chgData name="Phillip Guerra" userId="5fb57da5-bd04-4bba-85cf-c7d895c44220" providerId="ADAL" clId="{C9534B79-1CD5-422D-92A7-77CBF31A2E7F}" dt="2019-12-10T18:58:15.890" v="7482" actId="165"/>
          <ac:grpSpMkLst>
            <pc:docMk/>
            <pc:sldMk cId="2295107976" sldId="386"/>
            <ac:grpSpMk id="569" creationId="{C9566E51-C32A-4227-B48A-A2F634AE99E9}"/>
          </ac:grpSpMkLst>
        </pc:grpChg>
        <pc:grpChg chg="mod topLvl">
          <ac:chgData name="Phillip Guerra" userId="5fb57da5-bd04-4bba-85cf-c7d895c44220" providerId="ADAL" clId="{C9534B79-1CD5-422D-92A7-77CBF31A2E7F}" dt="2019-12-10T18:58:15.890" v="7482" actId="165"/>
          <ac:grpSpMkLst>
            <pc:docMk/>
            <pc:sldMk cId="2295107976" sldId="386"/>
            <ac:grpSpMk id="570" creationId="{6DCE81A2-1C0E-49AC-BC4A-55E2AB3B3674}"/>
          </ac:grpSpMkLst>
        </pc:grpChg>
        <pc:grpChg chg="mod topLvl">
          <ac:chgData name="Phillip Guerra" userId="5fb57da5-bd04-4bba-85cf-c7d895c44220" providerId="ADAL" clId="{C9534B79-1CD5-422D-92A7-77CBF31A2E7F}" dt="2019-12-10T18:58:15.890" v="7482" actId="165"/>
          <ac:grpSpMkLst>
            <pc:docMk/>
            <pc:sldMk cId="2295107976" sldId="386"/>
            <ac:grpSpMk id="571" creationId="{031CA014-D00F-4B2B-B3FA-0DD1C496F3CE}"/>
          </ac:grpSpMkLst>
        </pc:grpChg>
        <pc:grpChg chg="mod topLvl">
          <ac:chgData name="Phillip Guerra" userId="5fb57da5-bd04-4bba-85cf-c7d895c44220" providerId="ADAL" clId="{C9534B79-1CD5-422D-92A7-77CBF31A2E7F}" dt="2019-12-10T18:58:15.890" v="7482" actId="165"/>
          <ac:grpSpMkLst>
            <pc:docMk/>
            <pc:sldMk cId="2295107976" sldId="386"/>
            <ac:grpSpMk id="572" creationId="{986C40D3-C26A-4B59-8CFE-B53863A8071E}"/>
          </ac:grpSpMkLst>
        </pc:grpChg>
        <pc:grpChg chg="mod topLvl">
          <ac:chgData name="Phillip Guerra" userId="5fb57da5-bd04-4bba-85cf-c7d895c44220" providerId="ADAL" clId="{C9534B79-1CD5-422D-92A7-77CBF31A2E7F}" dt="2019-12-10T18:58:15.890" v="7482" actId="165"/>
          <ac:grpSpMkLst>
            <pc:docMk/>
            <pc:sldMk cId="2295107976" sldId="386"/>
            <ac:grpSpMk id="573" creationId="{DF4D7DD8-9F78-4237-BD21-E8CD76C32ED5}"/>
          </ac:grpSpMkLst>
        </pc:grpChg>
        <pc:grpChg chg="mod topLvl">
          <ac:chgData name="Phillip Guerra" userId="5fb57da5-bd04-4bba-85cf-c7d895c44220" providerId="ADAL" clId="{C9534B79-1CD5-422D-92A7-77CBF31A2E7F}" dt="2019-12-10T18:58:15.890" v="7482" actId="165"/>
          <ac:grpSpMkLst>
            <pc:docMk/>
            <pc:sldMk cId="2295107976" sldId="386"/>
            <ac:grpSpMk id="574" creationId="{535AF138-19BA-48F3-A63C-57C23BB8B4D5}"/>
          </ac:grpSpMkLst>
        </pc:grpChg>
        <pc:grpChg chg="mod topLvl">
          <ac:chgData name="Phillip Guerra" userId="5fb57da5-bd04-4bba-85cf-c7d895c44220" providerId="ADAL" clId="{C9534B79-1CD5-422D-92A7-77CBF31A2E7F}" dt="2019-12-10T18:58:15.890" v="7482" actId="165"/>
          <ac:grpSpMkLst>
            <pc:docMk/>
            <pc:sldMk cId="2295107976" sldId="386"/>
            <ac:grpSpMk id="575" creationId="{4277A4BB-C3FB-45F2-9256-B88B7900316B}"/>
          </ac:grpSpMkLst>
        </pc:grpChg>
        <pc:grpChg chg="mod topLvl">
          <ac:chgData name="Phillip Guerra" userId="5fb57da5-bd04-4bba-85cf-c7d895c44220" providerId="ADAL" clId="{C9534B79-1CD5-422D-92A7-77CBF31A2E7F}" dt="2019-12-10T18:58:15.890" v="7482" actId="165"/>
          <ac:grpSpMkLst>
            <pc:docMk/>
            <pc:sldMk cId="2295107976" sldId="386"/>
            <ac:grpSpMk id="576" creationId="{C7362CD9-2B53-4677-983F-ECC9A18B7351}"/>
          </ac:grpSpMkLst>
        </pc:grpChg>
        <pc:grpChg chg="mod topLvl">
          <ac:chgData name="Phillip Guerra" userId="5fb57da5-bd04-4bba-85cf-c7d895c44220" providerId="ADAL" clId="{C9534B79-1CD5-422D-92A7-77CBF31A2E7F}" dt="2019-12-10T18:58:15.890" v="7482" actId="165"/>
          <ac:grpSpMkLst>
            <pc:docMk/>
            <pc:sldMk cId="2295107976" sldId="386"/>
            <ac:grpSpMk id="577" creationId="{4FFA7A41-E5B8-44D1-BF41-E6D2DA2869F0}"/>
          </ac:grpSpMkLst>
        </pc:grpChg>
        <pc:grpChg chg="mod topLvl">
          <ac:chgData name="Phillip Guerra" userId="5fb57da5-bd04-4bba-85cf-c7d895c44220" providerId="ADAL" clId="{C9534B79-1CD5-422D-92A7-77CBF31A2E7F}" dt="2019-12-10T18:58:15.890" v="7482" actId="165"/>
          <ac:grpSpMkLst>
            <pc:docMk/>
            <pc:sldMk cId="2295107976" sldId="386"/>
            <ac:grpSpMk id="578" creationId="{30B081A4-E599-4440-9C05-736C00AE7667}"/>
          </ac:grpSpMkLst>
        </pc:grpChg>
        <pc:grpChg chg="mod topLvl">
          <ac:chgData name="Phillip Guerra" userId="5fb57da5-bd04-4bba-85cf-c7d895c44220" providerId="ADAL" clId="{C9534B79-1CD5-422D-92A7-77CBF31A2E7F}" dt="2019-12-10T18:58:15.890" v="7482" actId="165"/>
          <ac:grpSpMkLst>
            <pc:docMk/>
            <pc:sldMk cId="2295107976" sldId="386"/>
            <ac:grpSpMk id="579" creationId="{B6539A48-3AB6-47DA-9E2E-99862B7E1B97}"/>
          </ac:grpSpMkLst>
        </pc:grpChg>
        <pc:grpChg chg="mod topLvl">
          <ac:chgData name="Phillip Guerra" userId="5fb57da5-bd04-4bba-85cf-c7d895c44220" providerId="ADAL" clId="{C9534B79-1CD5-422D-92A7-77CBF31A2E7F}" dt="2019-12-10T18:58:15.890" v="7482" actId="165"/>
          <ac:grpSpMkLst>
            <pc:docMk/>
            <pc:sldMk cId="2295107976" sldId="386"/>
            <ac:grpSpMk id="580" creationId="{8E70EA57-33B7-4686-840A-C41454CE4B13}"/>
          </ac:grpSpMkLst>
        </pc:grpChg>
        <pc:grpChg chg="mod topLvl">
          <ac:chgData name="Phillip Guerra" userId="5fb57da5-bd04-4bba-85cf-c7d895c44220" providerId="ADAL" clId="{C9534B79-1CD5-422D-92A7-77CBF31A2E7F}" dt="2019-12-10T18:58:15.890" v="7482" actId="165"/>
          <ac:grpSpMkLst>
            <pc:docMk/>
            <pc:sldMk cId="2295107976" sldId="386"/>
            <ac:grpSpMk id="581" creationId="{0DB8A0C0-2C62-40BA-8A8F-52C8E0776978}"/>
          </ac:grpSpMkLst>
        </pc:grpChg>
        <pc:grpChg chg="mod topLvl">
          <ac:chgData name="Phillip Guerra" userId="5fb57da5-bd04-4bba-85cf-c7d895c44220" providerId="ADAL" clId="{C9534B79-1CD5-422D-92A7-77CBF31A2E7F}" dt="2019-12-10T18:58:15.890" v="7482" actId="165"/>
          <ac:grpSpMkLst>
            <pc:docMk/>
            <pc:sldMk cId="2295107976" sldId="386"/>
            <ac:grpSpMk id="582" creationId="{45C6DDE7-E852-4752-B7F6-73D2AB06A35B}"/>
          </ac:grpSpMkLst>
        </pc:grpChg>
        <pc:grpChg chg="mod topLvl">
          <ac:chgData name="Phillip Guerra" userId="5fb57da5-bd04-4bba-85cf-c7d895c44220" providerId="ADAL" clId="{C9534B79-1CD5-422D-92A7-77CBF31A2E7F}" dt="2019-12-10T18:58:15.890" v="7482" actId="165"/>
          <ac:grpSpMkLst>
            <pc:docMk/>
            <pc:sldMk cId="2295107976" sldId="386"/>
            <ac:grpSpMk id="583" creationId="{1E757F58-8BE9-4994-AA09-A0538AA8EB11}"/>
          </ac:grpSpMkLst>
        </pc:grpChg>
        <pc:grpChg chg="mod topLvl">
          <ac:chgData name="Phillip Guerra" userId="5fb57da5-bd04-4bba-85cf-c7d895c44220" providerId="ADAL" clId="{C9534B79-1CD5-422D-92A7-77CBF31A2E7F}" dt="2019-12-10T18:58:15.890" v="7482" actId="165"/>
          <ac:grpSpMkLst>
            <pc:docMk/>
            <pc:sldMk cId="2295107976" sldId="386"/>
            <ac:grpSpMk id="584" creationId="{34C7618D-E252-40F6-B606-24A7C49185E1}"/>
          </ac:grpSpMkLst>
        </pc:grpChg>
        <pc:grpChg chg="mod topLvl">
          <ac:chgData name="Phillip Guerra" userId="5fb57da5-bd04-4bba-85cf-c7d895c44220" providerId="ADAL" clId="{C9534B79-1CD5-422D-92A7-77CBF31A2E7F}" dt="2019-12-10T18:58:15.890" v="7482" actId="165"/>
          <ac:grpSpMkLst>
            <pc:docMk/>
            <pc:sldMk cId="2295107976" sldId="386"/>
            <ac:grpSpMk id="585" creationId="{B3D53250-B1BF-40DE-B87B-ADC210C9DF14}"/>
          </ac:grpSpMkLst>
        </pc:grpChg>
        <pc:grpChg chg="mod topLvl">
          <ac:chgData name="Phillip Guerra" userId="5fb57da5-bd04-4bba-85cf-c7d895c44220" providerId="ADAL" clId="{C9534B79-1CD5-422D-92A7-77CBF31A2E7F}" dt="2019-12-10T18:58:15.890" v="7482" actId="165"/>
          <ac:grpSpMkLst>
            <pc:docMk/>
            <pc:sldMk cId="2295107976" sldId="386"/>
            <ac:grpSpMk id="586" creationId="{C0872C30-A782-4C1E-AB82-FD4236187202}"/>
          </ac:grpSpMkLst>
        </pc:grpChg>
        <pc:grpChg chg="mod topLvl">
          <ac:chgData name="Phillip Guerra" userId="5fb57da5-bd04-4bba-85cf-c7d895c44220" providerId="ADAL" clId="{C9534B79-1CD5-422D-92A7-77CBF31A2E7F}" dt="2019-12-10T18:58:15.890" v="7482" actId="165"/>
          <ac:grpSpMkLst>
            <pc:docMk/>
            <pc:sldMk cId="2295107976" sldId="386"/>
            <ac:grpSpMk id="587" creationId="{1D50168F-2402-4445-A292-7EE163A8B764}"/>
          </ac:grpSpMkLst>
        </pc:grpChg>
        <pc:grpChg chg="mod topLvl">
          <ac:chgData name="Phillip Guerra" userId="5fb57da5-bd04-4bba-85cf-c7d895c44220" providerId="ADAL" clId="{C9534B79-1CD5-422D-92A7-77CBF31A2E7F}" dt="2019-12-10T18:58:15.890" v="7482" actId="165"/>
          <ac:grpSpMkLst>
            <pc:docMk/>
            <pc:sldMk cId="2295107976" sldId="386"/>
            <ac:grpSpMk id="588" creationId="{659C0C5E-2299-4E06-AAE8-2DC862D0C0F4}"/>
          </ac:grpSpMkLst>
        </pc:grpChg>
        <pc:grpChg chg="mod topLvl">
          <ac:chgData name="Phillip Guerra" userId="5fb57da5-bd04-4bba-85cf-c7d895c44220" providerId="ADAL" clId="{C9534B79-1CD5-422D-92A7-77CBF31A2E7F}" dt="2019-12-10T18:58:15.890" v="7482" actId="165"/>
          <ac:grpSpMkLst>
            <pc:docMk/>
            <pc:sldMk cId="2295107976" sldId="386"/>
            <ac:grpSpMk id="589" creationId="{6BC534B4-18DF-42A9-9064-501D6642FD3E}"/>
          </ac:grpSpMkLst>
        </pc:grpChg>
        <pc:grpChg chg="mod topLvl">
          <ac:chgData name="Phillip Guerra" userId="5fb57da5-bd04-4bba-85cf-c7d895c44220" providerId="ADAL" clId="{C9534B79-1CD5-422D-92A7-77CBF31A2E7F}" dt="2019-12-10T18:58:15.890" v="7482" actId="165"/>
          <ac:grpSpMkLst>
            <pc:docMk/>
            <pc:sldMk cId="2295107976" sldId="386"/>
            <ac:grpSpMk id="590" creationId="{76901669-2BCE-49D4-B5EB-40EFA8521B32}"/>
          </ac:grpSpMkLst>
        </pc:grpChg>
        <pc:grpChg chg="add del">
          <ac:chgData name="Phillip Guerra" userId="5fb57da5-bd04-4bba-85cf-c7d895c44220" providerId="ADAL" clId="{C9534B79-1CD5-422D-92A7-77CBF31A2E7F}" dt="2019-12-10T14:34:19.185" v="7341" actId="165"/>
          <ac:grpSpMkLst>
            <pc:docMk/>
            <pc:sldMk cId="2295107976" sldId="386"/>
            <ac:grpSpMk id="726" creationId="{903C2D59-FA20-4D5B-B0BB-E2D2AD7D1E7B}"/>
          </ac:grpSpMkLst>
        </pc:grpChg>
        <pc:grpChg chg="del mod topLvl">
          <ac:chgData name="Phillip Guerra" userId="5fb57da5-bd04-4bba-85cf-c7d895c44220" providerId="ADAL" clId="{C9534B79-1CD5-422D-92A7-77CBF31A2E7F}" dt="2019-12-10T14:34:27.235" v="7342" actId="478"/>
          <ac:grpSpMkLst>
            <pc:docMk/>
            <pc:sldMk cId="2295107976" sldId="386"/>
            <ac:grpSpMk id="728" creationId="{6102B0D3-AD76-4EE8-A66C-6EC9FDA735AA}"/>
          </ac:grpSpMkLst>
        </pc:grpChg>
        <pc:grpChg chg="del mod topLvl">
          <ac:chgData name="Phillip Guerra" userId="5fb57da5-bd04-4bba-85cf-c7d895c44220" providerId="ADAL" clId="{C9534B79-1CD5-422D-92A7-77CBF31A2E7F}" dt="2019-12-10T14:34:27.235" v="7342" actId="478"/>
          <ac:grpSpMkLst>
            <pc:docMk/>
            <pc:sldMk cId="2295107976" sldId="386"/>
            <ac:grpSpMk id="729" creationId="{2D2DBD98-BC5F-4373-A9EC-D95AB7EA926C}"/>
          </ac:grpSpMkLst>
        </pc:grpChg>
        <pc:grpChg chg="del mod topLvl">
          <ac:chgData name="Phillip Guerra" userId="5fb57da5-bd04-4bba-85cf-c7d895c44220" providerId="ADAL" clId="{C9534B79-1CD5-422D-92A7-77CBF31A2E7F}" dt="2019-12-10T14:34:27.235" v="7342" actId="478"/>
          <ac:grpSpMkLst>
            <pc:docMk/>
            <pc:sldMk cId="2295107976" sldId="386"/>
            <ac:grpSpMk id="730" creationId="{6FAF3297-6EF3-44C8-8898-C894B24BBAB3}"/>
          </ac:grpSpMkLst>
        </pc:grpChg>
        <pc:grpChg chg="del mod topLvl">
          <ac:chgData name="Phillip Guerra" userId="5fb57da5-bd04-4bba-85cf-c7d895c44220" providerId="ADAL" clId="{C9534B79-1CD5-422D-92A7-77CBF31A2E7F}" dt="2019-12-10T14:34:27.235" v="7342" actId="478"/>
          <ac:grpSpMkLst>
            <pc:docMk/>
            <pc:sldMk cId="2295107976" sldId="386"/>
            <ac:grpSpMk id="731" creationId="{74FA9EDF-AA54-45DF-B34E-3C8FDFF6C77F}"/>
          </ac:grpSpMkLst>
        </pc:grpChg>
        <pc:grpChg chg="del mod topLvl">
          <ac:chgData name="Phillip Guerra" userId="5fb57da5-bd04-4bba-85cf-c7d895c44220" providerId="ADAL" clId="{C9534B79-1CD5-422D-92A7-77CBF31A2E7F}" dt="2019-12-10T14:34:27.235" v="7342" actId="478"/>
          <ac:grpSpMkLst>
            <pc:docMk/>
            <pc:sldMk cId="2295107976" sldId="386"/>
            <ac:grpSpMk id="732" creationId="{6C59B649-102E-49EF-9706-0724ECB54372}"/>
          </ac:grpSpMkLst>
        </pc:grpChg>
        <pc:grpChg chg="del mod topLvl">
          <ac:chgData name="Phillip Guerra" userId="5fb57da5-bd04-4bba-85cf-c7d895c44220" providerId="ADAL" clId="{C9534B79-1CD5-422D-92A7-77CBF31A2E7F}" dt="2019-12-10T14:34:27.235" v="7342" actId="478"/>
          <ac:grpSpMkLst>
            <pc:docMk/>
            <pc:sldMk cId="2295107976" sldId="386"/>
            <ac:grpSpMk id="733" creationId="{F2C01033-65D2-4BDA-A8FD-745F8B8C0B27}"/>
          </ac:grpSpMkLst>
        </pc:grpChg>
        <pc:grpChg chg="del mod topLvl">
          <ac:chgData name="Phillip Guerra" userId="5fb57da5-bd04-4bba-85cf-c7d895c44220" providerId="ADAL" clId="{C9534B79-1CD5-422D-92A7-77CBF31A2E7F}" dt="2019-12-10T14:34:27.235" v="7342" actId="478"/>
          <ac:grpSpMkLst>
            <pc:docMk/>
            <pc:sldMk cId="2295107976" sldId="386"/>
            <ac:grpSpMk id="734" creationId="{5C45169B-F786-40D7-8C11-91A676CD738C}"/>
          </ac:grpSpMkLst>
        </pc:grpChg>
        <pc:grpChg chg="del mod topLvl">
          <ac:chgData name="Phillip Guerra" userId="5fb57da5-bd04-4bba-85cf-c7d895c44220" providerId="ADAL" clId="{C9534B79-1CD5-422D-92A7-77CBF31A2E7F}" dt="2019-12-10T14:34:27.235" v="7342" actId="478"/>
          <ac:grpSpMkLst>
            <pc:docMk/>
            <pc:sldMk cId="2295107976" sldId="386"/>
            <ac:grpSpMk id="735" creationId="{75DDE60D-EAD0-47C8-8393-8C35251B6498}"/>
          </ac:grpSpMkLst>
        </pc:grpChg>
        <pc:grpChg chg="del mod topLvl">
          <ac:chgData name="Phillip Guerra" userId="5fb57da5-bd04-4bba-85cf-c7d895c44220" providerId="ADAL" clId="{C9534B79-1CD5-422D-92A7-77CBF31A2E7F}" dt="2019-12-10T14:34:27.235" v="7342" actId="478"/>
          <ac:grpSpMkLst>
            <pc:docMk/>
            <pc:sldMk cId="2295107976" sldId="386"/>
            <ac:grpSpMk id="736" creationId="{468B06C7-D2C1-4B0E-89DC-EC155572FB5F}"/>
          </ac:grpSpMkLst>
        </pc:grpChg>
        <pc:grpChg chg="del mod topLvl">
          <ac:chgData name="Phillip Guerra" userId="5fb57da5-bd04-4bba-85cf-c7d895c44220" providerId="ADAL" clId="{C9534B79-1CD5-422D-92A7-77CBF31A2E7F}" dt="2019-12-10T14:34:27.235" v="7342" actId="478"/>
          <ac:grpSpMkLst>
            <pc:docMk/>
            <pc:sldMk cId="2295107976" sldId="386"/>
            <ac:grpSpMk id="737" creationId="{D2E95ABD-DA89-4149-B1B9-06471BB617D0}"/>
          </ac:grpSpMkLst>
        </pc:grpChg>
        <pc:grpChg chg="del mod topLvl">
          <ac:chgData name="Phillip Guerra" userId="5fb57da5-bd04-4bba-85cf-c7d895c44220" providerId="ADAL" clId="{C9534B79-1CD5-422D-92A7-77CBF31A2E7F}" dt="2019-12-10T14:34:27.235" v="7342" actId="478"/>
          <ac:grpSpMkLst>
            <pc:docMk/>
            <pc:sldMk cId="2295107976" sldId="386"/>
            <ac:grpSpMk id="738" creationId="{264D3869-6B8C-4057-840A-23890B65ECA4}"/>
          </ac:grpSpMkLst>
        </pc:grpChg>
        <pc:grpChg chg="del mod topLvl">
          <ac:chgData name="Phillip Guerra" userId="5fb57da5-bd04-4bba-85cf-c7d895c44220" providerId="ADAL" clId="{C9534B79-1CD5-422D-92A7-77CBF31A2E7F}" dt="2019-12-10T14:34:27.235" v="7342" actId="478"/>
          <ac:grpSpMkLst>
            <pc:docMk/>
            <pc:sldMk cId="2295107976" sldId="386"/>
            <ac:grpSpMk id="739" creationId="{B3C93BDC-8697-4376-A120-243FD9D27FBB}"/>
          </ac:grpSpMkLst>
        </pc:grpChg>
        <pc:grpChg chg="del mod topLvl">
          <ac:chgData name="Phillip Guerra" userId="5fb57da5-bd04-4bba-85cf-c7d895c44220" providerId="ADAL" clId="{C9534B79-1CD5-422D-92A7-77CBF31A2E7F}" dt="2019-12-10T14:34:27.235" v="7342" actId="478"/>
          <ac:grpSpMkLst>
            <pc:docMk/>
            <pc:sldMk cId="2295107976" sldId="386"/>
            <ac:grpSpMk id="740" creationId="{0947AB12-3ED2-46E1-B7CE-6C232E1C9E03}"/>
          </ac:grpSpMkLst>
        </pc:grpChg>
        <pc:grpChg chg="del mod topLvl">
          <ac:chgData name="Phillip Guerra" userId="5fb57da5-bd04-4bba-85cf-c7d895c44220" providerId="ADAL" clId="{C9534B79-1CD5-422D-92A7-77CBF31A2E7F}" dt="2019-12-10T14:34:27.235" v="7342" actId="478"/>
          <ac:grpSpMkLst>
            <pc:docMk/>
            <pc:sldMk cId="2295107976" sldId="386"/>
            <ac:grpSpMk id="741" creationId="{4F4DA68D-C84C-4ACB-9417-2A971D220ACB}"/>
          </ac:grpSpMkLst>
        </pc:grpChg>
        <pc:grpChg chg="del mod topLvl">
          <ac:chgData name="Phillip Guerra" userId="5fb57da5-bd04-4bba-85cf-c7d895c44220" providerId="ADAL" clId="{C9534B79-1CD5-422D-92A7-77CBF31A2E7F}" dt="2019-12-10T14:34:27.235" v="7342" actId="478"/>
          <ac:grpSpMkLst>
            <pc:docMk/>
            <pc:sldMk cId="2295107976" sldId="386"/>
            <ac:grpSpMk id="742" creationId="{EC551D5D-8205-4EEA-9D8D-0A3EB0EA414D}"/>
          </ac:grpSpMkLst>
        </pc:grpChg>
        <pc:grpChg chg="del mod topLvl">
          <ac:chgData name="Phillip Guerra" userId="5fb57da5-bd04-4bba-85cf-c7d895c44220" providerId="ADAL" clId="{C9534B79-1CD5-422D-92A7-77CBF31A2E7F}" dt="2019-12-10T14:34:27.235" v="7342" actId="478"/>
          <ac:grpSpMkLst>
            <pc:docMk/>
            <pc:sldMk cId="2295107976" sldId="386"/>
            <ac:grpSpMk id="743" creationId="{AC0D215A-FD9C-4268-93BD-8F445ABE7FFA}"/>
          </ac:grpSpMkLst>
        </pc:grpChg>
        <pc:grpChg chg="del mod topLvl">
          <ac:chgData name="Phillip Guerra" userId="5fb57da5-bd04-4bba-85cf-c7d895c44220" providerId="ADAL" clId="{C9534B79-1CD5-422D-92A7-77CBF31A2E7F}" dt="2019-12-10T14:34:27.235" v="7342" actId="478"/>
          <ac:grpSpMkLst>
            <pc:docMk/>
            <pc:sldMk cId="2295107976" sldId="386"/>
            <ac:grpSpMk id="744" creationId="{5607257C-9992-494A-AA4B-125AE685FB96}"/>
          </ac:grpSpMkLst>
        </pc:grpChg>
        <pc:grpChg chg="del mod topLvl">
          <ac:chgData name="Phillip Guerra" userId="5fb57da5-bd04-4bba-85cf-c7d895c44220" providerId="ADAL" clId="{C9534B79-1CD5-422D-92A7-77CBF31A2E7F}" dt="2019-12-10T14:34:27.235" v="7342" actId="478"/>
          <ac:grpSpMkLst>
            <pc:docMk/>
            <pc:sldMk cId="2295107976" sldId="386"/>
            <ac:grpSpMk id="745" creationId="{7C1487B5-4930-4E6E-BF1D-69227B66A943}"/>
          </ac:grpSpMkLst>
        </pc:grpChg>
        <pc:grpChg chg="del mod topLvl">
          <ac:chgData name="Phillip Guerra" userId="5fb57da5-bd04-4bba-85cf-c7d895c44220" providerId="ADAL" clId="{C9534B79-1CD5-422D-92A7-77CBF31A2E7F}" dt="2019-12-10T14:34:27.235" v="7342" actId="478"/>
          <ac:grpSpMkLst>
            <pc:docMk/>
            <pc:sldMk cId="2295107976" sldId="386"/>
            <ac:grpSpMk id="746" creationId="{BBC8D4FB-6FF2-493D-96F0-7E0F487C9223}"/>
          </ac:grpSpMkLst>
        </pc:grpChg>
        <pc:grpChg chg="del mod topLvl">
          <ac:chgData name="Phillip Guerra" userId="5fb57da5-bd04-4bba-85cf-c7d895c44220" providerId="ADAL" clId="{C9534B79-1CD5-422D-92A7-77CBF31A2E7F}" dt="2019-12-10T14:34:27.235" v="7342" actId="478"/>
          <ac:grpSpMkLst>
            <pc:docMk/>
            <pc:sldMk cId="2295107976" sldId="386"/>
            <ac:grpSpMk id="747" creationId="{71232774-6718-46A9-AE1A-9BF659C03742}"/>
          </ac:grpSpMkLst>
        </pc:grpChg>
        <pc:grpChg chg="del mod topLvl">
          <ac:chgData name="Phillip Guerra" userId="5fb57da5-bd04-4bba-85cf-c7d895c44220" providerId="ADAL" clId="{C9534B79-1CD5-422D-92A7-77CBF31A2E7F}" dt="2019-12-10T14:34:27.235" v="7342" actId="478"/>
          <ac:grpSpMkLst>
            <pc:docMk/>
            <pc:sldMk cId="2295107976" sldId="386"/>
            <ac:grpSpMk id="748" creationId="{F388CF8D-6F0B-44B0-9F6C-C3743CB15315}"/>
          </ac:grpSpMkLst>
        </pc:grpChg>
        <pc:grpChg chg="del mod topLvl">
          <ac:chgData name="Phillip Guerra" userId="5fb57da5-bd04-4bba-85cf-c7d895c44220" providerId="ADAL" clId="{C9534B79-1CD5-422D-92A7-77CBF31A2E7F}" dt="2019-12-10T14:34:27.235" v="7342" actId="478"/>
          <ac:grpSpMkLst>
            <pc:docMk/>
            <pc:sldMk cId="2295107976" sldId="386"/>
            <ac:grpSpMk id="749" creationId="{654CC2EA-B797-4928-B6BF-95D536C3ADFE}"/>
          </ac:grpSpMkLst>
        </pc:grpChg>
        <pc:grpChg chg="del mod topLvl">
          <ac:chgData name="Phillip Guerra" userId="5fb57da5-bd04-4bba-85cf-c7d895c44220" providerId="ADAL" clId="{C9534B79-1CD5-422D-92A7-77CBF31A2E7F}" dt="2019-12-10T14:34:27.235" v="7342" actId="478"/>
          <ac:grpSpMkLst>
            <pc:docMk/>
            <pc:sldMk cId="2295107976" sldId="386"/>
            <ac:grpSpMk id="750" creationId="{3E8B7BD3-B233-48A0-80F8-654F6C39D1BE}"/>
          </ac:grpSpMkLst>
        </pc:grpChg>
        <pc:grpChg chg="del mod topLvl">
          <ac:chgData name="Phillip Guerra" userId="5fb57da5-bd04-4bba-85cf-c7d895c44220" providerId="ADAL" clId="{C9534B79-1CD5-422D-92A7-77CBF31A2E7F}" dt="2019-12-10T14:34:27.235" v="7342" actId="478"/>
          <ac:grpSpMkLst>
            <pc:docMk/>
            <pc:sldMk cId="2295107976" sldId="386"/>
            <ac:grpSpMk id="751" creationId="{E71795AE-6D9E-49C5-81FF-04383623CEEE}"/>
          </ac:grpSpMkLst>
        </pc:grpChg>
        <pc:grpChg chg="del mod topLvl">
          <ac:chgData name="Phillip Guerra" userId="5fb57da5-bd04-4bba-85cf-c7d895c44220" providerId="ADAL" clId="{C9534B79-1CD5-422D-92A7-77CBF31A2E7F}" dt="2019-12-10T14:34:27.235" v="7342" actId="478"/>
          <ac:grpSpMkLst>
            <pc:docMk/>
            <pc:sldMk cId="2295107976" sldId="386"/>
            <ac:grpSpMk id="752" creationId="{C364ED82-415C-459A-B7B5-C03227A58ACA}"/>
          </ac:grpSpMkLst>
        </pc:grpChg>
        <pc:grpChg chg="del mod topLvl">
          <ac:chgData name="Phillip Guerra" userId="5fb57da5-bd04-4bba-85cf-c7d895c44220" providerId="ADAL" clId="{C9534B79-1CD5-422D-92A7-77CBF31A2E7F}" dt="2019-12-10T14:34:27.235" v="7342" actId="478"/>
          <ac:grpSpMkLst>
            <pc:docMk/>
            <pc:sldMk cId="2295107976" sldId="386"/>
            <ac:grpSpMk id="753" creationId="{2105E9D7-8C17-49D8-B566-996629D5344D}"/>
          </ac:grpSpMkLst>
        </pc:grpChg>
        <pc:grpChg chg="del mod topLvl">
          <ac:chgData name="Phillip Guerra" userId="5fb57da5-bd04-4bba-85cf-c7d895c44220" providerId="ADAL" clId="{C9534B79-1CD5-422D-92A7-77CBF31A2E7F}" dt="2019-12-10T14:34:27.235" v="7342" actId="478"/>
          <ac:grpSpMkLst>
            <pc:docMk/>
            <pc:sldMk cId="2295107976" sldId="386"/>
            <ac:grpSpMk id="754" creationId="{AEAA3FB1-FC78-4F84-AD7C-6B4B67D867F8}"/>
          </ac:grpSpMkLst>
        </pc:grpChg>
        <pc:cxnChg chg="add mod">
          <ac:chgData name="Phillip Guerra" userId="5fb57da5-bd04-4bba-85cf-c7d895c44220" providerId="ADAL" clId="{C9534B79-1CD5-422D-92A7-77CBF31A2E7F}" dt="2019-12-10T14:28:19.496" v="7228" actId="164"/>
          <ac:cxnSpMkLst>
            <pc:docMk/>
            <pc:sldMk cId="2295107976" sldId="386"/>
            <ac:cxnSpMk id="5" creationId="{4B6B691D-4A29-4E09-9247-221A9E153317}"/>
          </ac:cxnSpMkLst>
        </pc:cxnChg>
        <pc:cxnChg chg="add mod">
          <ac:chgData name="Phillip Guerra" userId="5fb57da5-bd04-4bba-85cf-c7d895c44220" providerId="ADAL" clId="{C9534B79-1CD5-422D-92A7-77CBF31A2E7F}" dt="2019-12-10T14:28:19.496" v="7228" actId="164"/>
          <ac:cxnSpMkLst>
            <pc:docMk/>
            <pc:sldMk cId="2295107976" sldId="386"/>
            <ac:cxnSpMk id="188" creationId="{55384F16-FE06-46CD-9234-D45EEF0BB564}"/>
          </ac:cxnSpMkLst>
        </pc:cxnChg>
        <pc:cxnChg chg="add mod">
          <ac:chgData name="Phillip Guerra" userId="5fb57da5-bd04-4bba-85cf-c7d895c44220" providerId="ADAL" clId="{C9534B79-1CD5-422D-92A7-77CBF31A2E7F}" dt="2019-12-10T14:28:19.496" v="7228" actId="164"/>
          <ac:cxnSpMkLst>
            <pc:docMk/>
            <pc:sldMk cId="2295107976" sldId="386"/>
            <ac:cxnSpMk id="189" creationId="{CDCAC1CC-6A9D-4E05-85F6-BF3D87A60859}"/>
          </ac:cxnSpMkLst>
        </pc:cxnChg>
        <pc:cxnChg chg="add mod">
          <ac:chgData name="Phillip Guerra" userId="5fb57da5-bd04-4bba-85cf-c7d895c44220" providerId="ADAL" clId="{C9534B79-1CD5-422D-92A7-77CBF31A2E7F}" dt="2019-12-10T14:28:19.496" v="7228" actId="164"/>
          <ac:cxnSpMkLst>
            <pc:docMk/>
            <pc:sldMk cId="2295107976" sldId="386"/>
            <ac:cxnSpMk id="190" creationId="{F9AD60E7-782C-413E-B9A2-A381AE364FEF}"/>
          </ac:cxnSpMkLst>
        </pc:cxnChg>
        <pc:cxnChg chg="mod">
          <ac:chgData name="Phillip Guerra" userId="5fb57da5-bd04-4bba-85cf-c7d895c44220" providerId="ADAL" clId="{C9534B79-1CD5-422D-92A7-77CBF31A2E7F}" dt="2019-12-10T18:58:31.320" v="7483" actId="1582"/>
          <ac:cxnSpMkLst>
            <pc:docMk/>
            <pc:sldMk cId="2295107976" sldId="386"/>
            <ac:cxnSpMk id="592" creationId="{5E8BF3F7-6E5C-4254-8935-C92384DC50BD}"/>
          </ac:cxnSpMkLst>
        </pc:cxnChg>
        <pc:cxnChg chg="del mod">
          <ac:chgData name="Phillip Guerra" userId="5fb57da5-bd04-4bba-85cf-c7d895c44220" providerId="ADAL" clId="{C9534B79-1CD5-422D-92A7-77CBF31A2E7F}" dt="2019-12-10T14:40:18.954" v="7472" actId="478"/>
          <ac:cxnSpMkLst>
            <pc:docMk/>
            <pc:sldMk cId="2295107976" sldId="386"/>
            <ac:cxnSpMk id="593" creationId="{B491D5FD-D798-4FE3-9F18-9B80DAAB30C2}"/>
          </ac:cxnSpMkLst>
        </pc:cxnChg>
        <pc:cxnChg chg="mod">
          <ac:chgData name="Phillip Guerra" userId="5fb57da5-bd04-4bba-85cf-c7d895c44220" providerId="ADAL" clId="{C9534B79-1CD5-422D-92A7-77CBF31A2E7F}" dt="2019-12-10T18:58:31.320" v="7483" actId="1582"/>
          <ac:cxnSpMkLst>
            <pc:docMk/>
            <pc:sldMk cId="2295107976" sldId="386"/>
            <ac:cxnSpMk id="594" creationId="{A20538F5-F80A-4F6B-8E95-1EE678731D43}"/>
          </ac:cxnSpMkLst>
        </pc:cxnChg>
        <pc:cxnChg chg="del mod">
          <ac:chgData name="Phillip Guerra" userId="5fb57da5-bd04-4bba-85cf-c7d895c44220" providerId="ADAL" clId="{C9534B79-1CD5-422D-92A7-77CBF31A2E7F}" dt="2019-12-10T14:40:20.113" v="7473" actId="478"/>
          <ac:cxnSpMkLst>
            <pc:docMk/>
            <pc:sldMk cId="2295107976" sldId="386"/>
            <ac:cxnSpMk id="595" creationId="{98879881-0D72-40F1-B75E-40709AFA3B5C}"/>
          </ac:cxnSpMkLst>
        </pc:cxnChg>
        <pc:cxnChg chg="mod">
          <ac:chgData name="Phillip Guerra" userId="5fb57da5-bd04-4bba-85cf-c7d895c44220" providerId="ADAL" clId="{C9534B79-1CD5-422D-92A7-77CBF31A2E7F}" dt="2019-12-10T18:58:31.320" v="7483" actId="1582"/>
          <ac:cxnSpMkLst>
            <pc:docMk/>
            <pc:sldMk cId="2295107976" sldId="386"/>
            <ac:cxnSpMk id="597" creationId="{4FA2B497-50A1-4F97-98A0-7EC6E167E8BA}"/>
          </ac:cxnSpMkLst>
        </pc:cxnChg>
        <pc:cxnChg chg="mod">
          <ac:chgData name="Phillip Guerra" userId="5fb57da5-bd04-4bba-85cf-c7d895c44220" providerId="ADAL" clId="{C9534B79-1CD5-422D-92A7-77CBF31A2E7F}" dt="2019-12-10T18:58:31.320" v="7483" actId="1582"/>
          <ac:cxnSpMkLst>
            <pc:docMk/>
            <pc:sldMk cId="2295107976" sldId="386"/>
            <ac:cxnSpMk id="598" creationId="{FC4A5C52-3A0F-435A-A00E-4B9BABFEE61C}"/>
          </ac:cxnSpMkLst>
        </pc:cxnChg>
        <pc:cxnChg chg="mod">
          <ac:chgData name="Phillip Guerra" userId="5fb57da5-bd04-4bba-85cf-c7d895c44220" providerId="ADAL" clId="{C9534B79-1CD5-422D-92A7-77CBF31A2E7F}" dt="2019-12-10T18:58:31.320" v="7483" actId="1582"/>
          <ac:cxnSpMkLst>
            <pc:docMk/>
            <pc:sldMk cId="2295107976" sldId="386"/>
            <ac:cxnSpMk id="599" creationId="{F38F4C17-4256-440C-A959-8ECD20C17D21}"/>
          </ac:cxnSpMkLst>
        </pc:cxnChg>
        <pc:cxnChg chg="mod">
          <ac:chgData name="Phillip Guerra" userId="5fb57da5-bd04-4bba-85cf-c7d895c44220" providerId="ADAL" clId="{C9534B79-1CD5-422D-92A7-77CBF31A2E7F}" dt="2019-12-10T18:58:31.320" v="7483" actId="1582"/>
          <ac:cxnSpMkLst>
            <pc:docMk/>
            <pc:sldMk cId="2295107976" sldId="386"/>
            <ac:cxnSpMk id="600" creationId="{2763DEE0-74CB-4722-AFBB-271752B0F744}"/>
          </ac:cxnSpMkLst>
        </pc:cxnChg>
        <pc:cxnChg chg="mod">
          <ac:chgData name="Phillip Guerra" userId="5fb57da5-bd04-4bba-85cf-c7d895c44220" providerId="ADAL" clId="{C9534B79-1CD5-422D-92A7-77CBF31A2E7F}" dt="2019-12-10T18:58:31.320" v="7483" actId="1582"/>
          <ac:cxnSpMkLst>
            <pc:docMk/>
            <pc:sldMk cId="2295107976" sldId="386"/>
            <ac:cxnSpMk id="602" creationId="{F063060B-D1CC-4352-8632-208751DA49E8}"/>
          </ac:cxnSpMkLst>
        </pc:cxnChg>
        <pc:cxnChg chg="mod">
          <ac:chgData name="Phillip Guerra" userId="5fb57da5-bd04-4bba-85cf-c7d895c44220" providerId="ADAL" clId="{C9534B79-1CD5-422D-92A7-77CBF31A2E7F}" dt="2019-12-10T18:58:31.320" v="7483" actId="1582"/>
          <ac:cxnSpMkLst>
            <pc:docMk/>
            <pc:sldMk cId="2295107976" sldId="386"/>
            <ac:cxnSpMk id="603" creationId="{04C61201-1F37-45FB-8D24-497AC846CF31}"/>
          </ac:cxnSpMkLst>
        </pc:cxnChg>
        <pc:cxnChg chg="mod">
          <ac:chgData name="Phillip Guerra" userId="5fb57da5-bd04-4bba-85cf-c7d895c44220" providerId="ADAL" clId="{C9534B79-1CD5-422D-92A7-77CBF31A2E7F}" dt="2019-12-10T18:58:31.320" v="7483" actId="1582"/>
          <ac:cxnSpMkLst>
            <pc:docMk/>
            <pc:sldMk cId="2295107976" sldId="386"/>
            <ac:cxnSpMk id="604" creationId="{503908FE-C6AC-4543-9555-6F24BE3BD341}"/>
          </ac:cxnSpMkLst>
        </pc:cxnChg>
        <pc:cxnChg chg="mod">
          <ac:chgData name="Phillip Guerra" userId="5fb57da5-bd04-4bba-85cf-c7d895c44220" providerId="ADAL" clId="{C9534B79-1CD5-422D-92A7-77CBF31A2E7F}" dt="2019-12-10T18:58:31.320" v="7483" actId="1582"/>
          <ac:cxnSpMkLst>
            <pc:docMk/>
            <pc:sldMk cId="2295107976" sldId="386"/>
            <ac:cxnSpMk id="605" creationId="{E6C62458-44E1-4C89-AF24-9941B9CCA292}"/>
          </ac:cxnSpMkLst>
        </pc:cxnChg>
        <pc:cxnChg chg="mod">
          <ac:chgData name="Phillip Guerra" userId="5fb57da5-bd04-4bba-85cf-c7d895c44220" providerId="ADAL" clId="{C9534B79-1CD5-422D-92A7-77CBF31A2E7F}" dt="2019-12-10T18:58:31.320" v="7483" actId="1582"/>
          <ac:cxnSpMkLst>
            <pc:docMk/>
            <pc:sldMk cId="2295107976" sldId="386"/>
            <ac:cxnSpMk id="607" creationId="{A5D6EFE9-C5D2-42B2-96A4-98A57D6E2CA1}"/>
          </ac:cxnSpMkLst>
        </pc:cxnChg>
        <pc:cxnChg chg="mod">
          <ac:chgData name="Phillip Guerra" userId="5fb57da5-bd04-4bba-85cf-c7d895c44220" providerId="ADAL" clId="{C9534B79-1CD5-422D-92A7-77CBF31A2E7F}" dt="2019-12-10T18:58:31.320" v="7483" actId="1582"/>
          <ac:cxnSpMkLst>
            <pc:docMk/>
            <pc:sldMk cId="2295107976" sldId="386"/>
            <ac:cxnSpMk id="608" creationId="{B6B2FB63-0AF8-4B06-9157-9C2F8F26CE8B}"/>
          </ac:cxnSpMkLst>
        </pc:cxnChg>
        <pc:cxnChg chg="mod">
          <ac:chgData name="Phillip Guerra" userId="5fb57da5-bd04-4bba-85cf-c7d895c44220" providerId="ADAL" clId="{C9534B79-1CD5-422D-92A7-77CBF31A2E7F}" dt="2019-12-10T18:58:31.320" v="7483" actId="1582"/>
          <ac:cxnSpMkLst>
            <pc:docMk/>
            <pc:sldMk cId="2295107976" sldId="386"/>
            <ac:cxnSpMk id="609" creationId="{A4DA23B5-79DE-4EB6-B7CA-2E018F95E5EB}"/>
          </ac:cxnSpMkLst>
        </pc:cxnChg>
        <pc:cxnChg chg="mod">
          <ac:chgData name="Phillip Guerra" userId="5fb57da5-bd04-4bba-85cf-c7d895c44220" providerId="ADAL" clId="{C9534B79-1CD5-422D-92A7-77CBF31A2E7F}" dt="2019-12-10T18:58:31.320" v="7483" actId="1582"/>
          <ac:cxnSpMkLst>
            <pc:docMk/>
            <pc:sldMk cId="2295107976" sldId="386"/>
            <ac:cxnSpMk id="610" creationId="{1202F326-473C-408A-9E95-7E758D0E9024}"/>
          </ac:cxnSpMkLst>
        </pc:cxnChg>
        <pc:cxnChg chg="mod">
          <ac:chgData name="Phillip Guerra" userId="5fb57da5-bd04-4bba-85cf-c7d895c44220" providerId="ADAL" clId="{C9534B79-1CD5-422D-92A7-77CBF31A2E7F}" dt="2019-12-10T18:58:31.320" v="7483" actId="1582"/>
          <ac:cxnSpMkLst>
            <pc:docMk/>
            <pc:sldMk cId="2295107976" sldId="386"/>
            <ac:cxnSpMk id="612" creationId="{9D57EF20-E84E-4F19-8E17-98442C5E460C}"/>
          </ac:cxnSpMkLst>
        </pc:cxnChg>
        <pc:cxnChg chg="mod">
          <ac:chgData name="Phillip Guerra" userId="5fb57da5-bd04-4bba-85cf-c7d895c44220" providerId="ADAL" clId="{C9534B79-1CD5-422D-92A7-77CBF31A2E7F}" dt="2019-12-10T18:58:31.320" v="7483" actId="1582"/>
          <ac:cxnSpMkLst>
            <pc:docMk/>
            <pc:sldMk cId="2295107976" sldId="386"/>
            <ac:cxnSpMk id="613" creationId="{D83B041C-F0E4-493A-909F-9BC29113A091}"/>
          </ac:cxnSpMkLst>
        </pc:cxnChg>
        <pc:cxnChg chg="mod">
          <ac:chgData name="Phillip Guerra" userId="5fb57da5-bd04-4bba-85cf-c7d895c44220" providerId="ADAL" clId="{C9534B79-1CD5-422D-92A7-77CBF31A2E7F}" dt="2019-12-10T18:58:31.320" v="7483" actId="1582"/>
          <ac:cxnSpMkLst>
            <pc:docMk/>
            <pc:sldMk cId="2295107976" sldId="386"/>
            <ac:cxnSpMk id="614" creationId="{8D5781D6-AA32-49E3-BD46-BD07EC6E59C3}"/>
          </ac:cxnSpMkLst>
        </pc:cxnChg>
        <pc:cxnChg chg="mod">
          <ac:chgData name="Phillip Guerra" userId="5fb57da5-bd04-4bba-85cf-c7d895c44220" providerId="ADAL" clId="{C9534B79-1CD5-422D-92A7-77CBF31A2E7F}" dt="2019-12-10T18:58:31.320" v="7483" actId="1582"/>
          <ac:cxnSpMkLst>
            <pc:docMk/>
            <pc:sldMk cId="2295107976" sldId="386"/>
            <ac:cxnSpMk id="615" creationId="{DE9982C0-6094-4C93-BBA3-44A3BE048FBB}"/>
          </ac:cxnSpMkLst>
        </pc:cxnChg>
        <pc:cxnChg chg="mod">
          <ac:chgData name="Phillip Guerra" userId="5fb57da5-bd04-4bba-85cf-c7d895c44220" providerId="ADAL" clId="{C9534B79-1CD5-422D-92A7-77CBF31A2E7F}" dt="2019-12-10T18:58:31.320" v="7483" actId="1582"/>
          <ac:cxnSpMkLst>
            <pc:docMk/>
            <pc:sldMk cId="2295107976" sldId="386"/>
            <ac:cxnSpMk id="617" creationId="{C78EBD04-6D45-45A9-A0BD-7F5E3E171277}"/>
          </ac:cxnSpMkLst>
        </pc:cxnChg>
        <pc:cxnChg chg="mod">
          <ac:chgData name="Phillip Guerra" userId="5fb57da5-bd04-4bba-85cf-c7d895c44220" providerId="ADAL" clId="{C9534B79-1CD5-422D-92A7-77CBF31A2E7F}" dt="2019-12-10T18:58:31.320" v="7483" actId="1582"/>
          <ac:cxnSpMkLst>
            <pc:docMk/>
            <pc:sldMk cId="2295107976" sldId="386"/>
            <ac:cxnSpMk id="618" creationId="{D6C8B892-E878-46AE-B4D5-C62574010721}"/>
          </ac:cxnSpMkLst>
        </pc:cxnChg>
        <pc:cxnChg chg="mod">
          <ac:chgData name="Phillip Guerra" userId="5fb57da5-bd04-4bba-85cf-c7d895c44220" providerId="ADAL" clId="{C9534B79-1CD5-422D-92A7-77CBF31A2E7F}" dt="2019-12-10T18:58:31.320" v="7483" actId="1582"/>
          <ac:cxnSpMkLst>
            <pc:docMk/>
            <pc:sldMk cId="2295107976" sldId="386"/>
            <ac:cxnSpMk id="619" creationId="{EA6977BE-6FC6-4C0A-A876-54BF6823FEC8}"/>
          </ac:cxnSpMkLst>
        </pc:cxnChg>
        <pc:cxnChg chg="mod">
          <ac:chgData name="Phillip Guerra" userId="5fb57da5-bd04-4bba-85cf-c7d895c44220" providerId="ADAL" clId="{C9534B79-1CD5-422D-92A7-77CBF31A2E7F}" dt="2019-12-10T18:58:31.320" v="7483" actId="1582"/>
          <ac:cxnSpMkLst>
            <pc:docMk/>
            <pc:sldMk cId="2295107976" sldId="386"/>
            <ac:cxnSpMk id="620" creationId="{75D1CFB0-8D6B-43A7-8819-87E45CE5AAA8}"/>
          </ac:cxnSpMkLst>
        </pc:cxnChg>
        <pc:cxnChg chg="mod">
          <ac:chgData name="Phillip Guerra" userId="5fb57da5-bd04-4bba-85cf-c7d895c44220" providerId="ADAL" clId="{C9534B79-1CD5-422D-92A7-77CBF31A2E7F}" dt="2019-12-10T18:58:31.320" v="7483" actId="1582"/>
          <ac:cxnSpMkLst>
            <pc:docMk/>
            <pc:sldMk cId="2295107976" sldId="386"/>
            <ac:cxnSpMk id="622" creationId="{9BCBB8F0-C27A-4A98-A9D3-CDF5922C47DF}"/>
          </ac:cxnSpMkLst>
        </pc:cxnChg>
        <pc:cxnChg chg="mod">
          <ac:chgData name="Phillip Guerra" userId="5fb57da5-bd04-4bba-85cf-c7d895c44220" providerId="ADAL" clId="{C9534B79-1CD5-422D-92A7-77CBF31A2E7F}" dt="2019-12-10T18:58:31.320" v="7483" actId="1582"/>
          <ac:cxnSpMkLst>
            <pc:docMk/>
            <pc:sldMk cId="2295107976" sldId="386"/>
            <ac:cxnSpMk id="623" creationId="{F74C9B9C-8F67-48D8-932C-ACC060CFC93B}"/>
          </ac:cxnSpMkLst>
        </pc:cxnChg>
        <pc:cxnChg chg="mod">
          <ac:chgData name="Phillip Guerra" userId="5fb57da5-bd04-4bba-85cf-c7d895c44220" providerId="ADAL" clId="{C9534B79-1CD5-422D-92A7-77CBF31A2E7F}" dt="2019-12-10T18:58:31.320" v="7483" actId="1582"/>
          <ac:cxnSpMkLst>
            <pc:docMk/>
            <pc:sldMk cId="2295107976" sldId="386"/>
            <ac:cxnSpMk id="624" creationId="{22B0158B-9016-45AB-8491-669058892E11}"/>
          </ac:cxnSpMkLst>
        </pc:cxnChg>
        <pc:cxnChg chg="mod">
          <ac:chgData name="Phillip Guerra" userId="5fb57da5-bd04-4bba-85cf-c7d895c44220" providerId="ADAL" clId="{C9534B79-1CD5-422D-92A7-77CBF31A2E7F}" dt="2019-12-10T18:58:31.320" v="7483" actId="1582"/>
          <ac:cxnSpMkLst>
            <pc:docMk/>
            <pc:sldMk cId="2295107976" sldId="386"/>
            <ac:cxnSpMk id="625" creationId="{F3F0DBD4-D160-4CE1-89EC-FE266D605D84}"/>
          </ac:cxnSpMkLst>
        </pc:cxnChg>
        <pc:cxnChg chg="mod">
          <ac:chgData name="Phillip Guerra" userId="5fb57da5-bd04-4bba-85cf-c7d895c44220" providerId="ADAL" clId="{C9534B79-1CD5-422D-92A7-77CBF31A2E7F}" dt="2019-12-10T18:58:31.320" v="7483" actId="1582"/>
          <ac:cxnSpMkLst>
            <pc:docMk/>
            <pc:sldMk cId="2295107976" sldId="386"/>
            <ac:cxnSpMk id="627" creationId="{16D08CBF-8CAB-49F9-BD89-C3A221E578DA}"/>
          </ac:cxnSpMkLst>
        </pc:cxnChg>
        <pc:cxnChg chg="mod">
          <ac:chgData name="Phillip Guerra" userId="5fb57da5-bd04-4bba-85cf-c7d895c44220" providerId="ADAL" clId="{C9534B79-1CD5-422D-92A7-77CBF31A2E7F}" dt="2019-12-10T18:58:31.320" v="7483" actId="1582"/>
          <ac:cxnSpMkLst>
            <pc:docMk/>
            <pc:sldMk cId="2295107976" sldId="386"/>
            <ac:cxnSpMk id="628" creationId="{A1936B67-0AA4-4EE2-BEBA-03D28BEF55CF}"/>
          </ac:cxnSpMkLst>
        </pc:cxnChg>
        <pc:cxnChg chg="mod">
          <ac:chgData name="Phillip Guerra" userId="5fb57da5-bd04-4bba-85cf-c7d895c44220" providerId="ADAL" clId="{C9534B79-1CD5-422D-92A7-77CBF31A2E7F}" dt="2019-12-10T18:58:31.320" v="7483" actId="1582"/>
          <ac:cxnSpMkLst>
            <pc:docMk/>
            <pc:sldMk cId="2295107976" sldId="386"/>
            <ac:cxnSpMk id="629" creationId="{0745A987-1D52-4384-8CFF-67A055F56918}"/>
          </ac:cxnSpMkLst>
        </pc:cxnChg>
        <pc:cxnChg chg="mod">
          <ac:chgData name="Phillip Guerra" userId="5fb57da5-bd04-4bba-85cf-c7d895c44220" providerId="ADAL" clId="{C9534B79-1CD5-422D-92A7-77CBF31A2E7F}" dt="2019-12-10T18:58:31.320" v="7483" actId="1582"/>
          <ac:cxnSpMkLst>
            <pc:docMk/>
            <pc:sldMk cId="2295107976" sldId="386"/>
            <ac:cxnSpMk id="630" creationId="{A25BE7E9-089F-4741-9646-8FB71AAC9EA5}"/>
          </ac:cxnSpMkLst>
        </pc:cxnChg>
        <pc:cxnChg chg="mod">
          <ac:chgData name="Phillip Guerra" userId="5fb57da5-bd04-4bba-85cf-c7d895c44220" providerId="ADAL" clId="{C9534B79-1CD5-422D-92A7-77CBF31A2E7F}" dt="2019-12-10T18:58:31.320" v="7483" actId="1582"/>
          <ac:cxnSpMkLst>
            <pc:docMk/>
            <pc:sldMk cId="2295107976" sldId="386"/>
            <ac:cxnSpMk id="632" creationId="{CB8EB62E-0D46-4D6C-AD41-DEEB223C33C3}"/>
          </ac:cxnSpMkLst>
        </pc:cxnChg>
        <pc:cxnChg chg="mod">
          <ac:chgData name="Phillip Guerra" userId="5fb57da5-bd04-4bba-85cf-c7d895c44220" providerId="ADAL" clId="{C9534B79-1CD5-422D-92A7-77CBF31A2E7F}" dt="2019-12-10T18:58:31.320" v="7483" actId="1582"/>
          <ac:cxnSpMkLst>
            <pc:docMk/>
            <pc:sldMk cId="2295107976" sldId="386"/>
            <ac:cxnSpMk id="633" creationId="{88DE258C-A9DD-4041-B7E5-DE5A5A4264E4}"/>
          </ac:cxnSpMkLst>
        </pc:cxnChg>
        <pc:cxnChg chg="mod">
          <ac:chgData name="Phillip Guerra" userId="5fb57da5-bd04-4bba-85cf-c7d895c44220" providerId="ADAL" clId="{C9534B79-1CD5-422D-92A7-77CBF31A2E7F}" dt="2019-12-10T18:58:31.320" v="7483" actId="1582"/>
          <ac:cxnSpMkLst>
            <pc:docMk/>
            <pc:sldMk cId="2295107976" sldId="386"/>
            <ac:cxnSpMk id="634" creationId="{F3E7392A-91EF-42D2-B538-52FE86BC80A8}"/>
          </ac:cxnSpMkLst>
        </pc:cxnChg>
        <pc:cxnChg chg="mod">
          <ac:chgData name="Phillip Guerra" userId="5fb57da5-bd04-4bba-85cf-c7d895c44220" providerId="ADAL" clId="{C9534B79-1CD5-422D-92A7-77CBF31A2E7F}" dt="2019-12-10T18:58:31.320" v="7483" actId="1582"/>
          <ac:cxnSpMkLst>
            <pc:docMk/>
            <pc:sldMk cId="2295107976" sldId="386"/>
            <ac:cxnSpMk id="635" creationId="{82BB45A2-FECC-4701-8D2F-B71FD99C1307}"/>
          </ac:cxnSpMkLst>
        </pc:cxnChg>
        <pc:cxnChg chg="mod">
          <ac:chgData name="Phillip Guerra" userId="5fb57da5-bd04-4bba-85cf-c7d895c44220" providerId="ADAL" clId="{C9534B79-1CD5-422D-92A7-77CBF31A2E7F}" dt="2019-12-10T18:58:31.320" v="7483" actId="1582"/>
          <ac:cxnSpMkLst>
            <pc:docMk/>
            <pc:sldMk cId="2295107976" sldId="386"/>
            <ac:cxnSpMk id="637" creationId="{3CACB0F4-1842-4846-9DF1-3D54DDC8402E}"/>
          </ac:cxnSpMkLst>
        </pc:cxnChg>
        <pc:cxnChg chg="mod">
          <ac:chgData name="Phillip Guerra" userId="5fb57da5-bd04-4bba-85cf-c7d895c44220" providerId="ADAL" clId="{C9534B79-1CD5-422D-92A7-77CBF31A2E7F}" dt="2019-12-10T18:58:31.320" v="7483" actId="1582"/>
          <ac:cxnSpMkLst>
            <pc:docMk/>
            <pc:sldMk cId="2295107976" sldId="386"/>
            <ac:cxnSpMk id="638" creationId="{9E88AE83-C174-4653-BD64-AD5EEB7C3976}"/>
          </ac:cxnSpMkLst>
        </pc:cxnChg>
        <pc:cxnChg chg="mod">
          <ac:chgData name="Phillip Guerra" userId="5fb57da5-bd04-4bba-85cf-c7d895c44220" providerId="ADAL" clId="{C9534B79-1CD5-422D-92A7-77CBF31A2E7F}" dt="2019-12-10T18:58:31.320" v="7483" actId="1582"/>
          <ac:cxnSpMkLst>
            <pc:docMk/>
            <pc:sldMk cId="2295107976" sldId="386"/>
            <ac:cxnSpMk id="639" creationId="{90226893-FBF7-41C3-B646-4B5BD797FEF8}"/>
          </ac:cxnSpMkLst>
        </pc:cxnChg>
        <pc:cxnChg chg="mod">
          <ac:chgData name="Phillip Guerra" userId="5fb57da5-bd04-4bba-85cf-c7d895c44220" providerId="ADAL" clId="{C9534B79-1CD5-422D-92A7-77CBF31A2E7F}" dt="2019-12-10T18:58:31.320" v="7483" actId="1582"/>
          <ac:cxnSpMkLst>
            <pc:docMk/>
            <pc:sldMk cId="2295107976" sldId="386"/>
            <ac:cxnSpMk id="640" creationId="{C1D306FC-B75B-49A8-988C-D95D6F336FB5}"/>
          </ac:cxnSpMkLst>
        </pc:cxnChg>
        <pc:cxnChg chg="mod">
          <ac:chgData name="Phillip Guerra" userId="5fb57da5-bd04-4bba-85cf-c7d895c44220" providerId="ADAL" clId="{C9534B79-1CD5-422D-92A7-77CBF31A2E7F}" dt="2019-12-10T18:58:31.320" v="7483" actId="1582"/>
          <ac:cxnSpMkLst>
            <pc:docMk/>
            <pc:sldMk cId="2295107976" sldId="386"/>
            <ac:cxnSpMk id="642" creationId="{D42AB78F-E3D4-48AF-A6BE-ED7E6F5BF105}"/>
          </ac:cxnSpMkLst>
        </pc:cxnChg>
        <pc:cxnChg chg="mod">
          <ac:chgData name="Phillip Guerra" userId="5fb57da5-bd04-4bba-85cf-c7d895c44220" providerId="ADAL" clId="{C9534B79-1CD5-422D-92A7-77CBF31A2E7F}" dt="2019-12-10T18:58:31.320" v="7483" actId="1582"/>
          <ac:cxnSpMkLst>
            <pc:docMk/>
            <pc:sldMk cId="2295107976" sldId="386"/>
            <ac:cxnSpMk id="643" creationId="{2A817183-40F7-4F1E-9094-338D44CEFC0F}"/>
          </ac:cxnSpMkLst>
        </pc:cxnChg>
        <pc:cxnChg chg="mod">
          <ac:chgData name="Phillip Guerra" userId="5fb57da5-bd04-4bba-85cf-c7d895c44220" providerId="ADAL" clId="{C9534B79-1CD5-422D-92A7-77CBF31A2E7F}" dt="2019-12-10T18:58:31.320" v="7483" actId="1582"/>
          <ac:cxnSpMkLst>
            <pc:docMk/>
            <pc:sldMk cId="2295107976" sldId="386"/>
            <ac:cxnSpMk id="644" creationId="{39A37792-1D46-484E-916B-63C0B9BD2E66}"/>
          </ac:cxnSpMkLst>
        </pc:cxnChg>
        <pc:cxnChg chg="mod">
          <ac:chgData name="Phillip Guerra" userId="5fb57da5-bd04-4bba-85cf-c7d895c44220" providerId="ADAL" clId="{C9534B79-1CD5-422D-92A7-77CBF31A2E7F}" dt="2019-12-10T18:58:31.320" v="7483" actId="1582"/>
          <ac:cxnSpMkLst>
            <pc:docMk/>
            <pc:sldMk cId="2295107976" sldId="386"/>
            <ac:cxnSpMk id="645" creationId="{E36FA515-988B-4C62-AAF3-7022E43101FB}"/>
          </ac:cxnSpMkLst>
        </pc:cxnChg>
        <pc:cxnChg chg="mod">
          <ac:chgData name="Phillip Guerra" userId="5fb57da5-bd04-4bba-85cf-c7d895c44220" providerId="ADAL" clId="{C9534B79-1CD5-422D-92A7-77CBF31A2E7F}" dt="2019-12-10T18:58:31.320" v="7483" actId="1582"/>
          <ac:cxnSpMkLst>
            <pc:docMk/>
            <pc:sldMk cId="2295107976" sldId="386"/>
            <ac:cxnSpMk id="647" creationId="{F8DE9BF1-18AD-49E9-88B5-05890DFA771F}"/>
          </ac:cxnSpMkLst>
        </pc:cxnChg>
        <pc:cxnChg chg="mod">
          <ac:chgData name="Phillip Guerra" userId="5fb57da5-bd04-4bba-85cf-c7d895c44220" providerId="ADAL" clId="{C9534B79-1CD5-422D-92A7-77CBF31A2E7F}" dt="2019-12-10T18:58:31.320" v="7483" actId="1582"/>
          <ac:cxnSpMkLst>
            <pc:docMk/>
            <pc:sldMk cId="2295107976" sldId="386"/>
            <ac:cxnSpMk id="648" creationId="{69836FC2-5646-427A-869E-C5B321D37600}"/>
          </ac:cxnSpMkLst>
        </pc:cxnChg>
        <pc:cxnChg chg="mod">
          <ac:chgData name="Phillip Guerra" userId="5fb57da5-bd04-4bba-85cf-c7d895c44220" providerId="ADAL" clId="{C9534B79-1CD5-422D-92A7-77CBF31A2E7F}" dt="2019-12-10T18:58:31.320" v="7483" actId="1582"/>
          <ac:cxnSpMkLst>
            <pc:docMk/>
            <pc:sldMk cId="2295107976" sldId="386"/>
            <ac:cxnSpMk id="649" creationId="{9D0B4ECA-DEEF-4918-B4E3-5CCC14A8E05A}"/>
          </ac:cxnSpMkLst>
        </pc:cxnChg>
        <pc:cxnChg chg="mod">
          <ac:chgData name="Phillip Guerra" userId="5fb57da5-bd04-4bba-85cf-c7d895c44220" providerId="ADAL" clId="{C9534B79-1CD5-422D-92A7-77CBF31A2E7F}" dt="2019-12-10T18:58:31.320" v="7483" actId="1582"/>
          <ac:cxnSpMkLst>
            <pc:docMk/>
            <pc:sldMk cId="2295107976" sldId="386"/>
            <ac:cxnSpMk id="650" creationId="{7F470DD5-0C84-44F5-A516-B7A66561390D}"/>
          </ac:cxnSpMkLst>
        </pc:cxnChg>
        <pc:cxnChg chg="mod">
          <ac:chgData name="Phillip Guerra" userId="5fb57da5-bd04-4bba-85cf-c7d895c44220" providerId="ADAL" clId="{C9534B79-1CD5-422D-92A7-77CBF31A2E7F}" dt="2019-12-10T18:58:31.320" v="7483" actId="1582"/>
          <ac:cxnSpMkLst>
            <pc:docMk/>
            <pc:sldMk cId="2295107976" sldId="386"/>
            <ac:cxnSpMk id="652" creationId="{5C3F8D98-DAEA-413A-B1DD-B9E041A535D7}"/>
          </ac:cxnSpMkLst>
        </pc:cxnChg>
        <pc:cxnChg chg="mod">
          <ac:chgData name="Phillip Guerra" userId="5fb57da5-bd04-4bba-85cf-c7d895c44220" providerId="ADAL" clId="{C9534B79-1CD5-422D-92A7-77CBF31A2E7F}" dt="2019-12-10T18:58:31.320" v="7483" actId="1582"/>
          <ac:cxnSpMkLst>
            <pc:docMk/>
            <pc:sldMk cId="2295107976" sldId="386"/>
            <ac:cxnSpMk id="653" creationId="{60EBD257-53F9-4C35-8D4B-D5F4D569F526}"/>
          </ac:cxnSpMkLst>
        </pc:cxnChg>
        <pc:cxnChg chg="mod">
          <ac:chgData name="Phillip Guerra" userId="5fb57da5-bd04-4bba-85cf-c7d895c44220" providerId="ADAL" clId="{C9534B79-1CD5-422D-92A7-77CBF31A2E7F}" dt="2019-12-10T18:58:31.320" v="7483" actId="1582"/>
          <ac:cxnSpMkLst>
            <pc:docMk/>
            <pc:sldMk cId="2295107976" sldId="386"/>
            <ac:cxnSpMk id="654" creationId="{BE4575AB-6B3E-4096-8FDA-158C866CBC9F}"/>
          </ac:cxnSpMkLst>
        </pc:cxnChg>
        <pc:cxnChg chg="mod">
          <ac:chgData name="Phillip Guerra" userId="5fb57da5-bd04-4bba-85cf-c7d895c44220" providerId="ADAL" clId="{C9534B79-1CD5-422D-92A7-77CBF31A2E7F}" dt="2019-12-10T18:58:31.320" v="7483" actId="1582"/>
          <ac:cxnSpMkLst>
            <pc:docMk/>
            <pc:sldMk cId="2295107976" sldId="386"/>
            <ac:cxnSpMk id="655" creationId="{D37C0E98-ACCD-4FD0-8D57-F7B449C0830D}"/>
          </ac:cxnSpMkLst>
        </pc:cxnChg>
        <pc:cxnChg chg="mod">
          <ac:chgData name="Phillip Guerra" userId="5fb57da5-bd04-4bba-85cf-c7d895c44220" providerId="ADAL" clId="{C9534B79-1CD5-422D-92A7-77CBF31A2E7F}" dt="2019-12-10T18:58:31.320" v="7483" actId="1582"/>
          <ac:cxnSpMkLst>
            <pc:docMk/>
            <pc:sldMk cId="2295107976" sldId="386"/>
            <ac:cxnSpMk id="657" creationId="{8A019306-A97B-4B8F-B86F-555594D3EC1E}"/>
          </ac:cxnSpMkLst>
        </pc:cxnChg>
        <pc:cxnChg chg="mod">
          <ac:chgData name="Phillip Guerra" userId="5fb57da5-bd04-4bba-85cf-c7d895c44220" providerId="ADAL" clId="{C9534B79-1CD5-422D-92A7-77CBF31A2E7F}" dt="2019-12-10T18:58:31.320" v="7483" actId="1582"/>
          <ac:cxnSpMkLst>
            <pc:docMk/>
            <pc:sldMk cId="2295107976" sldId="386"/>
            <ac:cxnSpMk id="658" creationId="{FCA22E81-21C6-4027-B6C8-5D96CA2D6CF8}"/>
          </ac:cxnSpMkLst>
        </pc:cxnChg>
        <pc:cxnChg chg="mod">
          <ac:chgData name="Phillip Guerra" userId="5fb57da5-bd04-4bba-85cf-c7d895c44220" providerId="ADAL" clId="{C9534B79-1CD5-422D-92A7-77CBF31A2E7F}" dt="2019-12-10T18:58:31.320" v="7483" actId="1582"/>
          <ac:cxnSpMkLst>
            <pc:docMk/>
            <pc:sldMk cId="2295107976" sldId="386"/>
            <ac:cxnSpMk id="659" creationId="{EBA32734-9D93-4B5D-A2B4-A6637E74D472}"/>
          </ac:cxnSpMkLst>
        </pc:cxnChg>
        <pc:cxnChg chg="mod">
          <ac:chgData name="Phillip Guerra" userId="5fb57da5-bd04-4bba-85cf-c7d895c44220" providerId="ADAL" clId="{C9534B79-1CD5-422D-92A7-77CBF31A2E7F}" dt="2019-12-10T18:58:31.320" v="7483" actId="1582"/>
          <ac:cxnSpMkLst>
            <pc:docMk/>
            <pc:sldMk cId="2295107976" sldId="386"/>
            <ac:cxnSpMk id="660" creationId="{5284CEE5-8419-4F76-854E-B3BD288A1FDA}"/>
          </ac:cxnSpMkLst>
        </pc:cxnChg>
        <pc:cxnChg chg="mod">
          <ac:chgData name="Phillip Guerra" userId="5fb57da5-bd04-4bba-85cf-c7d895c44220" providerId="ADAL" clId="{C9534B79-1CD5-422D-92A7-77CBF31A2E7F}" dt="2019-12-10T18:58:31.320" v="7483" actId="1582"/>
          <ac:cxnSpMkLst>
            <pc:docMk/>
            <pc:sldMk cId="2295107976" sldId="386"/>
            <ac:cxnSpMk id="662" creationId="{06C95458-6776-4EBE-AB58-E847D60EC3D9}"/>
          </ac:cxnSpMkLst>
        </pc:cxnChg>
        <pc:cxnChg chg="mod">
          <ac:chgData name="Phillip Guerra" userId="5fb57da5-bd04-4bba-85cf-c7d895c44220" providerId="ADAL" clId="{C9534B79-1CD5-422D-92A7-77CBF31A2E7F}" dt="2019-12-10T18:58:31.320" v="7483" actId="1582"/>
          <ac:cxnSpMkLst>
            <pc:docMk/>
            <pc:sldMk cId="2295107976" sldId="386"/>
            <ac:cxnSpMk id="663" creationId="{30AD686D-2296-47FC-8FB3-1C38542A89AF}"/>
          </ac:cxnSpMkLst>
        </pc:cxnChg>
        <pc:cxnChg chg="mod">
          <ac:chgData name="Phillip Guerra" userId="5fb57da5-bd04-4bba-85cf-c7d895c44220" providerId="ADAL" clId="{C9534B79-1CD5-422D-92A7-77CBF31A2E7F}" dt="2019-12-10T18:58:31.320" v="7483" actId="1582"/>
          <ac:cxnSpMkLst>
            <pc:docMk/>
            <pc:sldMk cId="2295107976" sldId="386"/>
            <ac:cxnSpMk id="664" creationId="{1C55E70E-55C9-4000-949F-848DEA2ABCA4}"/>
          </ac:cxnSpMkLst>
        </pc:cxnChg>
        <pc:cxnChg chg="mod">
          <ac:chgData name="Phillip Guerra" userId="5fb57da5-bd04-4bba-85cf-c7d895c44220" providerId="ADAL" clId="{C9534B79-1CD5-422D-92A7-77CBF31A2E7F}" dt="2019-12-10T18:58:31.320" v="7483" actId="1582"/>
          <ac:cxnSpMkLst>
            <pc:docMk/>
            <pc:sldMk cId="2295107976" sldId="386"/>
            <ac:cxnSpMk id="665" creationId="{007BEB14-76F7-4859-8427-3FF23592C512}"/>
          </ac:cxnSpMkLst>
        </pc:cxnChg>
        <pc:cxnChg chg="mod">
          <ac:chgData name="Phillip Guerra" userId="5fb57da5-bd04-4bba-85cf-c7d895c44220" providerId="ADAL" clId="{C9534B79-1CD5-422D-92A7-77CBF31A2E7F}" dt="2019-12-10T18:58:31.320" v="7483" actId="1582"/>
          <ac:cxnSpMkLst>
            <pc:docMk/>
            <pc:sldMk cId="2295107976" sldId="386"/>
            <ac:cxnSpMk id="667" creationId="{31287DDF-ACBE-4576-887E-B243000971DE}"/>
          </ac:cxnSpMkLst>
        </pc:cxnChg>
        <pc:cxnChg chg="mod">
          <ac:chgData name="Phillip Guerra" userId="5fb57da5-bd04-4bba-85cf-c7d895c44220" providerId="ADAL" clId="{C9534B79-1CD5-422D-92A7-77CBF31A2E7F}" dt="2019-12-10T18:58:31.320" v="7483" actId="1582"/>
          <ac:cxnSpMkLst>
            <pc:docMk/>
            <pc:sldMk cId="2295107976" sldId="386"/>
            <ac:cxnSpMk id="668" creationId="{927DA961-ECF4-49E0-BEC5-F634C3B44AB0}"/>
          </ac:cxnSpMkLst>
        </pc:cxnChg>
        <pc:cxnChg chg="mod">
          <ac:chgData name="Phillip Guerra" userId="5fb57da5-bd04-4bba-85cf-c7d895c44220" providerId="ADAL" clId="{C9534B79-1CD5-422D-92A7-77CBF31A2E7F}" dt="2019-12-10T18:58:31.320" v="7483" actId="1582"/>
          <ac:cxnSpMkLst>
            <pc:docMk/>
            <pc:sldMk cId="2295107976" sldId="386"/>
            <ac:cxnSpMk id="669" creationId="{3892D7FD-D4E0-45D9-9407-C9492E41D0A3}"/>
          </ac:cxnSpMkLst>
        </pc:cxnChg>
        <pc:cxnChg chg="mod">
          <ac:chgData name="Phillip Guerra" userId="5fb57da5-bd04-4bba-85cf-c7d895c44220" providerId="ADAL" clId="{C9534B79-1CD5-422D-92A7-77CBF31A2E7F}" dt="2019-12-10T18:58:31.320" v="7483" actId="1582"/>
          <ac:cxnSpMkLst>
            <pc:docMk/>
            <pc:sldMk cId="2295107976" sldId="386"/>
            <ac:cxnSpMk id="670" creationId="{F09D4630-F1AD-4381-A05A-C353D935F8FD}"/>
          </ac:cxnSpMkLst>
        </pc:cxnChg>
        <pc:cxnChg chg="mod">
          <ac:chgData name="Phillip Guerra" userId="5fb57da5-bd04-4bba-85cf-c7d895c44220" providerId="ADAL" clId="{C9534B79-1CD5-422D-92A7-77CBF31A2E7F}" dt="2019-12-10T18:58:31.320" v="7483" actId="1582"/>
          <ac:cxnSpMkLst>
            <pc:docMk/>
            <pc:sldMk cId="2295107976" sldId="386"/>
            <ac:cxnSpMk id="672" creationId="{44B35295-0195-4BF7-A157-2BFFC0F632AD}"/>
          </ac:cxnSpMkLst>
        </pc:cxnChg>
        <pc:cxnChg chg="mod">
          <ac:chgData name="Phillip Guerra" userId="5fb57da5-bd04-4bba-85cf-c7d895c44220" providerId="ADAL" clId="{C9534B79-1CD5-422D-92A7-77CBF31A2E7F}" dt="2019-12-10T18:58:31.320" v="7483" actId="1582"/>
          <ac:cxnSpMkLst>
            <pc:docMk/>
            <pc:sldMk cId="2295107976" sldId="386"/>
            <ac:cxnSpMk id="673" creationId="{7B295564-8471-4B52-8463-39CBBCE85B1A}"/>
          </ac:cxnSpMkLst>
        </pc:cxnChg>
        <pc:cxnChg chg="mod">
          <ac:chgData name="Phillip Guerra" userId="5fb57da5-bd04-4bba-85cf-c7d895c44220" providerId="ADAL" clId="{C9534B79-1CD5-422D-92A7-77CBF31A2E7F}" dt="2019-12-10T18:58:31.320" v="7483" actId="1582"/>
          <ac:cxnSpMkLst>
            <pc:docMk/>
            <pc:sldMk cId="2295107976" sldId="386"/>
            <ac:cxnSpMk id="674" creationId="{70B76CAD-3929-4CE4-98CD-41FA03E85449}"/>
          </ac:cxnSpMkLst>
        </pc:cxnChg>
        <pc:cxnChg chg="mod">
          <ac:chgData name="Phillip Guerra" userId="5fb57da5-bd04-4bba-85cf-c7d895c44220" providerId="ADAL" clId="{C9534B79-1CD5-422D-92A7-77CBF31A2E7F}" dt="2019-12-10T18:58:31.320" v="7483" actId="1582"/>
          <ac:cxnSpMkLst>
            <pc:docMk/>
            <pc:sldMk cId="2295107976" sldId="386"/>
            <ac:cxnSpMk id="675" creationId="{EE6646BB-60DB-4FE4-A580-4D90157A9D03}"/>
          </ac:cxnSpMkLst>
        </pc:cxnChg>
        <pc:cxnChg chg="mod">
          <ac:chgData name="Phillip Guerra" userId="5fb57da5-bd04-4bba-85cf-c7d895c44220" providerId="ADAL" clId="{C9534B79-1CD5-422D-92A7-77CBF31A2E7F}" dt="2019-12-10T18:58:31.320" v="7483" actId="1582"/>
          <ac:cxnSpMkLst>
            <pc:docMk/>
            <pc:sldMk cId="2295107976" sldId="386"/>
            <ac:cxnSpMk id="677" creationId="{06DC3EB9-7AAE-4534-81E4-F725E7F1123F}"/>
          </ac:cxnSpMkLst>
        </pc:cxnChg>
        <pc:cxnChg chg="mod">
          <ac:chgData name="Phillip Guerra" userId="5fb57da5-bd04-4bba-85cf-c7d895c44220" providerId="ADAL" clId="{C9534B79-1CD5-422D-92A7-77CBF31A2E7F}" dt="2019-12-10T18:58:31.320" v="7483" actId="1582"/>
          <ac:cxnSpMkLst>
            <pc:docMk/>
            <pc:sldMk cId="2295107976" sldId="386"/>
            <ac:cxnSpMk id="678" creationId="{99A3EA03-146A-4944-A722-FBBFA804F5C3}"/>
          </ac:cxnSpMkLst>
        </pc:cxnChg>
        <pc:cxnChg chg="mod">
          <ac:chgData name="Phillip Guerra" userId="5fb57da5-bd04-4bba-85cf-c7d895c44220" providerId="ADAL" clId="{C9534B79-1CD5-422D-92A7-77CBF31A2E7F}" dt="2019-12-10T18:58:31.320" v="7483" actId="1582"/>
          <ac:cxnSpMkLst>
            <pc:docMk/>
            <pc:sldMk cId="2295107976" sldId="386"/>
            <ac:cxnSpMk id="679" creationId="{B7013D1F-FEB3-4D14-9920-15EC3945ED00}"/>
          </ac:cxnSpMkLst>
        </pc:cxnChg>
        <pc:cxnChg chg="mod">
          <ac:chgData name="Phillip Guerra" userId="5fb57da5-bd04-4bba-85cf-c7d895c44220" providerId="ADAL" clId="{C9534B79-1CD5-422D-92A7-77CBF31A2E7F}" dt="2019-12-10T18:58:31.320" v="7483" actId="1582"/>
          <ac:cxnSpMkLst>
            <pc:docMk/>
            <pc:sldMk cId="2295107976" sldId="386"/>
            <ac:cxnSpMk id="680" creationId="{196C1884-8889-4435-BBD3-B7DB4C1C2C44}"/>
          </ac:cxnSpMkLst>
        </pc:cxnChg>
        <pc:cxnChg chg="mod">
          <ac:chgData name="Phillip Guerra" userId="5fb57da5-bd04-4bba-85cf-c7d895c44220" providerId="ADAL" clId="{C9534B79-1CD5-422D-92A7-77CBF31A2E7F}" dt="2019-12-10T18:58:31.320" v="7483" actId="1582"/>
          <ac:cxnSpMkLst>
            <pc:docMk/>
            <pc:sldMk cId="2295107976" sldId="386"/>
            <ac:cxnSpMk id="682" creationId="{3BF166AB-C772-4E3C-A8C5-3C6CADA27537}"/>
          </ac:cxnSpMkLst>
        </pc:cxnChg>
        <pc:cxnChg chg="mod">
          <ac:chgData name="Phillip Guerra" userId="5fb57da5-bd04-4bba-85cf-c7d895c44220" providerId="ADAL" clId="{C9534B79-1CD5-422D-92A7-77CBF31A2E7F}" dt="2019-12-10T18:58:31.320" v="7483" actId="1582"/>
          <ac:cxnSpMkLst>
            <pc:docMk/>
            <pc:sldMk cId="2295107976" sldId="386"/>
            <ac:cxnSpMk id="683" creationId="{D36F7AC3-02CE-4806-9915-BD0EC0F3A4A0}"/>
          </ac:cxnSpMkLst>
        </pc:cxnChg>
        <pc:cxnChg chg="mod">
          <ac:chgData name="Phillip Guerra" userId="5fb57da5-bd04-4bba-85cf-c7d895c44220" providerId="ADAL" clId="{C9534B79-1CD5-422D-92A7-77CBF31A2E7F}" dt="2019-12-10T18:58:31.320" v="7483" actId="1582"/>
          <ac:cxnSpMkLst>
            <pc:docMk/>
            <pc:sldMk cId="2295107976" sldId="386"/>
            <ac:cxnSpMk id="684" creationId="{ECB679EF-CF44-4122-BE82-C22B62596D7B}"/>
          </ac:cxnSpMkLst>
        </pc:cxnChg>
        <pc:cxnChg chg="mod">
          <ac:chgData name="Phillip Guerra" userId="5fb57da5-bd04-4bba-85cf-c7d895c44220" providerId="ADAL" clId="{C9534B79-1CD5-422D-92A7-77CBF31A2E7F}" dt="2019-12-10T18:58:31.320" v="7483" actId="1582"/>
          <ac:cxnSpMkLst>
            <pc:docMk/>
            <pc:sldMk cId="2295107976" sldId="386"/>
            <ac:cxnSpMk id="685" creationId="{D09BB887-18D4-428A-AD45-75BC920810A6}"/>
          </ac:cxnSpMkLst>
        </pc:cxnChg>
        <pc:cxnChg chg="mod">
          <ac:chgData name="Phillip Guerra" userId="5fb57da5-bd04-4bba-85cf-c7d895c44220" providerId="ADAL" clId="{C9534B79-1CD5-422D-92A7-77CBF31A2E7F}" dt="2019-12-10T18:58:31.320" v="7483" actId="1582"/>
          <ac:cxnSpMkLst>
            <pc:docMk/>
            <pc:sldMk cId="2295107976" sldId="386"/>
            <ac:cxnSpMk id="687" creationId="{B76A380F-B6D4-405A-BA3D-F517A3FA7DB7}"/>
          </ac:cxnSpMkLst>
        </pc:cxnChg>
        <pc:cxnChg chg="mod">
          <ac:chgData name="Phillip Guerra" userId="5fb57da5-bd04-4bba-85cf-c7d895c44220" providerId="ADAL" clId="{C9534B79-1CD5-422D-92A7-77CBF31A2E7F}" dt="2019-12-10T18:58:31.320" v="7483" actId="1582"/>
          <ac:cxnSpMkLst>
            <pc:docMk/>
            <pc:sldMk cId="2295107976" sldId="386"/>
            <ac:cxnSpMk id="688" creationId="{B3CD6DF6-CCE1-40EA-9CF8-FFC66119395B}"/>
          </ac:cxnSpMkLst>
        </pc:cxnChg>
        <pc:cxnChg chg="mod">
          <ac:chgData name="Phillip Guerra" userId="5fb57da5-bd04-4bba-85cf-c7d895c44220" providerId="ADAL" clId="{C9534B79-1CD5-422D-92A7-77CBF31A2E7F}" dt="2019-12-10T18:58:31.320" v="7483" actId="1582"/>
          <ac:cxnSpMkLst>
            <pc:docMk/>
            <pc:sldMk cId="2295107976" sldId="386"/>
            <ac:cxnSpMk id="689" creationId="{7881EE73-F428-4B52-9578-87DC8AD9E7D1}"/>
          </ac:cxnSpMkLst>
        </pc:cxnChg>
        <pc:cxnChg chg="mod">
          <ac:chgData name="Phillip Guerra" userId="5fb57da5-bd04-4bba-85cf-c7d895c44220" providerId="ADAL" clId="{C9534B79-1CD5-422D-92A7-77CBF31A2E7F}" dt="2019-12-10T18:58:31.320" v="7483" actId="1582"/>
          <ac:cxnSpMkLst>
            <pc:docMk/>
            <pc:sldMk cId="2295107976" sldId="386"/>
            <ac:cxnSpMk id="690" creationId="{DF8BEF73-98F1-4A04-B3EC-3A472AFE5E20}"/>
          </ac:cxnSpMkLst>
        </pc:cxnChg>
        <pc:cxnChg chg="mod">
          <ac:chgData name="Phillip Guerra" userId="5fb57da5-bd04-4bba-85cf-c7d895c44220" providerId="ADAL" clId="{C9534B79-1CD5-422D-92A7-77CBF31A2E7F}" dt="2019-12-10T18:58:31.320" v="7483" actId="1582"/>
          <ac:cxnSpMkLst>
            <pc:docMk/>
            <pc:sldMk cId="2295107976" sldId="386"/>
            <ac:cxnSpMk id="692" creationId="{D80A20D1-AD32-4E80-8309-F878AA11BD7A}"/>
          </ac:cxnSpMkLst>
        </pc:cxnChg>
        <pc:cxnChg chg="mod">
          <ac:chgData name="Phillip Guerra" userId="5fb57da5-bd04-4bba-85cf-c7d895c44220" providerId="ADAL" clId="{C9534B79-1CD5-422D-92A7-77CBF31A2E7F}" dt="2019-12-10T18:58:31.320" v="7483" actId="1582"/>
          <ac:cxnSpMkLst>
            <pc:docMk/>
            <pc:sldMk cId="2295107976" sldId="386"/>
            <ac:cxnSpMk id="693" creationId="{1CDE0C45-065B-4FCC-9340-4A95463012F9}"/>
          </ac:cxnSpMkLst>
        </pc:cxnChg>
        <pc:cxnChg chg="mod">
          <ac:chgData name="Phillip Guerra" userId="5fb57da5-bd04-4bba-85cf-c7d895c44220" providerId="ADAL" clId="{C9534B79-1CD5-422D-92A7-77CBF31A2E7F}" dt="2019-12-10T18:58:31.320" v="7483" actId="1582"/>
          <ac:cxnSpMkLst>
            <pc:docMk/>
            <pc:sldMk cId="2295107976" sldId="386"/>
            <ac:cxnSpMk id="694" creationId="{D91278CB-E49E-4200-A369-58CB1F85B042}"/>
          </ac:cxnSpMkLst>
        </pc:cxnChg>
        <pc:cxnChg chg="mod">
          <ac:chgData name="Phillip Guerra" userId="5fb57da5-bd04-4bba-85cf-c7d895c44220" providerId="ADAL" clId="{C9534B79-1CD5-422D-92A7-77CBF31A2E7F}" dt="2019-12-10T18:58:31.320" v="7483" actId="1582"/>
          <ac:cxnSpMkLst>
            <pc:docMk/>
            <pc:sldMk cId="2295107976" sldId="386"/>
            <ac:cxnSpMk id="695" creationId="{01A4FB08-015F-4272-AC4B-B548ABBA70AC}"/>
          </ac:cxnSpMkLst>
        </pc:cxnChg>
        <pc:cxnChg chg="mod">
          <ac:chgData name="Phillip Guerra" userId="5fb57da5-bd04-4bba-85cf-c7d895c44220" providerId="ADAL" clId="{C9534B79-1CD5-422D-92A7-77CBF31A2E7F}" dt="2019-12-10T18:58:31.320" v="7483" actId="1582"/>
          <ac:cxnSpMkLst>
            <pc:docMk/>
            <pc:sldMk cId="2295107976" sldId="386"/>
            <ac:cxnSpMk id="697" creationId="{F864E066-13C9-4425-A520-11D5AD5FE0F7}"/>
          </ac:cxnSpMkLst>
        </pc:cxnChg>
        <pc:cxnChg chg="mod">
          <ac:chgData name="Phillip Guerra" userId="5fb57da5-bd04-4bba-85cf-c7d895c44220" providerId="ADAL" clId="{C9534B79-1CD5-422D-92A7-77CBF31A2E7F}" dt="2019-12-10T18:58:31.320" v="7483" actId="1582"/>
          <ac:cxnSpMkLst>
            <pc:docMk/>
            <pc:sldMk cId="2295107976" sldId="386"/>
            <ac:cxnSpMk id="698" creationId="{0D97A84E-51C1-4CA1-9B4C-74681EB7DF18}"/>
          </ac:cxnSpMkLst>
        </pc:cxnChg>
        <pc:cxnChg chg="mod">
          <ac:chgData name="Phillip Guerra" userId="5fb57da5-bd04-4bba-85cf-c7d895c44220" providerId="ADAL" clId="{C9534B79-1CD5-422D-92A7-77CBF31A2E7F}" dt="2019-12-10T18:58:31.320" v="7483" actId="1582"/>
          <ac:cxnSpMkLst>
            <pc:docMk/>
            <pc:sldMk cId="2295107976" sldId="386"/>
            <ac:cxnSpMk id="699" creationId="{9738B0EB-AF23-49FF-9C2D-69B9EB330C4E}"/>
          </ac:cxnSpMkLst>
        </pc:cxnChg>
        <pc:cxnChg chg="mod">
          <ac:chgData name="Phillip Guerra" userId="5fb57da5-bd04-4bba-85cf-c7d895c44220" providerId="ADAL" clId="{C9534B79-1CD5-422D-92A7-77CBF31A2E7F}" dt="2019-12-10T18:58:31.320" v="7483" actId="1582"/>
          <ac:cxnSpMkLst>
            <pc:docMk/>
            <pc:sldMk cId="2295107976" sldId="386"/>
            <ac:cxnSpMk id="700" creationId="{D6851D3A-443F-461E-B452-15B2DF1F8A16}"/>
          </ac:cxnSpMkLst>
        </pc:cxnChg>
        <pc:cxnChg chg="mod">
          <ac:chgData name="Phillip Guerra" userId="5fb57da5-bd04-4bba-85cf-c7d895c44220" providerId="ADAL" clId="{C9534B79-1CD5-422D-92A7-77CBF31A2E7F}" dt="2019-12-10T18:58:31.320" v="7483" actId="1582"/>
          <ac:cxnSpMkLst>
            <pc:docMk/>
            <pc:sldMk cId="2295107976" sldId="386"/>
            <ac:cxnSpMk id="702" creationId="{7A5DAC1B-7AF4-48E0-8716-7B5114F4D1D0}"/>
          </ac:cxnSpMkLst>
        </pc:cxnChg>
        <pc:cxnChg chg="mod">
          <ac:chgData name="Phillip Guerra" userId="5fb57da5-bd04-4bba-85cf-c7d895c44220" providerId="ADAL" clId="{C9534B79-1CD5-422D-92A7-77CBF31A2E7F}" dt="2019-12-10T18:58:31.320" v="7483" actId="1582"/>
          <ac:cxnSpMkLst>
            <pc:docMk/>
            <pc:sldMk cId="2295107976" sldId="386"/>
            <ac:cxnSpMk id="703" creationId="{E15FC82D-4E8D-439B-83CA-85B80BEC15EB}"/>
          </ac:cxnSpMkLst>
        </pc:cxnChg>
        <pc:cxnChg chg="mod">
          <ac:chgData name="Phillip Guerra" userId="5fb57da5-bd04-4bba-85cf-c7d895c44220" providerId="ADAL" clId="{C9534B79-1CD5-422D-92A7-77CBF31A2E7F}" dt="2019-12-10T18:58:31.320" v="7483" actId="1582"/>
          <ac:cxnSpMkLst>
            <pc:docMk/>
            <pc:sldMk cId="2295107976" sldId="386"/>
            <ac:cxnSpMk id="704" creationId="{FE6C0DBB-4983-406D-AF7D-06000B9D3009}"/>
          </ac:cxnSpMkLst>
        </pc:cxnChg>
        <pc:cxnChg chg="mod">
          <ac:chgData name="Phillip Guerra" userId="5fb57da5-bd04-4bba-85cf-c7d895c44220" providerId="ADAL" clId="{C9534B79-1CD5-422D-92A7-77CBF31A2E7F}" dt="2019-12-10T18:58:31.320" v="7483" actId="1582"/>
          <ac:cxnSpMkLst>
            <pc:docMk/>
            <pc:sldMk cId="2295107976" sldId="386"/>
            <ac:cxnSpMk id="705" creationId="{0FC35CE9-6B44-4223-837C-9F4867B6B8CD}"/>
          </ac:cxnSpMkLst>
        </pc:cxnChg>
        <pc:cxnChg chg="mod">
          <ac:chgData name="Phillip Guerra" userId="5fb57da5-bd04-4bba-85cf-c7d895c44220" providerId="ADAL" clId="{C9534B79-1CD5-422D-92A7-77CBF31A2E7F}" dt="2019-12-10T18:58:31.320" v="7483" actId="1582"/>
          <ac:cxnSpMkLst>
            <pc:docMk/>
            <pc:sldMk cId="2295107976" sldId="386"/>
            <ac:cxnSpMk id="707" creationId="{8E9E2381-0110-4492-A3AC-FB7BE3580B11}"/>
          </ac:cxnSpMkLst>
        </pc:cxnChg>
        <pc:cxnChg chg="mod">
          <ac:chgData name="Phillip Guerra" userId="5fb57da5-bd04-4bba-85cf-c7d895c44220" providerId="ADAL" clId="{C9534B79-1CD5-422D-92A7-77CBF31A2E7F}" dt="2019-12-10T18:58:31.320" v="7483" actId="1582"/>
          <ac:cxnSpMkLst>
            <pc:docMk/>
            <pc:sldMk cId="2295107976" sldId="386"/>
            <ac:cxnSpMk id="708" creationId="{A39885EC-A596-492E-970F-990DC04CBEDC}"/>
          </ac:cxnSpMkLst>
        </pc:cxnChg>
        <pc:cxnChg chg="mod">
          <ac:chgData name="Phillip Guerra" userId="5fb57da5-bd04-4bba-85cf-c7d895c44220" providerId="ADAL" clId="{C9534B79-1CD5-422D-92A7-77CBF31A2E7F}" dt="2019-12-10T18:58:31.320" v="7483" actId="1582"/>
          <ac:cxnSpMkLst>
            <pc:docMk/>
            <pc:sldMk cId="2295107976" sldId="386"/>
            <ac:cxnSpMk id="709" creationId="{A67E8F1A-141B-43F4-BC4C-E8A528C97DFB}"/>
          </ac:cxnSpMkLst>
        </pc:cxnChg>
        <pc:cxnChg chg="mod">
          <ac:chgData name="Phillip Guerra" userId="5fb57da5-bd04-4bba-85cf-c7d895c44220" providerId="ADAL" clId="{C9534B79-1CD5-422D-92A7-77CBF31A2E7F}" dt="2019-12-10T18:58:31.320" v="7483" actId="1582"/>
          <ac:cxnSpMkLst>
            <pc:docMk/>
            <pc:sldMk cId="2295107976" sldId="386"/>
            <ac:cxnSpMk id="710" creationId="{FD657159-7985-44B0-8B7E-9E20E384A50B}"/>
          </ac:cxnSpMkLst>
        </pc:cxnChg>
        <pc:cxnChg chg="mod">
          <ac:chgData name="Phillip Guerra" userId="5fb57da5-bd04-4bba-85cf-c7d895c44220" providerId="ADAL" clId="{C9534B79-1CD5-422D-92A7-77CBF31A2E7F}" dt="2019-12-10T18:58:31.320" v="7483" actId="1582"/>
          <ac:cxnSpMkLst>
            <pc:docMk/>
            <pc:sldMk cId="2295107976" sldId="386"/>
            <ac:cxnSpMk id="712" creationId="{56D2D96C-7609-4D5C-B51F-9555662A3085}"/>
          </ac:cxnSpMkLst>
        </pc:cxnChg>
        <pc:cxnChg chg="mod">
          <ac:chgData name="Phillip Guerra" userId="5fb57da5-bd04-4bba-85cf-c7d895c44220" providerId="ADAL" clId="{C9534B79-1CD5-422D-92A7-77CBF31A2E7F}" dt="2019-12-10T18:58:31.320" v="7483" actId="1582"/>
          <ac:cxnSpMkLst>
            <pc:docMk/>
            <pc:sldMk cId="2295107976" sldId="386"/>
            <ac:cxnSpMk id="713" creationId="{8518B810-AE29-41BB-BB03-8A869ECCD971}"/>
          </ac:cxnSpMkLst>
        </pc:cxnChg>
        <pc:cxnChg chg="mod">
          <ac:chgData name="Phillip Guerra" userId="5fb57da5-bd04-4bba-85cf-c7d895c44220" providerId="ADAL" clId="{C9534B79-1CD5-422D-92A7-77CBF31A2E7F}" dt="2019-12-10T18:58:31.320" v="7483" actId="1582"/>
          <ac:cxnSpMkLst>
            <pc:docMk/>
            <pc:sldMk cId="2295107976" sldId="386"/>
            <ac:cxnSpMk id="714" creationId="{5A78E7AF-9040-46CD-9AD6-C8FEDC8599FA}"/>
          </ac:cxnSpMkLst>
        </pc:cxnChg>
        <pc:cxnChg chg="mod">
          <ac:chgData name="Phillip Guerra" userId="5fb57da5-bd04-4bba-85cf-c7d895c44220" providerId="ADAL" clId="{C9534B79-1CD5-422D-92A7-77CBF31A2E7F}" dt="2019-12-10T18:58:31.320" v="7483" actId="1582"/>
          <ac:cxnSpMkLst>
            <pc:docMk/>
            <pc:sldMk cId="2295107976" sldId="386"/>
            <ac:cxnSpMk id="715" creationId="{E8877D1D-F7BC-46CF-98C3-C37D887F13B1}"/>
          </ac:cxnSpMkLst>
        </pc:cxnChg>
        <pc:cxnChg chg="mod">
          <ac:chgData name="Phillip Guerra" userId="5fb57da5-bd04-4bba-85cf-c7d895c44220" providerId="ADAL" clId="{C9534B79-1CD5-422D-92A7-77CBF31A2E7F}" dt="2019-12-10T18:58:31.320" v="7483" actId="1582"/>
          <ac:cxnSpMkLst>
            <pc:docMk/>
            <pc:sldMk cId="2295107976" sldId="386"/>
            <ac:cxnSpMk id="717" creationId="{EFB33DEE-7BBB-4061-8954-B7CCF234CC40}"/>
          </ac:cxnSpMkLst>
        </pc:cxnChg>
        <pc:cxnChg chg="mod">
          <ac:chgData name="Phillip Guerra" userId="5fb57da5-bd04-4bba-85cf-c7d895c44220" providerId="ADAL" clId="{C9534B79-1CD5-422D-92A7-77CBF31A2E7F}" dt="2019-12-10T18:58:31.320" v="7483" actId="1582"/>
          <ac:cxnSpMkLst>
            <pc:docMk/>
            <pc:sldMk cId="2295107976" sldId="386"/>
            <ac:cxnSpMk id="718" creationId="{29EADB19-9FEE-47CE-A468-B1C2AF8E724F}"/>
          </ac:cxnSpMkLst>
        </pc:cxnChg>
        <pc:cxnChg chg="mod">
          <ac:chgData name="Phillip Guerra" userId="5fb57da5-bd04-4bba-85cf-c7d895c44220" providerId="ADAL" clId="{C9534B79-1CD5-422D-92A7-77CBF31A2E7F}" dt="2019-12-10T18:58:31.320" v="7483" actId="1582"/>
          <ac:cxnSpMkLst>
            <pc:docMk/>
            <pc:sldMk cId="2295107976" sldId="386"/>
            <ac:cxnSpMk id="719" creationId="{B26438FA-0CC2-4C2F-B07A-E4DE4918C931}"/>
          </ac:cxnSpMkLst>
        </pc:cxnChg>
        <pc:cxnChg chg="mod">
          <ac:chgData name="Phillip Guerra" userId="5fb57da5-bd04-4bba-85cf-c7d895c44220" providerId="ADAL" clId="{C9534B79-1CD5-422D-92A7-77CBF31A2E7F}" dt="2019-12-10T18:58:31.320" v="7483" actId="1582"/>
          <ac:cxnSpMkLst>
            <pc:docMk/>
            <pc:sldMk cId="2295107976" sldId="386"/>
            <ac:cxnSpMk id="720" creationId="{F4016721-AB9F-4E20-9B89-FF5C0DF3C70A}"/>
          </ac:cxnSpMkLst>
        </pc:cxnChg>
        <pc:cxnChg chg="mod">
          <ac:chgData name="Phillip Guerra" userId="5fb57da5-bd04-4bba-85cf-c7d895c44220" providerId="ADAL" clId="{C9534B79-1CD5-422D-92A7-77CBF31A2E7F}" dt="2019-12-10T18:58:31.320" v="7483" actId="1582"/>
          <ac:cxnSpMkLst>
            <pc:docMk/>
            <pc:sldMk cId="2295107976" sldId="386"/>
            <ac:cxnSpMk id="722" creationId="{70BD2008-E125-43A9-B4FB-00B6C065EB63}"/>
          </ac:cxnSpMkLst>
        </pc:cxnChg>
        <pc:cxnChg chg="mod">
          <ac:chgData name="Phillip Guerra" userId="5fb57da5-bd04-4bba-85cf-c7d895c44220" providerId="ADAL" clId="{C9534B79-1CD5-422D-92A7-77CBF31A2E7F}" dt="2019-12-10T18:58:31.320" v="7483" actId="1582"/>
          <ac:cxnSpMkLst>
            <pc:docMk/>
            <pc:sldMk cId="2295107976" sldId="386"/>
            <ac:cxnSpMk id="723" creationId="{B2A8FEEB-AFE9-4F36-9174-AFB6CCBDA446}"/>
          </ac:cxnSpMkLst>
        </pc:cxnChg>
        <pc:cxnChg chg="mod">
          <ac:chgData name="Phillip Guerra" userId="5fb57da5-bd04-4bba-85cf-c7d895c44220" providerId="ADAL" clId="{C9534B79-1CD5-422D-92A7-77CBF31A2E7F}" dt="2019-12-10T18:58:31.320" v="7483" actId="1582"/>
          <ac:cxnSpMkLst>
            <pc:docMk/>
            <pc:sldMk cId="2295107976" sldId="386"/>
            <ac:cxnSpMk id="724" creationId="{7D7CFD34-9C06-4FD0-BB3A-35AE8E427BA6}"/>
          </ac:cxnSpMkLst>
        </pc:cxnChg>
        <pc:cxnChg chg="mod">
          <ac:chgData name="Phillip Guerra" userId="5fb57da5-bd04-4bba-85cf-c7d895c44220" providerId="ADAL" clId="{C9534B79-1CD5-422D-92A7-77CBF31A2E7F}" dt="2019-12-10T18:58:31.320" v="7483" actId="1582"/>
          <ac:cxnSpMkLst>
            <pc:docMk/>
            <pc:sldMk cId="2295107976" sldId="386"/>
            <ac:cxnSpMk id="725" creationId="{1EABF41D-F387-4341-AD3E-08C41B5815B7}"/>
          </ac:cxnSpMkLst>
        </pc:cxnChg>
      </pc:sldChg>
      <pc:sldChg chg="add">
        <pc:chgData name="Phillip Guerra" userId="5fb57da5-bd04-4bba-85cf-c7d895c44220" providerId="ADAL" clId="{C9534B79-1CD5-422D-92A7-77CBF31A2E7F}" dt="2019-12-31T16:58:24.685" v="7496"/>
        <pc:sldMkLst>
          <pc:docMk/>
          <pc:sldMk cId="1601682813" sldId="387"/>
        </pc:sldMkLst>
      </pc:sldChg>
      <pc:sldChg chg="modSp add del ord">
        <pc:chgData name="Phillip Guerra" userId="5fb57da5-bd04-4bba-85cf-c7d895c44220" providerId="ADAL" clId="{C9534B79-1CD5-422D-92A7-77CBF31A2E7F}" dt="2019-12-31T18:17:37.826" v="7999" actId="2696"/>
        <pc:sldMkLst>
          <pc:docMk/>
          <pc:sldMk cId="342126243" sldId="388"/>
        </pc:sldMkLst>
        <pc:spChg chg="mod ord">
          <ac:chgData name="Phillip Guerra" userId="5fb57da5-bd04-4bba-85cf-c7d895c44220" providerId="ADAL" clId="{C9534B79-1CD5-422D-92A7-77CBF31A2E7F}" dt="2019-12-31T17:54:45.052" v="7822" actId="167"/>
          <ac:spMkLst>
            <pc:docMk/>
            <pc:sldMk cId="342126243" sldId="388"/>
            <ac:spMk id="13" creationId="{97C0BE89-6A23-4D02-8C6D-FB0F39E5EA3D}"/>
          </ac:spMkLst>
        </pc:spChg>
      </pc:sldChg>
      <pc:sldChg chg="addSp modSp add">
        <pc:chgData name="Phillip Guerra" userId="5fb57da5-bd04-4bba-85cf-c7d895c44220" providerId="ADAL" clId="{C9534B79-1CD5-422D-92A7-77CBF31A2E7F}" dt="2019-12-31T17:16:01.723" v="7762" actId="1076"/>
        <pc:sldMkLst>
          <pc:docMk/>
          <pc:sldMk cId="2766637597" sldId="389"/>
        </pc:sldMkLst>
        <pc:spChg chg="mod">
          <ac:chgData name="Phillip Guerra" userId="5fb57da5-bd04-4bba-85cf-c7d895c44220" providerId="ADAL" clId="{C9534B79-1CD5-422D-92A7-77CBF31A2E7F}" dt="2019-12-31T17:16:01.723" v="7762" actId="1076"/>
          <ac:spMkLst>
            <pc:docMk/>
            <pc:sldMk cId="2766637597" sldId="389"/>
            <ac:spMk id="11" creationId="{C9AF5624-56C3-403C-B728-05F94323B610}"/>
          </ac:spMkLst>
        </pc:spChg>
        <pc:picChg chg="add mod ord">
          <ac:chgData name="Phillip Guerra" userId="5fb57da5-bd04-4bba-85cf-c7d895c44220" providerId="ADAL" clId="{C9534B79-1CD5-422D-92A7-77CBF31A2E7F}" dt="2019-12-31T17:15:53.265" v="7761" actId="1076"/>
          <ac:picMkLst>
            <pc:docMk/>
            <pc:sldMk cId="2766637597" sldId="389"/>
            <ac:picMk id="3" creationId="{DADF4B38-27EB-4255-8189-64D24CDC7AD0}"/>
          </ac:picMkLst>
        </pc:picChg>
      </pc:sldChg>
      <pc:sldChg chg="addSp delSp modSp add">
        <pc:chgData name="Phillip Guerra" userId="5fb57da5-bd04-4bba-85cf-c7d895c44220" providerId="ADAL" clId="{C9534B79-1CD5-422D-92A7-77CBF31A2E7F}" dt="2019-12-31T17:17:52.435" v="7771" actId="14100"/>
        <pc:sldMkLst>
          <pc:docMk/>
          <pc:sldMk cId="1990686784" sldId="390"/>
        </pc:sldMkLst>
        <pc:spChg chg="mod">
          <ac:chgData name="Phillip Guerra" userId="5fb57da5-bd04-4bba-85cf-c7d895c44220" providerId="ADAL" clId="{C9534B79-1CD5-422D-92A7-77CBF31A2E7F}" dt="2019-12-31T17:10:17.415" v="7648" actId="20577"/>
          <ac:spMkLst>
            <pc:docMk/>
            <pc:sldMk cId="1990686784" sldId="390"/>
            <ac:spMk id="11" creationId="{C9AF5624-56C3-403C-B728-05F94323B610}"/>
          </ac:spMkLst>
        </pc:spChg>
        <pc:picChg chg="add mod">
          <ac:chgData name="Phillip Guerra" userId="5fb57da5-bd04-4bba-85cf-c7d895c44220" providerId="ADAL" clId="{C9534B79-1CD5-422D-92A7-77CBF31A2E7F}" dt="2019-12-31T17:17:52.435" v="7771" actId="14100"/>
          <ac:picMkLst>
            <pc:docMk/>
            <pc:sldMk cId="1990686784" sldId="390"/>
            <ac:picMk id="3" creationId="{C588492B-5BB9-4D1D-AB84-CDC2F9D2CE1E}"/>
          </ac:picMkLst>
        </pc:picChg>
        <pc:picChg chg="add del mod">
          <ac:chgData name="Phillip Guerra" userId="5fb57da5-bd04-4bba-85cf-c7d895c44220" providerId="ADAL" clId="{C9534B79-1CD5-422D-92A7-77CBF31A2E7F}" dt="2019-12-31T17:15:03.576" v="7754" actId="478"/>
          <ac:picMkLst>
            <pc:docMk/>
            <pc:sldMk cId="1990686784" sldId="390"/>
            <ac:picMk id="5" creationId="{5914FA46-4AED-46F6-8A1C-E7C06F30CA61}"/>
          </ac:picMkLst>
        </pc:picChg>
        <pc:picChg chg="add del mod">
          <ac:chgData name="Phillip Guerra" userId="5fb57da5-bd04-4bba-85cf-c7d895c44220" providerId="ADAL" clId="{C9534B79-1CD5-422D-92A7-77CBF31A2E7F}" dt="2019-12-31T17:15:29.671" v="7757" actId="478"/>
          <ac:picMkLst>
            <pc:docMk/>
            <pc:sldMk cId="1990686784" sldId="390"/>
            <ac:picMk id="8" creationId="{2555EAEC-9086-4876-9B3F-B8D4FDAE38BB}"/>
          </ac:picMkLst>
        </pc:picChg>
      </pc:sldChg>
      <pc:sldChg chg="modSp add del ord">
        <pc:chgData name="Phillip Guerra" userId="5fb57da5-bd04-4bba-85cf-c7d895c44220" providerId="ADAL" clId="{C9534B79-1CD5-422D-92A7-77CBF31A2E7F}" dt="2019-12-31T17:10:02.254" v="7631" actId="2696"/>
        <pc:sldMkLst>
          <pc:docMk/>
          <pc:sldMk cId="2993954416" sldId="390"/>
        </pc:sldMkLst>
        <pc:spChg chg="mod">
          <ac:chgData name="Phillip Guerra" userId="5fb57da5-bd04-4bba-85cf-c7d895c44220" providerId="ADAL" clId="{C9534B79-1CD5-422D-92A7-77CBF31A2E7F}" dt="2019-12-31T17:09:49.198" v="7630" actId="20577"/>
          <ac:spMkLst>
            <pc:docMk/>
            <pc:sldMk cId="2993954416" sldId="390"/>
            <ac:spMk id="11" creationId="{C9AF5624-56C3-403C-B728-05F94323B610}"/>
          </ac:spMkLst>
        </pc:spChg>
      </pc:sldChg>
      <pc:sldChg chg="addSp modSp add">
        <pc:chgData name="Phillip Guerra" userId="5fb57da5-bd04-4bba-85cf-c7d895c44220" providerId="ADAL" clId="{C9534B79-1CD5-422D-92A7-77CBF31A2E7F}" dt="2019-12-31T17:18:27.157" v="7774" actId="14100"/>
        <pc:sldMkLst>
          <pc:docMk/>
          <pc:sldMk cId="3915229019" sldId="391"/>
        </pc:sldMkLst>
        <pc:spChg chg="mod">
          <ac:chgData name="Phillip Guerra" userId="5fb57da5-bd04-4bba-85cf-c7d895c44220" providerId="ADAL" clId="{C9534B79-1CD5-422D-92A7-77CBF31A2E7F}" dt="2019-12-31T17:10:24.079" v="7654" actId="20577"/>
          <ac:spMkLst>
            <pc:docMk/>
            <pc:sldMk cId="3915229019" sldId="391"/>
            <ac:spMk id="11" creationId="{C9AF5624-56C3-403C-B728-05F94323B610}"/>
          </ac:spMkLst>
        </pc:spChg>
        <pc:picChg chg="add mod">
          <ac:chgData name="Phillip Guerra" userId="5fb57da5-bd04-4bba-85cf-c7d895c44220" providerId="ADAL" clId="{C9534B79-1CD5-422D-92A7-77CBF31A2E7F}" dt="2019-12-31T17:18:27.157" v="7774" actId="14100"/>
          <ac:picMkLst>
            <pc:docMk/>
            <pc:sldMk cId="3915229019" sldId="391"/>
            <ac:picMk id="3" creationId="{E39606B6-DB02-4EF1-964D-F9A61E26CC6B}"/>
          </ac:picMkLst>
        </pc:picChg>
      </pc:sldChg>
      <pc:sldChg chg="add">
        <pc:chgData name="Phillip Guerra" userId="5fb57da5-bd04-4bba-85cf-c7d895c44220" providerId="ADAL" clId="{C9534B79-1CD5-422D-92A7-77CBF31A2E7F}" dt="2019-12-31T17:11:03.522" v="7655"/>
        <pc:sldMkLst>
          <pc:docMk/>
          <pc:sldMk cId="549353447" sldId="392"/>
        </pc:sldMkLst>
      </pc:sldChg>
      <pc:sldChg chg="addSp delSp modSp add ord">
        <pc:chgData name="Phillip Guerra" userId="5fb57da5-bd04-4bba-85cf-c7d895c44220" providerId="ADAL" clId="{C9534B79-1CD5-422D-92A7-77CBF31A2E7F}" dt="2019-12-31T18:04:08.899" v="7998" actId="1076"/>
        <pc:sldMkLst>
          <pc:docMk/>
          <pc:sldMk cId="3519091716" sldId="393"/>
        </pc:sldMkLst>
        <pc:spChg chg="del mod">
          <ac:chgData name="Phillip Guerra" userId="5fb57da5-bd04-4bba-85cf-c7d895c44220" providerId="ADAL" clId="{C9534B79-1CD5-422D-92A7-77CBF31A2E7F}" dt="2019-12-31T17:59:01.499" v="7975" actId="478"/>
          <ac:spMkLst>
            <pc:docMk/>
            <pc:sldMk cId="3519091716" sldId="393"/>
            <ac:spMk id="2" creationId="{CB989354-4889-4184-911A-8B03AABF2D45}"/>
          </ac:spMkLst>
        </pc:spChg>
        <pc:spChg chg="add del">
          <ac:chgData name="Phillip Guerra" userId="5fb57da5-bd04-4bba-85cf-c7d895c44220" providerId="ADAL" clId="{C9534B79-1CD5-422D-92A7-77CBF31A2E7F}" dt="2019-12-31T17:46:16.968" v="7805"/>
          <ac:spMkLst>
            <pc:docMk/>
            <pc:sldMk cId="3519091716" sldId="393"/>
            <ac:spMk id="3" creationId="{EAD15A0E-1E26-4598-A1E7-B67606A1B02F}"/>
          </ac:spMkLst>
        </pc:spChg>
        <pc:spChg chg="del">
          <ac:chgData name="Phillip Guerra" userId="5fb57da5-bd04-4bba-85cf-c7d895c44220" providerId="ADAL" clId="{C9534B79-1CD5-422D-92A7-77CBF31A2E7F}" dt="2019-12-31T17:59:03.688" v="7977" actId="478"/>
          <ac:spMkLst>
            <pc:docMk/>
            <pc:sldMk cId="3519091716" sldId="393"/>
            <ac:spMk id="5" creationId="{95D1956A-700B-4D16-858F-32216D41408C}"/>
          </ac:spMkLst>
        </pc:spChg>
        <pc:spChg chg="add del">
          <ac:chgData name="Phillip Guerra" userId="5fb57da5-bd04-4bba-85cf-c7d895c44220" providerId="ADAL" clId="{C9534B79-1CD5-422D-92A7-77CBF31A2E7F}" dt="2019-12-31T17:54:11.292" v="7815" actId="478"/>
          <ac:spMkLst>
            <pc:docMk/>
            <pc:sldMk cId="3519091716" sldId="393"/>
            <ac:spMk id="7" creationId="{2381CEF0-F9AC-4824-B80C-184467B3583F}"/>
          </ac:spMkLst>
        </pc:spChg>
        <pc:spChg chg="add del">
          <ac:chgData name="Phillip Guerra" userId="5fb57da5-bd04-4bba-85cf-c7d895c44220" providerId="ADAL" clId="{C9534B79-1CD5-422D-92A7-77CBF31A2E7F}" dt="2019-12-31T17:54:34.173" v="7821"/>
          <ac:spMkLst>
            <pc:docMk/>
            <pc:sldMk cId="3519091716" sldId="393"/>
            <ac:spMk id="11" creationId="{CBC7A8A4-7C00-40DC-9B4D-4C125D559E36}"/>
          </ac:spMkLst>
        </pc:spChg>
        <pc:spChg chg="add mod">
          <ac:chgData name="Phillip Guerra" userId="5fb57da5-bd04-4bba-85cf-c7d895c44220" providerId="ADAL" clId="{C9534B79-1CD5-422D-92A7-77CBF31A2E7F}" dt="2019-12-31T17:58:52.334" v="7968" actId="1076"/>
          <ac:spMkLst>
            <pc:docMk/>
            <pc:sldMk cId="3519091716" sldId="393"/>
            <ac:spMk id="17" creationId="{BDD6C71B-856F-4467-934E-1BD13A97AA93}"/>
          </ac:spMkLst>
        </pc:spChg>
        <pc:spChg chg="add del mod">
          <ac:chgData name="Phillip Guerra" userId="5fb57da5-bd04-4bba-85cf-c7d895c44220" providerId="ADAL" clId="{C9534B79-1CD5-422D-92A7-77CBF31A2E7F}" dt="2019-12-31T17:59:03.008" v="7976" actId="478"/>
          <ac:spMkLst>
            <pc:docMk/>
            <pc:sldMk cId="3519091716" sldId="393"/>
            <ac:spMk id="19" creationId="{1BFCF283-70E8-4694-8E48-224B71871C25}"/>
          </ac:spMkLst>
        </pc:spChg>
        <pc:spChg chg="add del mod">
          <ac:chgData name="Phillip Guerra" userId="5fb57da5-bd04-4bba-85cf-c7d895c44220" providerId="ADAL" clId="{C9534B79-1CD5-422D-92A7-77CBF31A2E7F}" dt="2019-12-31T17:59:05.047" v="7978" actId="478"/>
          <ac:spMkLst>
            <pc:docMk/>
            <pc:sldMk cId="3519091716" sldId="393"/>
            <ac:spMk id="21" creationId="{230B3799-EF2D-4AD7-8A85-C2BAEC3B7B95}"/>
          </ac:spMkLst>
        </pc:spChg>
        <pc:picChg chg="add mod ord">
          <ac:chgData name="Phillip Guerra" userId="5fb57da5-bd04-4bba-85cf-c7d895c44220" providerId="ADAL" clId="{C9534B79-1CD5-422D-92A7-77CBF31A2E7F}" dt="2019-12-31T17:58:58.231" v="7974" actId="1036"/>
          <ac:picMkLst>
            <pc:docMk/>
            <pc:sldMk cId="3519091716" sldId="393"/>
            <ac:picMk id="6" creationId="{B0F097E5-C431-4A72-B4F7-D6BF806AEDCC}"/>
          </ac:picMkLst>
        </pc:picChg>
        <pc:picChg chg="add mod">
          <ac:chgData name="Phillip Guerra" userId="5fb57da5-bd04-4bba-85cf-c7d895c44220" providerId="ADAL" clId="{C9534B79-1CD5-422D-92A7-77CBF31A2E7F}" dt="2019-12-31T18:04:08.899" v="7998" actId="1076"/>
          <ac:picMkLst>
            <pc:docMk/>
            <pc:sldMk cId="3519091716" sldId="393"/>
            <ac:picMk id="9" creationId="{4DA615F3-F68C-49D2-998A-B280DB10B9B7}"/>
          </ac:picMkLst>
        </pc:picChg>
        <pc:picChg chg="add del mod">
          <ac:chgData name="Phillip Guerra" userId="5fb57da5-bd04-4bba-85cf-c7d895c44220" providerId="ADAL" clId="{C9534B79-1CD5-422D-92A7-77CBF31A2E7F}" dt="2019-12-31T18:03:34.429" v="7991" actId="478"/>
          <ac:picMkLst>
            <pc:docMk/>
            <pc:sldMk cId="3519091716" sldId="393"/>
            <ac:picMk id="23" creationId="{F736B835-891A-491A-A083-BAA76C4202BF}"/>
          </ac:picMkLst>
        </pc:picChg>
        <pc:picChg chg="add mod">
          <ac:chgData name="Phillip Guerra" userId="5fb57da5-bd04-4bba-85cf-c7d895c44220" providerId="ADAL" clId="{C9534B79-1CD5-422D-92A7-77CBF31A2E7F}" dt="2019-12-31T18:04:03.375" v="7995" actId="1076"/>
          <ac:picMkLst>
            <pc:docMk/>
            <pc:sldMk cId="3519091716" sldId="393"/>
            <ac:picMk id="25" creationId="{9F2FAF2E-1F8D-4A3C-9B2A-1AC53D8C453F}"/>
          </ac:picMkLst>
        </pc:picChg>
        <pc:cxnChg chg="add mod">
          <ac:chgData name="Phillip Guerra" userId="5fb57da5-bd04-4bba-85cf-c7d895c44220" providerId="ADAL" clId="{C9534B79-1CD5-422D-92A7-77CBF31A2E7F}" dt="2019-12-31T17:55:20.832" v="7830" actId="14100"/>
          <ac:cxnSpMkLst>
            <pc:docMk/>
            <pc:sldMk cId="3519091716" sldId="393"/>
            <ac:cxnSpMk id="12" creationId="{9320CA29-341C-44FC-A71F-5EE675D4D407}"/>
          </ac:cxnSpMkLst>
        </pc:cxnChg>
        <pc:cxnChg chg="add del">
          <ac:chgData name="Phillip Guerra" userId="5fb57da5-bd04-4bba-85cf-c7d895c44220" providerId="ADAL" clId="{C9534B79-1CD5-422D-92A7-77CBF31A2E7F}" dt="2019-12-31T17:58:34.266" v="7959"/>
          <ac:cxnSpMkLst>
            <pc:docMk/>
            <pc:sldMk cId="3519091716" sldId="393"/>
            <ac:cxnSpMk id="16" creationId="{2C100A1B-B5D5-46A4-9BDF-BCA87D37D0E2}"/>
          </ac:cxnSpMkLst>
        </pc:cxnChg>
      </pc:sldChg>
      <pc:sldChg chg="addSp delSp modSp add">
        <pc:chgData name="Phillip Guerra" userId="5fb57da5-bd04-4bba-85cf-c7d895c44220" providerId="ADAL" clId="{C9534B79-1CD5-422D-92A7-77CBF31A2E7F}" dt="2019-12-31T18:18:10.499" v="8005" actId="478"/>
        <pc:sldMkLst>
          <pc:docMk/>
          <pc:sldMk cId="1147610269" sldId="394"/>
        </pc:sldMkLst>
        <pc:picChg chg="add mod">
          <ac:chgData name="Phillip Guerra" userId="5fb57da5-bd04-4bba-85cf-c7d895c44220" providerId="ADAL" clId="{C9534B79-1CD5-422D-92A7-77CBF31A2E7F}" dt="2019-12-31T18:18:08.988" v="8003" actId="1076"/>
          <ac:picMkLst>
            <pc:docMk/>
            <pc:sldMk cId="1147610269" sldId="394"/>
            <ac:picMk id="8" creationId="{D83B8C41-C16C-420E-978D-CFA4C4B4B815}"/>
          </ac:picMkLst>
        </pc:picChg>
        <pc:picChg chg="del">
          <ac:chgData name="Phillip Guerra" userId="5fb57da5-bd04-4bba-85cf-c7d895c44220" providerId="ADAL" clId="{C9534B79-1CD5-422D-92A7-77CBF31A2E7F}" dt="2019-12-31T18:18:10.499" v="8005" actId="478"/>
          <ac:picMkLst>
            <pc:docMk/>
            <pc:sldMk cId="1147610269" sldId="394"/>
            <ac:picMk id="9" creationId="{4DA615F3-F68C-49D2-998A-B280DB10B9B7}"/>
          </ac:picMkLst>
        </pc:picChg>
        <pc:picChg chg="add mod">
          <ac:chgData name="Phillip Guerra" userId="5fb57da5-bd04-4bba-85cf-c7d895c44220" providerId="ADAL" clId="{C9534B79-1CD5-422D-92A7-77CBF31A2E7F}" dt="2019-12-31T18:18:08.988" v="8003" actId="1076"/>
          <ac:picMkLst>
            <pc:docMk/>
            <pc:sldMk cId="1147610269" sldId="394"/>
            <ac:picMk id="10" creationId="{73DC87DE-D187-43FA-B5CD-4EFF986DD4C1}"/>
          </ac:picMkLst>
        </pc:picChg>
        <pc:picChg chg="del">
          <ac:chgData name="Phillip Guerra" userId="5fb57da5-bd04-4bba-85cf-c7d895c44220" providerId="ADAL" clId="{C9534B79-1CD5-422D-92A7-77CBF31A2E7F}" dt="2019-12-31T18:18:09.971" v="8004" actId="478"/>
          <ac:picMkLst>
            <pc:docMk/>
            <pc:sldMk cId="1147610269" sldId="394"/>
            <ac:picMk id="25" creationId="{9F2FAF2E-1F8D-4A3C-9B2A-1AC53D8C453F}"/>
          </ac:picMkLst>
        </pc:picChg>
      </pc:sldChg>
      <pc:sldChg chg="add">
        <pc:chgData name="Phillip Guerra" userId="5fb57da5-bd04-4bba-85cf-c7d895c44220" providerId="ADAL" clId="{C9534B79-1CD5-422D-92A7-77CBF31A2E7F}" dt="2019-12-31T18:18:01.194" v="8001"/>
        <pc:sldMkLst>
          <pc:docMk/>
          <pc:sldMk cId="3033798190" sldId="395"/>
        </pc:sldMkLst>
      </pc:sldChg>
      <pc:sldChg chg="add">
        <pc:chgData name="Phillip Guerra" userId="5fb57da5-bd04-4bba-85cf-c7d895c44220" providerId="ADAL" clId="{C9534B79-1CD5-422D-92A7-77CBF31A2E7F}" dt="2019-12-31T18:18:56.159" v="8006"/>
        <pc:sldMkLst>
          <pc:docMk/>
          <pc:sldMk cId="841662533" sldId="396"/>
        </pc:sldMkLst>
      </pc:sldChg>
      <pc:sldMasterChg chg="modSldLayout">
        <pc:chgData name="Phillip Guerra" userId="5fb57da5-bd04-4bba-85cf-c7d895c44220" providerId="ADAL" clId="{C9534B79-1CD5-422D-92A7-77CBF31A2E7F}" dt="2019-12-10T13:05:04.004" v="5644" actId="207"/>
        <pc:sldMasterMkLst>
          <pc:docMk/>
          <pc:sldMasterMk cId="0" sldId="2147483657"/>
        </pc:sldMasterMkLst>
        <pc:sldLayoutChg chg="addSp delSp modSp">
          <pc:chgData name="Phillip Guerra" userId="5fb57da5-bd04-4bba-85cf-c7d895c44220" providerId="ADAL" clId="{C9534B79-1CD5-422D-92A7-77CBF31A2E7F}" dt="2019-12-10T13:00:08.438" v="5529" actId="1076"/>
          <pc:sldLayoutMkLst>
            <pc:docMk/>
            <pc:sldMasterMk cId="0" sldId="2147483657"/>
            <pc:sldLayoutMk cId="4150244622" sldId="2147483775"/>
          </pc:sldLayoutMkLst>
          <pc:spChg chg="del">
            <ac:chgData name="Phillip Guerra" userId="5fb57da5-bd04-4bba-85cf-c7d895c44220" providerId="ADAL" clId="{C9534B79-1CD5-422D-92A7-77CBF31A2E7F}" dt="2019-12-10T12:59:59.344" v="5521" actId="478"/>
            <ac:spMkLst>
              <pc:docMk/>
              <pc:sldMasterMk cId="0" sldId="2147483657"/>
              <pc:sldLayoutMk cId="4150244622" sldId="2147483775"/>
              <ac:spMk id="7" creationId="{A438E161-B9A0-49AE-8377-DD5C90E02A48}"/>
            </ac:spMkLst>
          </pc:spChg>
          <pc:spChg chg="del">
            <ac:chgData name="Phillip Guerra" userId="5fb57da5-bd04-4bba-85cf-c7d895c44220" providerId="ADAL" clId="{C9534B79-1CD5-422D-92A7-77CBF31A2E7F}" dt="2019-12-10T13:00:02.169" v="5523" actId="478"/>
            <ac:spMkLst>
              <pc:docMk/>
              <pc:sldMasterMk cId="0" sldId="2147483657"/>
              <pc:sldLayoutMk cId="4150244622" sldId="2147483775"/>
              <ac:spMk id="8" creationId="{6E4E3522-052E-4280-BFE6-E6EA3FB46124}"/>
            </ac:spMkLst>
          </pc:spChg>
          <pc:spChg chg="add mod">
            <ac:chgData name="Phillip Guerra" userId="5fb57da5-bd04-4bba-85cf-c7d895c44220" providerId="ADAL" clId="{C9534B79-1CD5-422D-92A7-77CBF31A2E7F}" dt="2019-12-10T13:00:08.438" v="5529" actId="1076"/>
            <ac:spMkLst>
              <pc:docMk/>
              <pc:sldMasterMk cId="0" sldId="2147483657"/>
              <pc:sldLayoutMk cId="4150244622" sldId="2147483775"/>
              <ac:spMk id="9" creationId="{8CF6A02B-3B3F-48F8-A593-2C3A09348B4C}"/>
            </ac:spMkLst>
          </pc:spChg>
          <pc:spChg chg="del">
            <ac:chgData name="Phillip Guerra" userId="5fb57da5-bd04-4bba-85cf-c7d895c44220" providerId="ADAL" clId="{C9534B79-1CD5-422D-92A7-77CBF31A2E7F}" dt="2019-12-10T13:00:00.698" v="5522" actId="478"/>
            <ac:spMkLst>
              <pc:docMk/>
              <pc:sldMasterMk cId="0" sldId="2147483657"/>
              <pc:sldLayoutMk cId="4150244622" sldId="2147483775"/>
              <ac:spMk id="10" creationId="{A6B9B35B-A39C-47B6-9905-1F9B68995332}"/>
            </ac:spMkLst>
          </pc:spChg>
        </pc:sldLayoutChg>
        <pc:sldLayoutChg chg="modSp">
          <pc:chgData name="Phillip Guerra" userId="5fb57da5-bd04-4bba-85cf-c7d895c44220" providerId="ADAL" clId="{C9534B79-1CD5-422D-92A7-77CBF31A2E7F}" dt="2019-12-10T13:05:04.004" v="5644" actId="207"/>
          <pc:sldLayoutMkLst>
            <pc:docMk/>
            <pc:sldMasterMk cId="0" sldId="2147483657"/>
            <pc:sldLayoutMk cId="221798284" sldId="2147483790"/>
          </pc:sldLayoutMkLst>
          <pc:spChg chg="mod">
            <ac:chgData name="Phillip Guerra" userId="5fb57da5-bd04-4bba-85cf-c7d895c44220" providerId="ADAL" clId="{C9534B79-1CD5-422D-92A7-77CBF31A2E7F}" dt="2019-12-10T13:05:04.004" v="5644" actId="207"/>
            <ac:spMkLst>
              <pc:docMk/>
              <pc:sldMasterMk cId="0" sldId="2147483657"/>
              <pc:sldLayoutMk cId="221798284" sldId="2147483790"/>
              <ac:spMk id="14" creationId="{F0E249C3-0431-40A8-8D54-4C8908895021}"/>
            </ac:spMkLst>
          </pc:spChg>
          <pc:spChg chg="mod">
            <ac:chgData name="Phillip Guerra" userId="5fb57da5-bd04-4bba-85cf-c7d895c44220" providerId="ADAL" clId="{C9534B79-1CD5-422D-92A7-77CBF31A2E7F}" dt="2019-12-10T13:03:47.992" v="5610" actId="14100"/>
            <ac:spMkLst>
              <pc:docMk/>
              <pc:sldMasterMk cId="0" sldId="2147483657"/>
              <pc:sldLayoutMk cId="221798284" sldId="2147483790"/>
              <ac:spMk id="20" creationId="{59116DEC-BF58-4BC4-B994-C1890DF5D8D7}"/>
            </ac:spMkLst>
          </pc:spChg>
          <pc:spChg chg="mod">
            <ac:chgData name="Phillip Guerra" userId="5fb57da5-bd04-4bba-85cf-c7d895c44220" providerId="ADAL" clId="{C9534B79-1CD5-422D-92A7-77CBF31A2E7F}" dt="2019-12-10T13:03:51.954" v="5611" actId="14100"/>
            <ac:spMkLst>
              <pc:docMk/>
              <pc:sldMasterMk cId="0" sldId="2147483657"/>
              <pc:sldLayoutMk cId="221798284" sldId="2147483790"/>
              <ac:spMk id="21" creationId="{BA44A2AF-4484-40C2-A73C-0EA38C0F0D69}"/>
            </ac:spMkLst>
          </pc:spChg>
          <pc:spChg chg="mod">
            <ac:chgData name="Phillip Guerra" userId="5fb57da5-bd04-4bba-85cf-c7d895c44220" providerId="ADAL" clId="{C9534B79-1CD5-422D-92A7-77CBF31A2E7F}" dt="2019-12-10T13:03:39.584" v="5606" actId="1038"/>
            <ac:spMkLst>
              <pc:docMk/>
              <pc:sldMasterMk cId="0" sldId="2147483657"/>
              <pc:sldLayoutMk cId="221798284" sldId="2147483790"/>
              <ac:spMk id="25" creationId="{2183FFD1-7078-4BC9-B34C-9F45E6178224}"/>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F06694-EB05-40D9-A9A1-F443A767713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F406F1D-5612-4B7B-8D4E-B2356ADB258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3A744FD-8B80-4B27-8876-45E5FDE85886}" type="datetimeFigureOut">
              <a:rPr lang="en-US" smtClean="0"/>
              <a:t>9/10/2020</a:t>
            </a:fld>
            <a:endParaRPr lang="en-US"/>
          </a:p>
        </p:txBody>
      </p:sp>
      <p:sp>
        <p:nvSpPr>
          <p:cNvPr id="4" name="Footer Placeholder 3">
            <a:extLst>
              <a:ext uri="{FF2B5EF4-FFF2-40B4-BE49-F238E27FC236}">
                <a16:creationId xmlns:a16="http://schemas.microsoft.com/office/drawing/2014/main" id="{E10DFB48-1294-49FD-AC55-2A6F6A492AD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84A4765-117C-4FF6-8377-4F70573DA45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A60025-9000-47C1-BFB3-FC56D1566D0F}" type="slidenum">
              <a:rPr lang="en-US" smtClean="0"/>
              <a:t>‹#›</a:t>
            </a:fld>
            <a:endParaRPr lang="en-US"/>
          </a:p>
        </p:txBody>
      </p:sp>
    </p:spTree>
    <p:extLst>
      <p:ext uri="{BB962C8B-B14F-4D97-AF65-F5344CB8AC3E}">
        <p14:creationId xmlns:p14="http://schemas.microsoft.com/office/powerpoint/2010/main" val="3898517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81771F-BC00-42E3-97F7-3BDBE097FBA7}" type="datetimeFigureOut">
              <a:rPr lang="en-US" smtClean="0"/>
              <a:t>9/10/2020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9791E0-5DAD-471F-B86A-DC8088769CF2}" type="slidenum">
              <a:rPr lang="en-US" smtClean="0"/>
              <a:t>‹#›</a:t>
            </a:fld>
            <a:endParaRPr lang="en-US"/>
          </a:p>
        </p:txBody>
      </p:sp>
    </p:spTree>
    <p:extLst>
      <p:ext uri="{BB962C8B-B14F-4D97-AF65-F5344CB8AC3E}">
        <p14:creationId xmlns:p14="http://schemas.microsoft.com/office/powerpoint/2010/main" val="2140849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9791E0-5DAD-471F-B86A-DC8088769CF2}" type="slidenum">
              <a:rPr lang="en-US" smtClean="0"/>
              <a:t>1</a:t>
            </a:fld>
            <a:endParaRPr lang="en-US"/>
          </a:p>
        </p:txBody>
      </p:sp>
    </p:spTree>
    <p:extLst>
      <p:ext uri="{BB962C8B-B14F-4D97-AF65-F5344CB8AC3E}">
        <p14:creationId xmlns:p14="http://schemas.microsoft.com/office/powerpoint/2010/main" val="22047209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9791E0-5DAD-471F-B86A-DC8088769CF2}" type="slidenum">
              <a:rPr lang="en-US" smtClean="0"/>
              <a:t>14</a:t>
            </a:fld>
            <a:endParaRPr lang="en-US"/>
          </a:p>
        </p:txBody>
      </p:sp>
    </p:spTree>
    <p:extLst>
      <p:ext uri="{BB962C8B-B14F-4D97-AF65-F5344CB8AC3E}">
        <p14:creationId xmlns:p14="http://schemas.microsoft.com/office/powerpoint/2010/main" val="2480411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9791E0-5DAD-471F-B86A-DC8088769CF2}" type="slidenum">
              <a:rPr lang="en-US" smtClean="0"/>
              <a:t>15</a:t>
            </a:fld>
            <a:endParaRPr lang="en-US"/>
          </a:p>
        </p:txBody>
      </p:sp>
    </p:spTree>
    <p:extLst>
      <p:ext uri="{BB962C8B-B14F-4D97-AF65-F5344CB8AC3E}">
        <p14:creationId xmlns:p14="http://schemas.microsoft.com/office/powerpoint/2010/main" val="42111810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9791E0-5DAD-471F-B86A-DC8088769CF2}" type="slidenum">
              <a:rPr lang="en-US" smtClean="0"/>
              <a:t>16</a:t>
            </a:fld>
            <a:endParaRPr lang="en-US"/>
          </a:p>
        </p:txBody>
      </p:sp>
    </p:spTree>
    <p:extLst>
      <p:ext uri="{BB962C8B-B14F-4D97-AF65-F5344CB8AC3E}">
        <p14:creationId xmlns:p14="http://schemas.microsoft.com/office/powerpoint/2010/main" val="20017986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9791E0-5DAD-471F-B86A-DC8088769CF2}" type="slidenum">
              <a:rPr lang="en-US" smtClean="0"/>
              <a:t>18</a:t>
            </a:fld>
            <a:endParaRPr lang="en-US"/>
          </a:p>
        </p:txBody>
      </p:sp>
    </p:spTree>
    <p:extLst>
      <p:ext uri="{BB962C8B-B14F-4D97-AF65-F5344CB8AC3E}">
        <p14:creationId xmlns:p14="http://schemas.microsoft.com/office/powerpoint/2010/main" val="33945140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9791E0-5DAD-471F-B86A-DC8088769CF2}" type="slidenum">
              <a:rPr lang="en-US" smtClean="0"/>
              <a:t>19</a:t>
            </a:fld>
            <a:endParaRPr lang="en-US"/>
          </a:p>
        </p:txBody>
      </p:sp>
    </p:spTree>
    <p:extLst>
      <p:ext uri="{BB962C8B-B14F-4D97-AF65-F5344CB8AC3E}">
        <p14:creationId xmlns:p14="http://schemas.microsoft.com/office/powerpoint/2010/main" val="3453138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419791E0-5DAD-471F-B86A-DC8088769CF2}" type="slidenum">
              <a:rPr lang="en-US" smtClean="0"/>
              <a:t>20</a:t>
            </a:fld>
            <a:endParaRPr lang="en-US"/>
          </a:p>
        </p:txBody>
      </p:sp>
    </p:spTree>
    <p:extLst>
      <p:ext uri="{BB962C8B-B14F-4D97-AF65-F5344CB8AC3E}">
        <p14:creationId xmlns:p14="http://schemas.microsoft.com/office/powerpoint/2010/main" val="39005823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9791E0-5DAD-471F-B86A-DC8088769CF2}" type="slidenum">
              <a:rPr lang="en-US" smtClean="0"/>
              <a:t>21</a:t>
            </a:fld>
            <a:endParaRPr lang="en-US"/>
          </a:p>
        </p:txBody>
      </p:sp>
    </p:spTree>
    <p:extLst>
      <p:ext uri="{BB962C8B-B14F-4D97-AF65-F5344CB8AC3E}">
        <p14:creationId xmlns:p14="http://schemas.microsoft.com/office/powerpoint/2010/main" val="14323801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9791E0-5DAD-471F-B86A-DC8088769CF2}" type="slidenum">
              <a:rPr lang="en-US" smtClean="0"/>
              <a:t>23</a:t>
            </a:fld>
            <a:endParaRPr lang="en-US"/>
          </a:p>
        </p:txBody>
      </p:sp>
    </p:spTree>
    <p:extLst>
      <p:ext uri="{BB962C8B-B14F-4D97-AF65-F5344CB8AC3E}">
        <p14:creationId xmlns:p14="http://schemas.microsoft.com/office/powerpoint/2010/main" val="18010289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9791E0-5DAD-471F-B86A-DC8088769CF2}" type="slidenum">
              <a:rPr lang="en-US" smtClean="0"/>
              <a:t>26</a:t>
            </a:fld>
            <a:endParaRPr lang="en-US"/>
          </a:p>
        </p:txBody>
      </p:sp>
    </p:spTree>
    <p:extLst>
      <p:ext uri="{BB962C8B-B14F-4D97-AF65-F5344CB8AC3E}">
        <p14:creationId xmlns:p14="http://schemas.microsoft.com/office/powerpoint/2010/main" val="34639208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9791E0-5DAD-471F-B86A-DC8088769CF2}" type="slidenum">
              <a:rPr lang="en-US" smtClean="0"/>
              <a:t>29</a:t>
            </a:fld>
            <a:endParaRPr lang="en-US"/>
          </a:p>
        </p:txBody>
      </p:sp>
    </p:spTree>
    <p:extLst>
      <p:ext uri="{BB962C8B-B14F-4D97-AF65-F5344CB8AC3E}">
        <p14:creationId xmlns:p14="http://schemas.microsoft.com/office/powerpoint/2010/main" val="1256732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419791E0-5DAD-471F-B86A-DC8088769CF2}" type="slidenum">
              <a:rPr lang="en-US" smtClean="0"/>
              <a:t>2</a:t>
            </a:fld>
            <a:endParaRPr lang="en-US"/>
          </a:p>
        </p:txBody>
      </p:sp>
    </p:spTree>
    <p:extLst>
      <p:ext uri="{BB962C8B-B14F-4D97-AF65-F5344CB8AC3E}">
        <p14:creationId xmlns:p14="http://schemas.microsoft.com/office/powerpoint/2010/main" val="468683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9791E0-5DAD-471F-B86A-DC8088769CF2}" type="slidenum">
              <a:rPr lang="en-US" smtClean="0"/>
              <a:t>32</a:t>
            </a:fld>
            <a:endParaRPr lang="en-US"/>
          </a:p>
        </p:txBody>
      </p:sp>
    </p:spTree>
    <p:extLst>
      <p:ext uri="{BB962C8B-B14F-4D97-AF65-F5344CB8AC3E}">
        <p14:creationId xmlns:p14="http://schemas.microsoft.com/office/powerpoint/2010/main" val="32589438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9791E0-5DAD-471F-B86A-DC8088769CF2}" type="slidenum">
              <a:rPr lang="en-US" smtClean="0"/>
              <a:t>34</a:t>
            </a:fld>
            <a:endParaRPr lang="en-US"/>
          </a:p>
        </p:txBody>
      </p:sp>
    </p:spTree>
    <p:extLst>
      <p:ext uri="{BB962C8B-B14F-4D97-AF65-F5344CB8AC3E}">
        <p14:creationId xmlns:p14="http://schemas.microsoft.com/office/powerpoint/2010/main" val="1664912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9791E0-5DAD-471F-B86A-DC8088769CF2}" type="slidenum">
              <a:rPr lang="en-US" smtClean="0"/>
              <a:t>38</a:t>
            </a:fld>
            <a:endParaRPr lang="en-US"/>
          </a:p>
        </p:txBody>
      </p:sp>
    </p:spTree>
    <p:extLst>
      <p:ext uri="{BB962C8B-B14F-4D97-AF65-F5344CB8AC3E}">
        <p14:creationId xmlns:p14="http://schemas.microsoft.com/office/powerpoint/2010/main" val="4402265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9791E0-5DAD-471F-B86A-DC8088769CF2}" type="slidenum">
              <a:rPr lang="en-US" smtClean="0"/>
              <a:t>39</a:t>
            </a:fld>
            <a:endParaRPr lang="en-US"/>
          </a:p>
        </p:txBody>
      </p:sp>
    </p:spTree>
    <p:extLst>
      <p:ext uri="{BB962C8B-B14F-4D97-AF65-F5344CB8AC3E}">
        <p14:creationId xmlns:p14="http://schemas.microsoft.com/office/powerpoint/2010/main" val="19425029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9791E0-5DAD-471F-B86A-DC8088769CF2}" type="slidenum">
              <a:rPr lang="en-US" smtClean="0"/>
              <a:t>41</a:t>
            </a:fld>
            <a:endParaRPr lang="en-US"/>
          </a:p>
        </p:txBody>
      </p:sp>
    </p:spTree>
    <p:extLst>
      <p:ext uri="{BB962C8B-B14F-4D97-AF65-F5344CB8AC3E}">
        <p14:creationId xmlns:p14="http://schemas.microsoft.com/office/powerpoint/2010/main" val="372654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9791E0-5DAD-471F-B86A-DC8088769CF2}" type="slidenum">
              <a:rPr lang="en-US" smtClean="0"/>
              <a:t>3</a:t>
            </a:fld>
            <a:endParaRPr lang="en-US"/>
          </a:p>
        </p:txBody>
      </p:sp>
    </p:spTree>
    <p:extLst>
      <p:ext uri="{BB962C8B-B14F-4D97-AF65-F5344CB8AC3E}">
        <p14:creationId xmlns:p14="http://schemas.microsoft.com/office/powerpoint/2010/main" val="4000549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9791E0-5DAD-471F-B86A-DC8088769CF2}" type="slidenum">
              <a:rPr lang="en-US" smtClean="0"/>
              <a:t>4</a:t>
            </a:fld>
            <a:endParaRPr lang="en-US"/>
          </a:p>
        </p:txBody>
      </p:sp>
    </p:spTree>
    <p:extLst>
      <p:ext uri="{BB962C8B-B14F-4D97-AF65-F5344CB8AC3E}">
        <p14:creationId xmlns:p14="http://schemas.microsoft.com/office/powerpoint/2010/main" val="2893894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419791E0-5DAD-471F-B86A-DC8088769CF2}" type="slidenum">
              <a:rPr lang="en-US" smtClean="0"/>
              <a:t>5</a:t>
            </a:fld>
            <a:endParaRPr lang="en-US"/>
          </a:p>
        </p:txBody>
      </p:sp>
    </p:spTree>
    <p:extLst>
      <p:ext uri="{BB962C8B-B14F-4D97-AF65-F5344CB8AC3E}">
        <p14:creationId xmlns:p14="http://schemas.microsoft.com/office/powerpoint/2010/main" val="1238551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419791E0-5DAD-471F-B86A-DC8088769CF2}" type="slidenum">
              <a:rPr lang="en-US" smtClean="0"/>
              <a:t>7</a:t>
            </a:fld>
            <a:endParaRPr lang="en-US"/>
          </a:p>
        </p:txBody>
      </p:sp>
    </p:spTree>
    <p:extLst>
      <p:ext uri="{BB962C8B-B14F-4D97-AF65-F5344CB8AC3E}">
        <p14:creationId xmlns:p14="http://schemas.microsoft.com/office/powerpoint/2010/main" val="21572104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9791E0-5DAD-471F-B86A-DC8088769CF2}" type="slidenum">
              <a:rPr lang="en-US" smtClean="0"/>
              <a:t>8</a:t>
            </a:fld>
            <a:endParaRPr lang="en-US"/>
          </a:p>
        </p:txBody>
      </p:sp>
    </p:spTree>
    <p:extLst>
      <p:ext uri="{BB962C8B-B14F-4D97-AF65-F5344CB8AC3E}">
        <p14:creationId xmlns:p14="http://schemas.microsoft.com/office/powerpoint/2010/main" val="3065318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9791E0-5DAD-471F-B86A-DC8088769CF2}" type="slidenum">
              <a:rPr lang="en-US" smtClean="0"/>
              <a:t>9</a:t>
            </a:fld>
            <a:endParaRPr lang="en-US"/>
          </a:p>
        </p:txBody>
      </p:sp>
    </p:spTree>
    <p:extLst>
      <p:ext uri="{BB962C8B-B14F-4D97-AF65-F5344CB8AC3E}">
        <p14:creationId xmlns:p14="http://schemas.microsoft.com/office/powerpoint/2010/main" val="188630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9791E0-5DAD-471F-B86A-DC8088769CF2}" type="slidenum">
              <a:rPr lang="en-US" smtClean="0"/>
              <a:t>10</a:t>
            </a:fld>
            <a:endParaRPr lang="en-US"/>
          </a:p>
        </p:txBody>
      </p:sp>
    </p:spTree>
    <p:extLst>
      <p:ext uri="{BB962C8B-B14F-4D97-AF65-F5344CB8AC3E}">
        <p14:creationId xmlns:p14="http://schemas.microsoft.com/office/powerpoint/2010/main" val="29205626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B8E34D6-316D-4D53-8355-FC35DD862BE7}"/>
              </a:ext>
            </a:extLst>
          </p:cNvPr>
          <p:cNvSpPr/>
          <p:nvPr userDrawn="1"/>
        </p:nvSpPr>
        <p:spPr bwMode="auto">
          <a:xfrm>
            <a:off x="0" y="4515966"/>
            <a:ext cx="9144000" cy="627534"/>
          </a:xfrm>
          <a:prstGeom prst="rect">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0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3" name="Subtitle 2"/>
          <p:cNvSpPr>
            <a:spLocks noGrp="1"/>
          </p:cNvSpPr>
          <p:nvPr>
            <p:ph type="subTitle" idx="1"/>
          </p:nvPr>
        </p:nvSpPr>
        <p:spPr>
          <a:xfrm>
            <a:off x="457200" y="2578042"/>
            <a:ext cx="4114800" cy="1371600"/>
          </a:xfrm>
          <a:prstGeom prst="rect">
            <a:avLst/>
          </a:prstGeom>
        </p:spPr>
        <p:txBody>
          <a:bodyPr vert="horz" lIns="34290" tIns="17145" rIns="34290" bIns="17145"/>
          <a:lstStyle>
            <a:lvl1pPr marL="0" indent="0" algn="l">
              <a:lnSpc>
                <a:spcPct val="100000"/>
              </a:lnSpc>
              <a:buNone/>
              <a:tabLst>
                <a:tab pos="1257300" algn="l"/>
              </a:tabLst>
              <a:defRPr>
                <a:latin typeface="Source Sans Pro Semibold" panose="020B0603030403020204" pitchFamily="34" charset="0"/>
                <a:ea typeface="Source Sans Pro Semibold" panose="020B0603030403020204" pitchFamily="34" charset="0"/>
              </a:defRPr>
            </a:lvl1pPr>
            <a:lvl2pPr marL="171450" indent="0" algn="ctr">
              <a:buNone/>
              <a:defRPr/>
            </a:lvl2pPr>
            <a:lvl3pPr marL="342900" indent="0" algn="ctr">
              <a:buNone/>
              <a:defRPr/>
            </a:lvl3pPr>
            <a:lvl4pPr marL="514350" indent="0" algn="ctr">
              <a:buNone/>
              <a:defRPr/>
            </a:lvl4pPr>
            <a:lvl5pPr marL="685800" indent="0" algn="ctr">
              <a:buNone/>
              <a:defRPr/>
            </a:lvl5pPr>
            <a:lvl6pPr marL="857250" indent="0" algn="ctr">
              <a:buNone/>
              <a:defRPr/>
            </a:lvl6pPr>
            <a:lvl7pPr marL="1028700" indent="0" algn="ctr">
              <a:buNone/>
              <a:defRPr/>
            </a:lvl7pPr>
            <a:lvl8pPr marL="1200150" indent="0" algn="ctr">
              <a:buNone/>
              <a:defRPr/>
            </a:lvl8pPr>
            <a:lvl9pPr marL="1371600" indent="0" algn="ctr">
              <a:buNone/>
              <a:defRPr/>
            </a:lvl9pPr>
          </a:lstStyle>
          <a:p>
            <a:r>
              <a:rPr lang="en-US" dirty="0"/>
              <a:t>Click to edit Master subtitle style</a:t>
            </a:r>
          </a:p>
        </p:txBody>
      </p:sp>
      <p:sp>
        <p:nvSpPr>
          <p:cNvPr id="5" name="Title 4">
            <a:extLst>
              <a:ext uri="{FF2B5EF4-FFF2-40B4-BE49-F238E27FC236}">
                <a16:creationId xmlns:a16="http://schemas.microsoft.com/office/drawing/2014/main" id="{F10D8494-7777-4421-9F13-BB91FC5F3DC7}"/>
              </a:ext>
            </a:extLst>
          </p:cNvPr>
          <p:cNvSpPr>
            <a:spLocks noGrp="1"/>
          </p:cNvSpPr>
          <p:nvPr>
            <p:ph type="title" hasCustomPrompt="1"/>
          </p:nvPr>
        </p:nvSpPr>
        <p:spPr>
          <a:xfrm>
            <a:off x="457200" y="1474470"/>
            <a:ext cx="8229600" cy="1097280"/>
          </a:xfrm>
        </p:spPr>
        <p:txBody>
          <a:bodyPr lIns="0" anchor="b" anchorCtr="0">
            <a:noAutofit/>
          </a:bodyPr>
          <a:lstStyle>
            <a:lvl1pPr>
              <a:defRPr sz="7200" u="none">
                <a:solidFill>
                  <a:schemeClr val="accent6">
                    <a:lumMod val="75000"/>
                  </a:schemeClr>
                </a:solidFill>
              </a:defRPr>
            </a:lvl1pPr>
          </a:lstStyle>
          <a:p>
            <a:r>
              <a:rPr lang="en-US" dirty="0"/>
              <a:t>Section title</a:t>
            </a:r>
          </a:p>
        </p:txBody>
      </p:sp>
      <p:pic>
        <p:nvPicPr>
          <p:cNvPr id="7" name="Picture 6" descr="A close up of a logo&#10;&#10;Description automatically generated">
            <a:extLst>
              <a:ext uri="{FF2B5EF4-FFF2-40B4-BE49-F238E27FC236}">
                <a16:creationId xmlns:a16="http://schemas.microsoft.com/office/drawing/2014/main" id="{4A0695AD-516B-4FDD-B51C-0F6BFBB898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01000" y="4659982"/>
            <a:ext cx="685800" cy="356701"/>
          </a:xfrm>
          <a:prstGeom prst="rect">
            <a:avLst/>
          </a:prstGeom>
        </p:spPr>
      </p:pic>
      <p:sp>
        <p:nvSpPr>
          <p:cNvPr id="9" name="Text Placeholder 19">
            <a:extLst>
              <a:ext uri="{FF2B5EF4-FFF2-40B4-BE49-F238E27FC236}">
                <a16:creationId xmlns:a16="http://schemas.microsoft.com/office/drawing/2014/main" id="{FE3AA643-0F7A-42BE-A8F2-54A509C9EFDE}"/>
              </a:ext>
            </a:extLst>
          </p:cNvPr>
          <p:cNvSpPr>
            <a:spLocks noGrp="1"/>
          </p:cNvSpPr>
          <p:nvPr>
            <p:ph type="body" sz="quarter" idx="14" hasCustomPrompt="1"/>
          </p:nvPr>
        </p:nvSpPr>
        <p:spPr>
          <a:xfrm>
            <a:off x="457200" y="1286031"/>
            <a:ext cx="914400" cy="182880"/>
          </a:xfrm>
          <a:solidFill>
            <a:schemeClr val="accent1"/>
          </a:solidFill>
        </p:spPr>
        <p:txBody>
          <a:bodyPr lIns="91440" rIns="91440" anchor="ctr">
            <a:noAutofit/>
          </a:bodyPr>
          <a:lstStyle>
            <a:lvl1pPr marL="0" indent="0" algn="ctr">
              <a:spcAft>
                <a:spcPts val="0"/>
              </a:spcAft>
              <a:buNone/>
              <a:defRPr sz="800" cap="all" baseline="0">
                <a:solidFill>
                  <a:schemeClr val="bg1"/>
                </a:solidFill>
                <a:latin typeface="Source Sans Pro Black" panose="020B0803030403020204" pitchFamily="34" charset="0"/>
                <a:ea typeface="Source Sans Pro Black" panose="020B0803030403020204" pitchFamily="34" charset="0"/>
              </a:defRPr>
            </a:lvl1pPr>
          </a:lstStyle>
          <a:p>
            <a:pPr lvl="0"/>
            <a:r>
              <a:rPr lang="en-US" dirty="0"/>
              <a:t>Category</a:t>
            </a:r>
          </a:p>
        </p:txBody>
      </p:sp>
    </p:spTree>
    <p:extLst>
      <p:ext uri="{BB962C8B-B14F-4D97-AF65-F5344CB8AC3E}">
        <p14:creationId xmlns:p14="http://schemas.microsoft.com/office/powerpoint/2010/main" val="7966549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16E039-9572-4531-8E44-583A933AEEE3}"/>
              </a:ext>
            </a:extLst>
          </p:cNvPr>
          <p:cNvPicPr>
            <a:picLocks noChangeAspect="1"/>
          </p:cNvPicPr>
          <p:nvPr userDrawn="1"/>
        </p:nvPicPr>
        <p:blipFill>
          <a:blip r:embed="rId2"/>
          <a:stretch>
            <a:fillRect/>
          </a:stretch>
        </p:blipFill>
        <p:spPr>
          <a:xfrm>
            <a:off x="6762750" y="3352800"/>
            <a:ext cx="2381250" cy="1790700"/>
          </a:xfrm>
          <a:prstGeom prst="rect">
            <a:avLst/>
          </a:prstGeom>
        </p:spPr>
      </p:pic>
      <p:sp>
        <p:nvSpPr>
          <p:cNvPr id="3" name="Subtitle 2"/>
          <p:cNvSpPr>
            <a:spLocks noGrp="1"/>
          </p:cNvSpPr>
          <p:nvPr>
            <p:ph type="subTitle" idx="1"/>
          </p:nvPr>
        </p:nvSpPr>
        <p:spPr>
          <a:xfrm>
            <a:off x="457200" y="2571750"/>
            <a:ext cx="4114800" cy="1371600"/>
          </a:xfrm>
          <a:prstGeom prst="rect">
            <a:avLst/>
          </a:prstGeom>
        </p:spPr>
        <p:txBody>
          <a:bodyPr vert="horz" lIns="34290" tIns="17145" rIns="34290" bIns="17145"/>
          <a:lstStyle>
            <a:lvl1pPr marL="0" indent="0" algn="l">
              <a:buNone/>
              <a:tabLst>
                <a:tab pos="1257300" algn="l"/>
              </a:tabLst>
              <a:defRPr>
                <a:solidFill>
                  <a:schemeClr val="bg1"/>
                </a:solidFill>
                <a:latin typeface="Source Sans Pro Semibold" panose="020B0603030403020204" pitchFamily="34" charset="0"/>
                <a:ea typeface="Source Sans Pro Semibold" panose="020B0603030403020204" pitchFamily="34" charset="0"/>
              </a:defRPr>
            </a:lvl1pPr>
            <a:lvl2pPr marL="171450" indent="0" algn="ctr">
              <a:buNone/>
              <a:defRPr/>
            </a:lvl2pPr>
            <a:lvl3pPr marL="342900" indent="0" algn="ctr">
              <a:buNone/>
              <a:defRPr/>
            </a:lvl3pPr>
            <a:lvl4pPr marL="514350" indent="0" algn="ctr">
              <a:buNone/>
              <a:defRPr/>
            </a:lvl4pPr>
            <a:lvl5pPr marL="685800" indent="0" algn="ctr">
              <a:buNone/>
              <a:defRPr/>
            </a:lvl5pPr>
            <a:lvl6pPr marL="857250" indent="0" algn="ctr">
              <a:buNone/>
              <a:defRPr/>
            </a:lvl6pPr>
            <a:lvl7pPr marL="1028700" indent="0" algn="ctr">
              <a:buNone/>
              <a:defRPr/>
            </a:lvl7pPr>
            <a:lvl8pPr marL="1200150" indent="0" algn="ctr">
              <a:buNone/>
              <a:defRPr/>
            </a:lvl8pPr>
            <a:lvl9pPr marL="1371600" indent="0" algn="ctr">
              <a:buNone/>
              <a:defRPr/>
            </a:lvl9pPr>
          </a:lstStyle>
          <a:p>
            <a:r>
              <a:rPr lang="en-US" dirty="0"/>
              <a:t>Click to edit Master subtitle style</a:t>
            </a:r>
          </a:p>
        </p:txBody>
      </p:sp>
      <p:sp>
        <p:nvSpPr>
          <p:cNvPr id="5" name="Title 4">
            <a:extLst>
              <a:ext uri="{FF2B5EF4-FFF2-40B4-BE49-F238E27FC236}">
                <a16:creationId xmlns:a16="http://schemas.microsoft.com/office/drawing/2014/main" id="{F10D8494-7777-4421-9F13-BB91FC5F3DC7}"/>
              </a:ext>
            </a:extLst>
          </p:cNvPr>
          <p:cNvSpPr>
            <a:spLocks noGrp="1"/>
          </p:cNvSpPr>
          <p:nvPr>
            <p:ph type="title" hasCustomPrompt="1"/>
          </p:nvPr>
        </p:nvSpPr>
        <p:spPr>
          <a:xfrm>
            <a:off x="457200" y="1474470"/>
            <a:ext cx="8229600" cy="1097280"/>
          </a:xfrm>
        </p:spPr>
        <p:txBody>
          <a:bodyPr lIns="0" anchor="b" anchorCtr="0">
            <a:noAutofit/>
          </a:bodyPr>
          <a:lstStyle>
            <a:lvl1pPr>
              <a:defRPr sz="7200" u="none">
                <a:solidFill>
                  <a:schemeClr val="bg1"/>
                </a:solidFill>
              </a:defRPr>
            </a:lvl1pPr>
          </a:lstStyle>
          <a:p>
            <a:r>
              <a:rPr lang="en-US" dirty="0"/>
              <a:t>Section title</a:t>
            </a:r>
          </a:p>
        </p:txBody>
      </p:sp>
      <p:pic>
        <p:nvPicPr>
          <p:cNvPr id="10" name="Picture 9" descr="A close up of a logo&#10;&#10;Description automatically generated">
            <a:extLst>
              <a:ext uri="{FF2B5EF4-FFF2-40B4-BE49-F238E27FC236}">
                <a16:creationId xmlns:a16="http://schemas.microsoft.com/office/drawing/2014/main" id="{3D6088C6-F59B-459B-A1F1-7A1BC1D92C1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01000" y="4659982"/>
            <a:ext cx="685800" cy="356701"/>
          </a:xfrm>
          <a:prstGeom prst="rect">
            <a:avLst/>
          </a:prstGeom>
        </p:spPr>
      </p:pic>
      <p:sp>
        <p:nvSpPr>
          <p:cNvPr id="7" name="Text Placeholder 19">
            <a:extLst>
              <a:ext uri="{FF2B5EF4-FFF2-40B4-BE49-F238E27FC236}">
                <a16:creationId xmlns:a16="http://schemas.microsoft.com/office/drawing/2014/main" id="{45DA75EE-A5FA-410D-807E-F893F387C113}"/>
              </a:ext>
            </a:extLst>
          </p:cNvPr>
          <p:cNvSpPr>
            <a:spLocks noGrp="1"/>
          </p:cNvSpPr>
          <p:nvPr>
            <p:ph type="body" sz="quarter" idx="14" hasCustomPrompt="1"/>
          </p:nvPr>
        </p:nvSpPr>
        <p:spPr>
          <a:xfrm>
            <a:off x="457200" y="1286031"/>
            <a:ext cx="914400" cy="182880"/>
          </a:xfrm>
          <a:solidFill>
            <a:schemeClr val="accent2"/>
          </a:solidFill>
        </p:spPr>
        <p:txBody>
          <a:bodyPr lIns="91440" rIns="91440" anchor="ctr">
            <a:noAutofit/>
          </a:bodyPr>
          <a:lstStyle>
            <a:lvl1pPr marL="0" indent="0" algn="ctr">
              <a:spcAft>
                <a:spcPts val="0"/>
              </a:spcAft>
              <a:buNone/>
              <a:defRPr sz="800" cap="all" baseline="0">
                <a:solidFill>
                  <a:schemeClr val="bg1"/>
                </a:solidFill>
                <a:latin typeface="Source Sans Pro Black" panose="020B0803030403020204" pitchFamily="34" charset="0"/>
                <a:ea typeface="Source Sans Pro Black" panose="020B0803030403020204" pitchFamily="34" charset="0"/>
              </a:defRPr>
            </a:lvl1pPr>
          </a:lstStyle>
          <a:p>
            <a:pPr lvl="0"/>
            <a:r>
              <a:rPr lang="en-US" dirty="0"/>
              <a:t>Category</a:t>
            </a:r>
          </a:p>
        </p:txBody>
      </p:sp>
    </p:spTree>
    <p:extLst>
      <p:ext uri="{BB962C8B-B14F-4D97-AF65-F5344CB8AC3E}">
        <p14:creationId xmlns:p14="http://schemas.microsoft.com/office/powerpoint/2010/main" val="22792448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Title Slide">
    <p:bg>
      <p:bgPr>
        <a:gradFill flip="none" rotWithShape="1">
          <a:gsLst>
            <a:gs pos="50000">
              <a:schemeClr val="accent6"/>
            </a:gs>
            <a:gs pos="78000">
              <a:schemeClr val="accent2"/>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76FFA6-64F7-48CF-BA8D-94B76B401B95}"/>
              </a:ext>
            </a:extLst>
          </p:cNvPr>
          <p:cNvPicPr>
            <a:picLocks noChangeAspect="1"/>
          </p:cNvPicPr>
          <p:nvPr userDrawn="1"/>
        </p:nvPicPr>
        <p:blipFill>
          <a:blip r:embed="rId2"/>
          <a:stretch>
            <a:fillRect/>
          </a:stretch>
        </p:blipFill>
        <p:spPr>
          <a:xfrm>
            <a:off x="6762750" y="3352800"/>
            <a:ext cx="2381250" cy="1790700"/>
          </a:xfrm>
          <a:prstGeom prst="rect">
            <a:avLst/>
          </a:prstGeom>
        </p:spPr>
      </p:pic>
      <p:sp>
        <p:nvSpPr>
          <p:cNvPr id="3" name="Subtitle 2"/>
          <p:cNvSpPr>
            <a:spLocks noGrp="1"/>
          </p:cNvSpPr>
          <p:nvPr>
            <p:ph type="subTitle" idx="1"/>
          </p:nvPr>
        </p:nvSpPr>
        <p:spPr>
          <a:xfrm>
            <a:off x="457200" y="2571750"/>
            <a:ext cx="4114800" cy="1371600"/>
          </a:xfrm>
          <a:prstGeom prst="rect">
            <a:avLst/>
          </a:prstGeom>
        </p:spPr>
        <p:txBody>
          <a:bodyPr vert="horz" lIns="34290" tIns="17145" rIns="34290" bIns="17145"/>
          <a:lstStyle>
            <a:lvl1pPr marL="0" indent="0" algn="l">
              <a:buNone/>
              <a:tabLst>
                <a:tab pos="1257300" algn="l"/>
              </a:tabLst>
              <a:defRPr>
                <a:solidFill>
                  <a:schemeClr val="bg1"/>
                </a:solidFill>
                <a:latin typeface="Source Sans Pro Semibold" panose="020B0603030403020204" pitchFamily="34" charset="0"/>
                <a:ea typeface="Source Sans Pro Semibold" panose="020B0603030403020204" pitchFamily="34" charset="0"/>
              </a:defRPr>
            </a:lvl1pPr>
            <a:lvl2pPr marL="171450" indent="0" algn="ctr">
              <a:buNone/>
              <a:defRPr/>
            </a:lvl2pPr>
            <a:lvl3pPr marL="342900" indent="0" algn="ctr">
              <a:buNone/>
              <a:defRPr/>
            </a:lvl3pPr>
            <a:lvl4pPr marL="514350" indent="0" algn="ctr">
              <a:buNone/>
              <a:defRPr/>
            </a:lvl4pPr>
            <a:lvl5pPr marL="685800" indent="0" algn="ctr">
              <a:buNone/>
              <a:defRPr/>
            </a:lvl5pPr>
            <a:lvl6pPr marL="857250" indent="0" algn="ctr">
              <a:buNone/>
              <a:defRPr/>
            </a:lvl6pPr>
            <a:lvl7pPr marL="1028700" indent="0" algn="ctr">
              <a:buNone/>
              <a:defRPr/>
            </a:lvl7pPr>
            <a:lvl8pPr marL="1200150" indent="0" algn="ctr">
              <a:buNone/>
              <a:defRPr/>
            </a:lvl8pPr>
            <a:lvl9pPr marL="1371600" indent="0" algn="ctr">
              <a:buNone/>
              <a:defRPr/>
            </a:lvl9pPr>
          </a:lstStyle>
          <a:p>
            <a:r>
              <a:rPr lang="en-US" dirty="0"/>
              <a:t>Click to edit Master subtitle style</a:t>
            </a:r>
          </a:p>
        </p:txBody>
      </p:sp>
      <p:sp>
        <p:nvSpPr>
          <p:cNvPr id="5" name="Title 4">
            <a:extLst>
              <a:ext uri="{FF2B5EF4-FFF2-40B4-BE49-F238E27FC236}">
                <a16:creationId xmlns:a16="http://schemas.microsoft.com/office/drawing/2014/main" id="{F10D8494-7777-4421-9F13-BB91FC5F3DC7}"/>
              </a:ext>
            </a:extLst>
          </p:cNvPr>
          <p:cNvSpPr>
            <a:spLocks noGrp="1"/>
          </p:cNvSpPr>
          <p:nvPr>
            <p:ph type="title" hasCustomPrompt="1"/>
          </p:nvPr>
        </p:nvSpPr>
        <p:spPr>
          <a:xfrm>
            <a:off x="457200" y="1474470"/>
            <a:ext cx="8229600" cy="1097280"/>
          </a:xfrm>
        </p:spPr>
        <p:txBody>
          <a:bodyPr lIns="0" anchor="b" anchorCtr="0">
            <a:noAutofit/>
          </a:bodyPr>
          <a:lstStyle>
            <a:lvl1pPr>
              <a:defRPr sz="7200" u="none">
                <a:solidFill>
                  <a:schemeClr val="bg1"/>
                </a:solidFill>
              </a:defRPr>
            </a:lvl1pPr>
          </a:lstStyle>
          <a:p>
            <a:r>
              <a:rPr lang="en-US" dirty="0"/>
              <a:t>Section title</a:t>
            </a:r>
          </a:p>
        </p:txBody>
      </p:sp>
      <p:pic>
        <p:nvPicPr>
          <p:cNvPr id="10" name="Picture 9" descr="A close up of a logo&#10;&#10;Description automatically generated">
            <a:extLst>
              <a:ext uri="{FF2B5EF4-FFF2-40B4-BE49-F238E27FC236}">
                <a16:creationId xmlns:a16="http://schemas.microsoft.com/office/drawing/2014/main" id="{9A83C5DB-E0D0-4F7A-AB1E-83DFE59F9C1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01000" y="4659982"/>
            <a:ext cx="685800" cy="356701"/>
          </a:xfrm>
          <a:prstGeom prst="rect">
            <a:avLst/>
          </a:prstGeom>
        </p:spPr>
      </p:pic>
      <p:sp>
        <p:nvSpPr>
          <p:cNvPr id="7" name="Text Placeholder 19">
            <a:extLst>
              <a:ext uri="{FF2B5EF4-FFF2-40B4-BE49-F238E27FC236}">
                <a16:creationId xmlns:a16="http://schemas.microsoft.com/office/drawing/2014/main" id="{C5EA9F03-E250-40D9-A7C2-206D7997225E}"/>
              </a:ext>
            </a:extLst>
          </p:cNvPr>
          <p:cNvSpPr>
            <a:spLocks noGrp="1"/>
          </p:cNvSpPr>
          <p:nvPr>
            <p:ph type="body" sz="quarter" idx="14" hasCustomPrompt="1"/>
          </p:nvPr>
        </p:nvSpPr>
        <p:spPr>
          <a:xfrm>
            <a:off x="457200" y="1286031"/>
            <a:ext cx="914400" cy="182880"/>
          </a:xfrm>
          <a:solidFill>
            <a:schemeClr val="bg1"/>
          </a:solidFill>
        </p:spPr>
        <p:txBody>
          <a:bodyPr lIns="91440" rIns="91440" anchor="ctr">
            <a:noAutofit/>
          </a:bodyPr>
          <a:lstStyle>
            <a:lvl1pPr marL="0" indent="0" algn="ctr">
              <a:spcAft>
                <a:spcPts val="0"/>
              </a:spcAft>
              <a:buNone/>
              <a:defRPr sz="800" cap="all" baseline="0">
                <a:solidFill>
                  <a:schemeClr val="tx1">
                    <a:lumMod val="75000"/>
                    <a:lumOff val="25000"/>
                  </a:schemeClr>
                </a:solidFill>
                <a:latin typeface="Source Sans Pro Black" panose="020B0803030403020204" pitchFamily="34" charset="0"/>
                <a:ea typeface="Source Sans Pro Black" panose="020B0803030403020204" pitchFamily="34" charset="0"/>
              </a:defRPr>
            </a:lvl1pPr>
          </a:lstStyle>
          <a:p>
            <a:pPr lvl="0"/>
            <a:r>
              <a:rPr lang="en-US" dirty="0"/>
              <a:t>Category</a:t>
            </a:r>
          </a:p>
        </p:txBody>
      </p:sp>
    </p:spTree>
    <p:extLst>
      <p:ext uri="{BB962C8B-B14F-4D97-AF65-F5344CB8AC3E}">
        <p14:creationId xmlns:p14="http://schemas.microsoft.com/office/powerpoint/2010/main" val="852572094"/>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Slide">
    <p:bg>
      <p:bgPr>
        <a:gradFill flip="none" rotWithShape="1">
          <a:gsLst>
            <a:gs pos="51000">
              <a:schemeClr val="accent1"/>
            </a:gs>
            <a:gs pos="82000">
              <a:schemeClr val="accent5"/>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76FFA6-64F7-48CF-BA8D-94B76B401B95}"/>
              </a:ext>
            </a:extLst>
          </p:cNvPr>
          <p:cNvPicPr>
            <a:picLocks noChangeAspect="1"/>
          </p:cNvPicPr>
          <p:nvPr userDrawn="1"/>
        </p:nvPicPr>
        <p:blipFill>
          <a:blip r:embed="rId2"/>
          <a:stretch>
            <a:fillRect/>
          </a:stretch>
        </p:blipFill>
        <p:spPr>
          <a:xfrm>
            <a:off x="6762750" y="3352800"/>
            <a:ext cx="2381250" cy="1790700"/>
          </a:xfrm>
          <a:prstGeom prst="rect">
            <a:avLst/>
          </a:prstGeom>
        </p:spPr>
      </p:pic>
      <p:sp>
        <p:nvSpPr>
          <p:cNvPr id="3" name="Subtitle 2"/>
          <p:cNvSpPr>
            <a:spLocks noGrp="1"/>
          </p:cNvSpPr>
          <p:nvPr>
            <p:ph type="subTitle" idx="1"/>
          </p:nvPr>
        </p:nvSpPr>
        <p:spPr>
          <a:xfrm>
            <a:off x="457200" y="2571750"/>
            <a:ext cx="4114800" cy="1371600"/>
          </a:xfrm>
          <a:prstGeom prst="rect">
            <a:avLst/>
          </a:prstGeom>
        </p:spPr>
        <p:txBody>
          <a:bodyPr vert="horz" lIns="34290" tIns="17145" rIns="34290" bIns="17145"/>
          <a:lstStyle>
            <a:lvl1pPr marL="0" indent="0" algn="l">
              <a:buNone/>
              <a:tabLst>
                <a:tab pos="1257300" algn="l"/>
              </a:tabLst>
              <a:defRPr>
                <a:solidFill>
                  <a:schemeClr val="bg1"/>
                </a:solidFill>
                <a:latin typeface="Source Sans Pro Semibold" panose="020B0603030403020204" pitchFamily="34" charset="0"/>
                <a:ea typeface="Source Sans Pro Semibold" panose="020B0603030403020204" pitchFamily="34" charset="0"/>
              </a:defRPr>
            </a:lvl1pPr>
            <a:lvl2pPr marL="171450" indent="0" algn="ctr">
              <a:buNone/>
              <a:defRPr/>
            </a:lvl2pPr>
            <a:lvl3pPr marL="342900" indent="0" algn="ctr">
              <a:buNone/>
              <a:defRPr/>
            </a:lvl3pPr>
            <a:lvl4pPr marL="514350" indent="0" algn="ctr">
              <a:buNone/>
              <a:defRPr/>
            </a:lvl4pPr>
            <a:lvl5pPr marL="685800" indent="0" algn="ctr">
              <a:buNone/>
              <a:defRPr/>
            </a:lvl5pPr>
            <a:lvl6pPr marL="857250" indent="0" algn="ctr">
              <a:buNone/>
              <a:defRPr/>
            </a:lvl6pPr>
            <a:lvl7pPr marL="1028700" indent="0" algn="ctr">
              <a:buNone/>
              <a:defRPr/>
            </a:lvl7pPr>
            <a:lvl8pPr marL="1200150" indent="0" algn="ctr">
              <a:buNone/>
              <a:defRPr/>
            </a:lvl8pPr>
            <a:lvl9pPr marL="1371600" indent="0" algn="ctr">
              <a:buNone/>
              <a:defRPr/>
            </a:lvl9pPr>
          </a:lstStyle>
          <a:p>
            <a:r>
              <a:rPr lang="en-US" dirty="0"/>
              <a:t>Click to edit Master subtitle style</a:t>
            </a:r>
          </a:p>
        </p:txBody>
      </p:sp>
      <p:sp>
        <p:nvSpPr>
          <p:cNvPr id="5" name="Title 4">
            <a:extLst>
              <a:ext uri="{FF2B5EF4-FFF2-40B4-BE49-F238E27FC236}">
                <a16:creationId xmlns:a16="http://schemas.microsoft.com/office/drawing/2014/main" id="{F10D8494-7777-4421-9F13-BB91FC5F3DC7}"/>
              </a:ext>
            </a:extLst>
          </p:cNvPr>
          <p:cNvSpPr>
            <a:spLocks noGrp="1"/>
          </p:cNvSpPr>
          <p:nvPr>
            <p:ph type="title" hasCustomPrompt="1"/>
          </p:nvPr>
        </p:nvSpPr>
        <p:spPr>
          <a:xfrm>
            <a:off x="457200" y="1474470"/>
            <a:ext cx="8229600" cy="1097280"/>
          </a:xfrm>
        </p:spPr>
        <p:txBody>
          <a:bodyPr lIns="0" anchor="b" anchorCtr="0">
            <a:noAutofit/>
          </a:bodyPr>
          <a:lstStyle>
            <a:lvl1pPr>
              <a:defRPr sz="7200" u="none">
                <a:solidFill>
                  <a:schemeClr val="bg1"/>
                </a:solidFill>
              </a:defRPr>
            </a:lvl1pPr>
          </a:lstStyle>
          <a:p>
            <a:r>
              <a:rPr lang="en-US" dirty="0"/>
              <a:t>Section title</a:t>
            </a:r>
          </a:p>
        </p:txBody>
      </p:sp>
      <p:pic>
        <p:nvPicPr>
          <p:cNvPr id="10" name="Picture 9" descr="A close up of a logo&#10;&#10;Description automatically generated">
            <a:extLst>
              <a:ext uri="{FF2B5EF4-FFF2-40B4-BE49-F238E27FC236}">
                <a16:creationId xmlns:a16="http://schemas.microsoft.com/office/drawing/2014/main" id="{9A83C5DB-E0D0-4F7A-AB1E-83DFE59F9C1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01000" y="4659982"/>
            <a:ext cx="685800" cy="356701"/>
          </a:xfrm>
          <a:prstGeom prst="rect">
            <a:avLst/>
          </a:prstGeom>
        </p:spPr>
      </p:pic>
      <p:sp>
        <p:nvSpPr>
          <p:cNvPr id="7" name="Text Placeholder 19">
            <a:extLst>
              <a:ext uri="{FF2B5EF4-FFF2-40B4-BE49-F238E27FC236}">
                <a16:creationId xmlns:a16="http://schemas.microsoft.com/office/drawing/2014/main" id="{7496D774-4C90-4295-9EB1-7CE3ADE8C381}"/>
              </a:ext>
            </a:extLst>
          </p:cNvPr>
          <p:cNvSpPr>
            <a:spLocks noGrp="1"/>
          </p:cNvSpPr>
          <p:nvPr>
            <p:ph type="body" sz="quarter" idx="14" hasCustomPrompt="1"/>
          </p:nvPr>
        </p:nvSpPr>
        <p:spPr>
          <a:xfrm>
            <a:off x="457200" y="1286031"/>
            <a:ext cx="914400" cy="182880"/>
          </a:xfrm>
          <a:solidFill>
            <a:schemeClr val="bg1"/>
          </a:solidFill>
        </p:spPr>
        <p:txBody>
          <a:bodyPr lIns="91440" rIns="91440" anchor="ctr">
            <a:noAutofit/>
          </a:bodyPr>
          <a:lstStyle>
            <a:lvl1pPr marL="0" indent="0" algn="ctr">
              <a:spcAft>
                <a:spcPts val="0"/>
              </a:spcAft>
              <a:buNone/>
              <a:defRPr sz="800" cap="all" baseline="0">
                <a:solidFill>
                  <a:schemeClr val="tx1">
                    <a:lumMod val="75000"/>
                    <a:lumOff val="25000"/>
                  </a:schemeClr>
                </a:solidFill>
                <a:latin typeface="Source Sans Pro Black" panose="020B0803030403020204" pitchFamily="34" charset="0"/>
                <a:ea typeface="Source Sans Pro Black" panose="020B0803030403020204" pitchFamily="34" charset="0"/>
              </a:defRPr>
            </a:lvl1pPr>
          </a:lstStyle>
          <a:p>
            <a:pPr lvl="0"/>
            <a:r>
              <a:rPr lang="en-US" dirty="0"/>
              <a:t>Category</a:t>
            </a:r>
          </a:p>
        </p:txBody>
      </p:sp>
    </p:spTree>
    <p:extLst>
      <p:ext uri="{BB962C8B-B14F-4D97-AF65-F5344CB8AC3E}">
        <p14:creationId xmlns:p14="http://schemas.microsoft.com/office/powerpoint/2010/main" val="418113561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pic>
        <p:nvPicPr>
          <p:cNvPr id="17" name="Picture 16" descr="A close up of a logo&#10;&#10;Description automatically generated">
            <a:extLst>
              <a:ext uri="{FF2B5EF4-FFF2-40B4-BE49-F238E27FC236}">
                <a16:creationId xmlns:a16="http://schemas.microsoft.com/office/drawing/2014/main" id="{7A9C3EA5-C572-4753-ADE4-565D9EE165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01000" y="4659982"/>
            <a:ext cx="685800" cy="356701"/>
          </a:xfrm>
          <a:prstGeom prst="rect">
            <a:avLst/>
          </a:prstGeom>
        </p:spPr>
      </p:pic>
      <p:sp>
        <p:nvSpPr>
          <p:cNvPr id="23" name="Footer Placeholder 22">
            <a:extLst>
              <a:ext uri="{FF2B5EF4-FFF2-40B4-BE49-F238E27FC236}">
                <a16:creationId xmlns:a16="http://schemas.microsoft.com/office/drawing/2014/main" id="{3CC19205-73CE-483F-9003-18890DCC4885}"/>
              </a:ext>
            </a:extLst>
          </p:cNvPr>
          <p:cNvSpPr>
            <a:spLocks noGrp="1"/>
          </p:cNvSpPr>
          <p:nvPr>
            <p:ph type="ftr" sz="quarter" idx="11"/>
          </p:nvPr>
        </p:nvSpPr>
        <p:spPr/>
        <p:txBody>
          <a:bodyPr/>
          <a:lstStyle>
            <a:lvl1pPr>
              <a:defRPr>
                <a:solidFill>
                  <a:schemeClr val="tx1">
                    <a:lumMod val="75000"/>
                    <a:lumOff val="25000"/>
                  </a:schemeClr>
                </a:solidFill>
              </a:defRPr>
            </a:lvl1pPr>
          </a:lstStyle>
          <a:p>
            <a:pPr algn="l"/>
            <a:endParaRPr lang="en-US" dirty="0"/>
          </a:p>
        </p:txBody>
      </p:sp>
      <p:sp>
        <p:nvSpPr>
          <p:cNvPr id="29" name="Slide Number Placeholder 6">
            <a:extLst>
              <a:ext uri="{FF2B5EF4-FFF2-40B4-BE49-F238E27FC236}">
                <a16:creationId xmlns:a16="http://schemas.microsoft.com/office/drawing/2014/main" id="{E293E85E-B610-4D0D-8446-3B88D9C3EF7F}"/>
              </a:ext>
            </a:extLst>
          </p:cNvPr>
          <p:cNvSpPr>
            <a:spLocks noGrp="1"/>
          </p:cNvSpPr>
          <p:nvPr>
            <p:ph type="sldNum" sz="quarter" idx="4"/>
          </p:nvPr>
        </p:nvSpPr>
        <p:spPr>
          <a:xfrm>
            <a:off x="6629400" y="237572"/>
            <a:ext cx="2057400" cy="274637"/>
          </a:xfrm>
          <a:prstGeom prst="rect">
            <a:avLst/>
          </a:prstGeom>
        </p:spPr>
        <p:txBody>
          <a:bodyPr vert="horz" lIns="91440" tIns="45720" rIns="91440" bIns="45720" rtlCol="0" anchor="ctr"/>
          <a:lstStyle>
            <a:lvl1pPr algn="r">
              <a:defRPr sz="1000">
                <a:solidFill>
                  <a:schemeClr val="tx1">
                    <a:tint val="75000"/>
                  </a:schemeClr>
                </a:solidFill>
                <a:latin typeface="Source Sans Pro Black" panose="020B0803030403020204" pitchFamily="34" charset="0"/>
                <a:ea typeface="Source Sans Pro Black" panose="020B0803030403020204" pitchFamily="34" charset="0"/>
              </a:defRPr>
            </a:lvl1pPr>
          </a:lstStyle>
          <a:p>
            <a:fld id="{8894A860-9408-4AD2-AC6E-3FFFFE686981}" type="slidenum">
              <a:rPr lang="en-US" smtClean="0"/>
              <a:pPr/>
              <a:t>‹#›</a:t>
            </a:fld>
            <a:endParaRPr lang="en-US" dirty="0"/>
          </a:p>
        </p:txBody>
      </p:sp>
      <p:sp>
        <p:nvSpPr>
          <p:cNvPr id="30" name="Text Placeholder 4">
            <a:extLst>
              <a:ext uri="{FF2B5EF4-FFF2-40B4-BE49-F238E27FC236}">
                <a16:creationId xmlns:a16="http://schemas.microsoft.com/office/drawing/2014/main" id="{1ED75FC9-A259-480E-AAD0-11A13E194B59}"/>
              </a:ext>
            </a:extLst>
          </p:cNvPr>
          <p:cNvSpPr>
            <a:spLocks noGrp="1"/>
          </p:cNvSpPr>
          <p:nvPr>
            <p:ph idx="1"/>
          </p:nvPr>
        </p:nvSpPr>
        <p:spPr>
          <a:xfrm>
            <a:off x="457200" y="1371600"/>
            <a:ext cx="8229600" cy="3200400"/>
          </a:xfrm>
          <a:prstGeom prst="rect">
            <a:avLst/>
          </a:prstGeom>
        </p:spPr>
        <p:txBody>
          <a:bodyPr vert="horz" lIns="0" tIns="91440" rIns="91440" bIns="91440" rtlCol="0" anchor="t" anchorCtr="0">
            <a:normAutofit/>
          </a:bodyPr>
          <a:lstStyle>
            <a:lvl1pPr>
              <a:defRPr>
                <a:solidFill>
                  <a:schemeClr val="tx1">
                    <a:lumMod val="75000"/>
                    <a:lumOff val="25000"/>
                  </a:schemeClr>
                </a:solidFill>
              </a:defRPr>
            </a:lvl1pPr>
          </a:lstStyle>
          <a:p>
            <a:pPr lvl="0"/>
            <a:r>
              <a:rPr lang="en-US" dirty="0"/>
              <a:t>Click to edit Master text styles</a:t>
            </a:r>
          </a:p>
          <a:p>
            <a:pPr lvl="1"/>
            <a:r>
              <a:rPr lang="en-US" dirty="0"/>
              <a:t>Second Level</a:t>
            </a:r>
          </a:p>
          <a:p>
            <a:pPr lvl="2"/>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r>
              <a:rPr lang="en-US" dirty="0" err="1"/>
              <a:t>Feugiat</a:t>
            </a:r>
            <a:r>
              <a:rPr lang="en-US" dirty="0"/>
              <a:t> in ante </a:t>
            </a:r>
            <a:r>
              <a:rPr lang="en-US" dirty="0" err="1"/>
              <a:t>metus</a:t>
            </a:r>
            <a:r>
              <a:rPr lang="en-US" dirty="0"/>
              <a:t> dictum.</a:t>
            </a:r>
          </a:p>
          <a:p>
            <a:pPr lvl="3"/>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r>
              <a:rPr lang="en-US" dirty="0" err="1"/>
              <a:t>Feugiat</a:t>
            </a:r>
            <a:r>
              <a:rPr lang="en-US" dirty="0"/>
              <a:t> in ante </a:t>
            </a:r>
            <a:r>
              <a:rPr lang="en-US" dirty="0" err="1"/>
              <a:t>metus</a:t>
            </a:r>
            <a:r>
              <a:rPr lang="en-US" dirty="0"/>
              <a:t> dictum. </a:t>
            </a:r>
          </a:p>
          <a:p>
            <a:pPr lvl="4"/>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r>
              <a:rPr lang="en-US" dirty="0" err="1"/>
              <a:t>Feugiat</a:t>
            </a:r>
            <a:r>
              <a:rPr lang="en-US" dirty="0"/>
              <a:t> in ante </a:t>
            </a:r>
            <a:r>
              <a:rPr lang="en-US" dirty="0" err="1"/>
              <a:t>metus</a:t>
            </a:r>
            <a:r>
              <a:rPr lang="en-US" dirty="0"/>
              <a:t> dictum.</a:t>
            </a:r>
          </a:p>
          <a:p>
            <a:pPr lvl="4"/>
            <a:endParaRPr lang="en-US" dirty="0"/>
          </a:p>
        </p:txBody>
      </p:sp>
      <p:sp>
        <p:nvSpPr>
          <p:cNvPr id="2" name="Title 1">
            <a:extLst>
              <a:ext uri="{FF2B5EF4-FFF2-40B4-BE49-F238E27FC236}">
                <a16:creationId xmlns:a16="http://schemas.microsoft.com/office/drawing/2014/main" id="{ED44B108-0765-456A-8D63-27F88E28826B}"/>
              </a:ext>
            </a:extLst>
          </p:cNvPr>
          <p:cNvSpPr>
            <a:spLocks noGrp="1"/>
          </p:cNvSpPr>
          <p:nvPr>
            <p:ph type="title"/>
          </p:nvPr>
        </p:nvSpPr>
        <p:spPr/>
        <p:txBody>
          <a:bodyPr/>
          <a:lstStyle/>
          <a:p>
            <a:r>
              <a:rPr lang="en-US"/>
              <a:t>Click to edit Master title style</a:t>
            </a:r>
          </a:p>
        </p:txBody>
      </p:sp>
      <p:sp>
        <p:nvSpPr>
          <p:cNvPr id="8" name="Text Placeholder 19">
            <a:extLst>
              <a:ext uri="{FF2B5EF4-FFF2-40B4-BE49-F238E27FC236}">
                <a16:creationId xmlns:a16="http://schemas.microsoft.com/office/drawing/2014/main" id="{5ED152CF-F7A6-4C42-9008-30DBEACF780D}"/>
              </a:ext>
            </a:extLst>
          </p:cNvPr>
          <p:cNvSpPr>
            <a:spLocks noGrp="1"/>
          </p:cNvSpPr>
          <p:nvPr>
            <p:ph type="body" sz="quarter" idx="14" hasCustomPrompt="1"/>
          </p:nvPr>
        </p:nvSpPr>
        <p:spPr>
          <a:xfrm>
            <a:off x="457200" y="502006"/>
            <a:ext cx="914400" cy="182880"/>
          </a:xfrm>
          <a:solidFill>
            <a:schemeClr val="accent1"/>
          </a:solidFill>
        </p:spPr>
        <p:txBody>
          <a:bodyPr lIns="91440" rIns="91440" anchor="ctr">
            <a:noAutofit/>
          </a:bodyPr>
          <a:lstStyle>
            <a:lvl1pPr marL="0" indent="0" algn="ctr">
              <a:spcAft>
                <a:spcPts val="0"/>
              </a:spcAft>
              <a:buNone/>
              <a:defRPr sz="800" cap="all" baseline="0">
                <a:solidFill>
                  <a:schemeClr val="bg1"/>
                </a:solidFill>
                <a:latin typeface="Source Sans Pro Black" panose="020B0803030403020204" pitchFamily="34" charset="0"/>
                <a:ea typeface="Source Sans Pro Black" panose="020B0803030403020204" pitchFamily="34" charset="0"/>
              </a:defRPr>
            </a:lvl1pPr>
          </a:lstStyle>
          <a:p>
            <a:pPr lvl="0"/>
            <a:r>
              <a:rPr lang="en-US" dirty="0"/>
              <a:t>Category</a:t>
            </a:r>
          </a:p>
        </p:txBody>
      </p:sp>
    </p:spTree>
    <p:extLst>
      <p:ext uri="{BB962C8B-B14F-4D97-AF65-F5344CB8AC3E}">
        <p14:creationId xmlns:p14="http://schemas.microsoft.com/office/powerpoint/2010/main" val="277139347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3" name="Footer Placeholder 22">
            <a:extLst>
              <a:ext uri="{FF2B5EF4-FFF2-40B4-BE49-F238E27FC236}">
                <a16:creationId xmlns:a16="http://schemas.microsoft.com/office/drawing/2014/main" id="{3CC19205-73CE-483F-9003-18890DCC4885}"/>
              </a:ext>
            </a:extLst>
          </p:cNvPr>
          <p:cNvSpPr>
            <a:spLocks noGrp="1"/>
          </p:cNvSpPr>
          <p:nvPr>
            <p:ph type="ftr" sz="quarter" idx="11"/>
          </p:nvPr>
        </p:nvSpPr>
        <p:spPr/>
        <p:txBody>
          <a:bodyPr/>
          <a:lstStyle>
            <a:lvl1pPr>
              <a:defRPr>
                <a:solidFill>
                  <a:schemeClr val="tx1">
                    <a:lumMod val="75000"/>
                    <a:lumOff val="25000"/>
                  </a:schemeClr>
                </a:solidFill>
              </a:defRPr>
            </a:lvl1pPr>
          </a:lstStyle>
          <a:p>
            <a:pPr algn="l"/>
            <a:endParaRPr lang="en-US" dirty="0"/>
          </a:p>
        </p:txBody>
      </p:sp>
      <p:sp>
        <p:nvSpPr>
          <p:cNvPr id="28" name="Title 27">
            <a:extLst>
              <a:ext uri="{FF2B5EF4-FFF2-40B4-BE49-F238E27FC236}">
                <a16:creationId xmlns:a16="http://schemas.microsoft.com/office/drawing/2014/main" id="{F83689DA-2261-4E4F-85EA-33FC1DE584F8}"/>
              </a:ext>
            </a:extLst>
          </p:cNvPr>
          <p:cNvSpPr>
            <a:spLocks noGrp="1"/>
          </p:cNvSpPr>
          <p:nvPr>
            <p:ph type="title"/>
          </p:nvPr>
        </p:nvSpPr>
        <p:spPr/>
        <p:txBody>
          <a:bodyPr/>
          <a:lstStyle>
            <a:lvl1pPr>
              <a:defRPr>
                <a:solidFill>
                  <a:schemeClr val="accent6">
                    <a:lumMod val="75000"/>
                  </a:schemeClr>
                </a:solidFill>
                <a:latin typeface="+mj-lt"/>
                <a:ea typeface="Source Sans Pro Semibold" panose="020B0603030403020204" pitchFamily="34" charset="0"/>
              </a:defRPr>
            </a:lvl1pPr>
          </a:lstStyle>
          <a:p>
            <a:r>
              <a:rPr lang="en-US" dirty="0"/>
              <a:t>Click to edit Master title style</a:t>
            </a:r>
          </a:p>
        </p:txBody>
      </p:sp>
      <p:sp>
        <p:nvSpPr>
          <p:cNvPr id="29" name="Slide Number Placeholder 6">
            <a:extLst>
              <a:ext uri="{FF2B5EF4-FFF2-40B4-BE49-F238E27FC236}">
                <a16:creationId xmlns:a16="http://schemas.microsoft.com/office/drawing/2014/main" id="{E293E85E-B610-4D0D-8446-3B88D9C3EF7F}"/>
              </a:ext>
            </a:extLst>
          </p:cNvPr>
          <p:cNvSpPr>
            <a:spLocks noGrp="1"/>
          </p:cNvSpPr>
          <p:nvPr>
            <p:ph type="sldNum" sz="quarter" idx="4"/>
          </p:nvPr>
        </p:nvSpPr>
        <p:spPr>
          <a:xfrm>
            <a:off x="6629400" y="237572"/>
            <a:ext cx="2057400" cy="274637"/>
          </a:xfrm>
          <a:prstGeom prst="rect">
            <a:avLst/>
          </a:prstGeom>
        </p:spPr>
        <p:txBody>
          <a:bodyPr vert="horz" lIns="91440" tIns="45720" rIns="91440" bIns="45720" rtlCol="0" anchor="ctr"/>
          <a:lstStyle>
            <a:lvl1pPr algn="r">
              <a:defRPr sz="1000">
                <a:solidFill>
                  <a:schemeClr val="tx1">
                    <a:tint val="75000"/>
                  </a:schemeClr>
                </a:solidFill>
                <a:latin typeface="Source Sans Pro Black" panose="020B0803030403020204" pitchFamily="34" charset="0"/>
                <a:ea typeface="Source Sans Pro Black" panose="020B0803030403020204" pitchFamily="34" charset="0"/>
              </a:defRPr>
            </a:lvl1pPr>
          </a:lstStyle>
          <a:p>
            <a:fld id="{8894A860-9408-4AD2-AC6E-3FFFFE686981}" type="slidenum">
              <a:rPr lang="en-US" smtClean="0"/>
              <a:pPr/>
              <a:t>‹#›</a:t>
            </a:fld>
            <a:endParaRPr lang="en-US" dirty="0"/>
          </a:p>
        </p:txBody>
      </p:sp>
      <p:sp>
        <p:nvSpPr>
          <p:cNvPr id="30" name="Text Placeholder 4">
            <a:extLst>
              <a:ext uri="{FF2B5EF4-FFF2-40B4-BE49-F238E27FC236}">
                <a16:creationId xmlns:a16="http://schemas.microsoft.com/office/drawing/2014/main" id="{1ED75FC9-A259-480E-AAD0-11A13E194B59}"/>
              </a:ext>
            </a:extLst>
          </p:cNvPr>
          <p:cNvSpPr>
            <a:spLocks noGrp="1"/>
          </p:cNvSpPr>
          <p:nvPr>
            <p:ph idx="1"/>
          </p:nvPr>
        </p:nvSpPr>
        <p:spPr>
          <a:xfrm>
            <a:off x="457200" y="1371600"/>
            <a:ext cx="8229600" cy="3200400"/>
          </a:xfrm>
          <a:prstGeom prst="rect">
            <a:avLst/>
          </a:prstGeom>
        </p:spPr>
        <p:txBody>
          <a:bodyPr vert="horz" lIns="0" tIns="91440" rIns="91440" bIns="91440" rtlCol="0" anchor="t" anchorCtr="0">
            <a:normAutofit/>
          </a:bodyPr>
          <a:lstStyle>
            <a:lvl1pPr>
              <a:defRPr>
                <a:solidFill>
                  <a:schemeClr val="tx1">
                    <a:lumMod val="75000"/>
                    <a:lumOff val="25000"/>
                  </a:schemeClr>
                </a:solidFill>
              </a:defRPr>
            </a:lvl1pPr>
          </a:lstStyle>
          <a:p>
            <a:pPr lvl="0"/>
            <a:r>
              <a:rPr lang="en-US" dirty="0"/>
              <a:t>Click to edit Master text styles</a:t>
            </a:r>
          </a:p>
          <a:p>
            <a:pPr lvl="1"/>
            <a:r>
              <a:rPr lang="en-US" dirty="0"/>
              <a:t>Second Level</a:t>
            </a:r>
          </a:p>
          <a:p>
            <a:pPr lvl="2"/>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r>
              <a:rPr lang="en-US" dirty="0" err="1"/>
              <a:t>Feugiat</a:t>
            </a:r>
            <a:r>
              <a:rPr lang="en-US" dirty="0"/>
              <a:t> in ante </a:t>
            </a:r>
            <a:r>
              <a:rPr lang="en-US" dirty="0" err="1"/>
              <a:t>metus</a:t>
            </a:r>
            <a:r>
              <a:rPr lang="en-US" dirty="0"/>
              <a:t> dictum.</a:t>
            </a:r>
          </a:p>
          <a:p>
            <a:pPr lvl="3"/>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r>
              <a:rPr lang="en-US" dirty="0" err="1"/>
              <a:t>Feugiat</a:t>
            </a:r>
            <a:r>
              <a:rPr lang="en-US" dirty="0"/>
              <a:t> in ante </a:t>
            </a:r>
            <a:r>
              <a:rPr lang="en-US" dirty="0" err="1"/>
              <a:t>metus</a:t>
            </a:r>
            <a:r>
              <a:rPr lang="en-US" dirty="0"/>
              <a:t> dictum. </a:t>
            </a:r>
          </a:p>
          <a:p>
            <a:pPr lvl="4"/>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r>
              <a:rPr lang="en-US" dirty="0" err="1"/>
              <a:t>Feugiat</a:t>
            </a:r>
            <a:r>
              <a:rPr lang="en-US" dirty="0"/>
              <a:t> in ante </a:t>
            </a:r>
            <a:r>
              <a:rPr lang="en-US" dirty="0" err="1"/>
              <a:t>metus</a:t>
            </a:r>
            <a:r>
              <a:rPr lang="en-US" dirty="0"/>
              <a:t> dictum.</a:t>
            </a:r>
          </a:p>
          <a:p>
            <a:pPr lvl="4"/>
            <a:endParaRPr lang="en-US" dirty="0"/>
          </a:p>
        </p:txBody>
      </p:sp>
      <p:pic>
        <p:nvPicPr>
          <p:cNvPr id="11" name="Picture 10">
            <a:extLst>
              <a:ext uri="{FF2B5EF4-FFF2-40B4-BE49-F238E27FC236}">
                <a16:creationId xmlns:a16="http://schemas.microsoft.com/office/drawing/2014/main" id="{23BEEE3D-2E11-43D1-87C2-CFCD965E4DD9}"/>
              </a:ext>
            </a:extLst>
          </p:cNvPr>
          <p:cNvPicPr>
            <a:picLocks noChangeAspect="1"/>
          </p:cNvPicPr>
          <p:nvPr userDrawn="1"/>
        </p:nvPicPr>
        <p:blipFill>
          <a:blip r:embed="rId2"/>
          <a:stretch>
            <a:fillRect/>
          </a:stretch>
        </p:blipFill>
        <p:spPr>
          <a:xfrm>
            <a:off x="6762750" y="3352800"/>
            <a:ext cx="2381250" cy="1790700"/>
          </a:xfrm>
          <a:prstGeom prst="rect">
            <a:avLst/>
          </a:prstGeom>
        </p:spPr>
      </p:pic>
      <p:pic>
        <p:nvPicPr>
          <p:cNvPr id="9" name="Picture 8" descr="A close up of a logo&#10;&#10;Description automatically generated">
            <a:extLst>
              <a:ext uri="{FF2B5EF4-FFF2-40B4-BE49-F238E27FC236}">
                <a16:creationId xmlns:a16="http://schemas.microsoft.com/office/drawing/2014/main" id="{895863A9-B0A8-4618-8FC5-DB6F3E767EB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01000" y="4659982"/>
            <a:ext cx="685800" cy="356701"/>
          </a:xfrm>
          <a:prstGeom prst="rect">
            <a:avLst/>
          </a:prstGeom>
        </p:spPr>
      </p:pic>
      <p:sp>
        <p:nvSpPr>
          <p:cNvPr id="10" name="Text Placeholder 19">
            <a:extLst>
              <a:ext uri="{FF2B5EF4-FFF2-40B4-BE49-F238E27FC236}">
                <a16:creationId xmlns:a16="http://schemas.microsoft.com/office/drawing/2014/main" id="{4A2BFD01-2E2C-4B32-9C41-C2429328145D}"/>
              </a:ext>
            </a:extLst>
          </p:cNvPr>
          <p:cNvSpPr>
            <a:spLocks noGrp="1"/>
          </p:cNvSpPr>
          <p:nvPr>
            <p:ph type="body" sz="quarter" idx="14" hasCustomPrompt="1"/>
          </p:nvPr>
        </p:nvSpPr>
        <p:spPr>
          <a:xfrm>
            <a:off x="457200" y="502006"/>
            <a:ext cx="914400" cy="182880"/>
          </a:xfrm>
          <a:solidFill>
            <a:schemeClr val="accent1"/>
          </a:solidFill>
        </p:spPr>
        <p:txBody>
          <a:bodyPr lIns="91440" rIns="91440" anchor="ctr">
            <a:noAutofit/>
          </a:bodyPr>
          <a:lstStyle>
            <a:lvl1pPr marL="0" indent="0" algn="ctr">
              <a:spcAft>
                <a:spcPts val="0"/>
              </a:spcAft>
              <a:buNone/>
              <a:defRPr sz="800" cap="all" baseline="0">
                <a:solidFill>
                  <a:schemeClr val="bg1"/>
                </a:solidFill>
                <a:latin typeface="Source Sans Pro Black" panose="020B0803030403020204" pitchFamily="34" charset="0"/>
                <a:ea typeface="Source Sans Pro Black" panose="020B0803030403020204" pitchFamily="34" charset="0"/>
              </a:defRPr>
            </a:lvl1pPr>
          </a:lstStyle>
          <a:p>
            <a:pPr lvl="0"/>
            <a:r>
              <a:rPr lang="en-US" dirty="0"/>
              <a:t>Category</a:t>
            </a:r>
          </a:p>
        </p:txBody>
      </p:sp>
    </p:spTree>
    <p:extLst>
      <p:ext uri="{BB962C8B-B14F-4D97-AF65-F5344CB8AC3E}">
        <p14:creationId xmlns:p14="http://schemas.microsoft.com/office/powerpoint/2010/main" val="2190480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Only">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7CB2F0-C0D3-419B-BEEF-B562A8290A01}"/>
              </a:ext>
            </a:extLst>
          </p:cNvPr>
          <p:cNvSpPr/>
          <p:nvPr userDrawn="1"/>
        </p:nvSpPr>
        <p:spPr bwMode="auto">
          <a:xfrm>
            <a:off x="0" y="0"/>
            <a:ext cx="9144000" cy="5143500"/>
          </a:xfrm>
          <a:prstGeom prst="rect">
            <a:avLst/>
          </a:prstGeom>
          <a:gradFill>
            <a:gsLst>
              <a:gs pos="18000">
                <a:schemeClr val="accent1">
                  <a:alpha val="90000"/>
                </a:schemeClr>
              </a:gs>
              <a:gs pos="79000">
                <a:schemeClr val="accent2">
                  <a:lumMod val="100000"/>
                </a:schemeClr>
              </a:gs>
            </a:gsLst>
            <a:lin ang="18900000" scaled="1"/>
          </a:gradFill>
          <a:ln w="25400" cap="flat" cmpd="sng" algn="ctr">
            <a:noFill/>
            <a:prstDash val="solid"/>
            <a:round/>
            <a:headEnd type="none" w="med" len="med"/>
            <a:tailEnd type="none" w="med" len="med"/>
          </a:ln>
          <a:effectLst>
            <a:outerShdw blurRad="63500" dist="38099" dir="2700000" algn="ctr" rotWithShape="0">
              <a:schemeClr val="bg2">
                <a:alpha val="74998"/>
              </a:scheme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4" name="Rectangle 13">
            <a:extLst>
              <a:ext uri="{FF2B5EF4-FFF2-40B4-BE49-F238E27FC236}">
                <a16:creationId xmlns:a16="http://schemas.microsoft.com/office/drawing/2014/main" id="{EA2649DB-29D4-4C29-82B5-EE61A69538AD}"/>
              </a:ext>
            </a:extLst>
          </p:cNvPr>
          <p:cNvSpPr/>
          <p:nvPr userDrawn="1"/>
        </p:nvSpPr>
        <p:spPr bwMode="auto">
          <a:xfrm>
            <a:off x="0" y="4515966"/>
            <a:ext cx="9144000" cy="627534"/>
          </a:xfrm>
          <a:prstGeom prst="rect">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0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8" name="Footer Placeholder 7">
            <a:extLst>
              <a:ext uri="{FF2B5EF4-FFF2-40B4-BE49-F238E27FC236}">
                <a16:creationId xmlns:a16="http://schemas.microsoft.com/office/drawing/2014/main" id="{4CEDFEF7-77F6-4688-A2B3-5829B7295668}"/>
              </a:ext>
            </a:extLst>
          </p:cNvPr>
          <p:cNvSpPr>
            <a:spLocks noGrp="1"/>
          </p:cNvSpPr>
          <p:nvPr>
            <p:ph type="ftr" sz="quarter" idx="10"/>
          </p:nvPr>
        </p:nvSpPr>
        <p:spPr/>
        <p:txBody>
          <a:bodyPr/>
          <a:lstStyle>
            <a:lvl1pPr>
              <a:defRPr>
                <a:solidFill>
                  <a:schemeClr val="tx1">
                    <a:lumMod val="75000"/>
                    <a:lumOff val="25000"/>
                  </a:schemeClr>
                </a:solidFill>
              </a:defRPr>
            </a:lvl1pPr>
          </a:lstStyle>
          <a:p>
            <a:pPr algn="l"/>
            <a:endParaRPr lang="en-US" dirty="0"/>
          </a:p>
        </p:txBody>
      </p:sp>
      <p:sp>
        <p:nvSpPr>
          <p:cNvPr id="9" name="Slide Number Placeholder 8">
            <a:extLst>
              <a:ext uri="{FF2B5EF4-FFF2-40B4-BE49-F238E27FC236}">
                <a16:creationId xmlns:a16="http://schemas.microsoft.com/office/drawing/2014/main" id="{C243D739-6BDD-4B09-97A7-E2C315238822}"/>
              </a:ext>
            </a:extLst>
          </p:cNvPr>
          <p:cNvSpPr>
            <a:spLocks noGrp="1"/>
          </p:cNvSpPr>
          <p:nvPr>
            <p:ph type="sldNum" sz="quarter" idx="11"/>
          </p:nvPr>
        </p:nvSpPr>
        <p:spPr/>
        <p:txBody>
          <a:bodyPr/>
          <a:lstStyle>
            <a:lvl1pPr>
              <a:defRPr>
                <a:solidFill>
                  <a:schemeClr val="bg1"/>
                </a:solidFill>
              </a:defRPr>
            </a:lvl1pPr>
          </a:lstStyle>
          <a:p>
            <a:fld id="{8894A860-9408-4AD2-AC6E-3FFFFE686981}" type="slidenum">
              <a:rPr lang="en-US" smtClean="0"/>
              <a:pPr/>
              <a:t>‹#›</a:t>
            </a:fld>
            <a:endParaRPr lang="en-US" dirty="0"/>
          </a:p>
        </p:txBody>
      </p:sp>
      <p:sp>
        <p:nvSpPr>
          <p:cNvPr id="10" name="Title 9">
            <a:extLst>
              <a:ext uri="{FF2B5EF4-FFF2-40B4-BE49-F238E27FC236}">
                <a16:creationId xmlns:a16="http://schemas.microsoft.com/office/drawing/2014/main" id="{479437F6-02E9-4741-85DF-DF9A0423E4EE}"/>
              </a:ext>
            </a:extLst>
          </p:cNvPr>
          <p:cNvSpPr>
            <a:spLocks noGrp="1"/>
          </p:cNvSpPr>
          <p:nvPr>
            <p:ph type="title"/>
          </p:nvPr>
        </p:nvSpPr>
        <p:spPr/>
        <p:txBody>
          <a:bodyPr/>
          <a:lstStyle>
            <a:lvl1pPr>
              <a:defRPr u="sng" baseline="0">
                <a:solidFill>
                  <a:schemeClr val="bg1"/>
                </a:solidFill>
                <a:uFill>
                  <a:solidFill>
                    <a:schemeClr val="bg1"/>
                  </a:solidFill>
                </a:uFill>
              </a:defRPr>
            </a:lvl1pPr>
          </a:lstStyle>
          <a:p>
            <a:r>
              <a:rPr lang="en-US" dirty="0"/>
              <a:t>Click to edit Master title style</a:t>
            </a:r>
          </a:p>
        </p:txBody>
      </p:sp>
      <p:pic>
        <p:nvPicPr>
          <p:cNvPr id="11" name="Picture 10" descr="A close up of a logo&#10;&#10;Description automatically generated">
            <a:extLst>
              <a:ext uri="{FF2B5EF4-FFF2-40B4-BE49-F238E27FC236}">
                <a16:creationId xmlns:a16="http://schemas.microsoft.com/office/drawing/2014/main" id="{F228E70F-EBED-479B-846B-15E0AF7044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01000" y="4659982"/>
            <a:ext cx="685800" cy="356701"/>
          </a:xfrm>
          <a:prstGeom prst="rect">
            <a:avLst/>
          </a:prstGeom>
        </p:spPr>
      </p:pic>
      <p:sp>
        <p:nvSpPr>
          <p:cNvPr id="17" name="Content Placeholder 2">
            <a:extLst>
              <a:ext uri="{FF2B5EF4-FFF2-40B4-BE49-F238E27FC236}">
                <a16:creationId xmlns:a16="http://schemas.microsoft.com/office/drawing/2014/main" id="{988198E9-9733-4895-BC34-2333953D355F}"/>
              </a:ext>
            </a:extLst>
          </p:cNvPr>
          <p:cNvSpPr>
            <a:spLocks noGrp="1"/>
          </p:cNvSpPr>
          <p:nvPr>
            <p:ph sz="quarter" idx="13"/>
          </p:nvPr>
        </p:nvSpPr>
        <p:spPr>
          <a:xfrm>
            <a:off x="457200" y="1371059"/>
            <a:ext cx="8229600" cy="3144907"/>
          </a:xfrm>
        </p:spPr>
        <p:txBody>
          <a:bodyPr/>
          <a:lstStyle>
            <a:lvl1pPr>
              <a:buClr>
                <a:schemeClr val="bg1"/>
              </a:buClr>
              <a:defRPr>
                <a:solidFill>
                  <a:schemeClr val="bg1"/>
                </a:solidFill>
              </a:defRPr>
            </a:lvl1pPr>
            <a:lvl2pPr>
              <a:defRPr>
                <a:solidFill>
                  <a:schemeClr val="bg1"/>
                </a:solidFill>
              </a:defRPr>
            </a:lvl2pPr>
            <a:lvl3pPr>
              <a:buClr>
                <a:schemeClr val="bg1"/>
              </a:buClr>
              <a:defRPr/>
            </a:lvl3pPr>
            <a:lvl4pPr>
              <a:buClr>
                <a:schemeClr val="bg1"/>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9">
            <a:extLst>
              <a:ext uri="{FF2B5EF4-FFF2-40B4-BE49-F238E27FC236}">
                <a16:creationId xmlns:a16="http://schemas.microsoft.com/office/drawing/2014/main" id="{B49112CB-73C6-4F8D-B44E-1B756867E591}"/>
              </a:ext>
            </a:extLst>
          </p:cNvPr>
          <p:cNvSpPr>
            <a:spLocks noGrp="1"/>
          </p:cNvSpPr>
          <p:nvPr>
            <p:ph type="body" sz="quarter" idx="21" hasCustomPrompt="1"/>
          </p:nvPr>
        </p:nvSpPr>
        <p:spPr>
          <a:xfrm>
            <a:off x="457200" y="507565"/>
            <a:ext cx="914400" cy="182880"/>
          </a:xfrm>
          <a:solidFill>
            <a:schemeClr val="bg1"/>
          </a:solidFill>
        </p:spPr>
        <p:txBody>
          <a:bodyPr lIns="91440" rIns="91440" anchor="ctr">
            <a:noAutofit/>
          </a:bodyPr>
          <a:lstStyle>
            <a:lvl1pPr marL="0" indent="0" algn="ctr">
              <a:spcAft>
                <a:spcPts val="0"/>
              </a:spcAft>
              <a:buNone/>
              <a:defRPr sz="800" cap="all" baseline="0">
                <a:solidFill>
                  <a:schemeClr val="tx1">
                    <a:lumMod val="75000"/>
                    <a:lumOff val="25000"/>
                  </a:schemeClr>
                </a:solidFill>
                <a:latin typeface="Source Sans Pro Black" panose="020B0803030403020204" pitchFamily="34" charset="0"/>
                <a:ea typeface="Source Sans Pro Black" panose="020B0803030403020204" pitchFamily="34" charset="0"/>
              </a:defRPr>
            </a:lvl1pPr>
          </a:lstStyle>
          <a:p>
            <a:pPr lvl="0"/>
            <a:r>
              <a:rPr lang="en-US" dirty="0"/>
              <a:t>Category</a:t>
            </a:r>
          </a:p>
        </p:txBody>
      </p:sp>
    </p:spTree>
    <p:extLst>
      <p:ext uri="{BB962C8B-B14F-4D97-AF65-F5344CB8AC3E}">
        <p14:creationId xmlns:p14="http://schemas.microsoft.com/office/powerpoint/2010/main" val="1652669566"/>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7CB2F0-C0D3-419B-BEEF-B562A8290A01}"/>
              </a:ext>
            </a:extLst>
          </p:cNvPr>
          <p:cNvSpPr/>
          <p:nvPr userDrawn="1"/>
        </p:nvSpPr>
        <p:spPr bwMode="auto">
          <a:xfrm>
            <a:off x="0" y="0"/>
            <a:ext cx="9144000" cy="5143500"/>
          </a:xfrm>
          <a:prstGeom prst="rect">
            <a:avLst/>
          </a:prstGeom>
          <a:solidFill>
            <a:schemeClr val="accent2"/>
          </a:solidFill>
          <a:ln w="25400" cap="flat" cmpd="sng" algn="ctr">
            <a:noFill/>
            <a:prstDash val="solid"/>
            <a:round/>
            <a:headEnd type="none" w="med" len="med"/>
            <a:tailEnd type="none" w="med" len="med"/>
          </a:ln>
          <a:effectLst>
            <a:outerShdw blurRad="63500" dist="38099" dir="2700000" algn="ctr" rotWithShape="0">
              <a:schemeClr val="bg2">
                <a:alpha val="74998"/>
              </a:scheme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4" name="Rectangle 13">
            <a:extLst>
              <a:ext uri="{FF2B5EF4-FFF2-40B4-BE49-F238E27FC236}">
                <a16:creationId xmlns:a16="http://schemas.microsoft.com/office/drawing/2014/main" id="{EA2649DB-29D4-4C29-82B5-EE61A69538AD}"/>
              </a:ext>
            </a:extLst>
          </p:cNvPr>
          <p:cNvSpPr/>
          <p:nvPr userDrawn="1"/>
        </p:nvSpPr>
        <p:spPr bwMode="auto">
          <a:xfrm>
            <a:off x="0" y="4515966"/>
            <a:ext cx="9144000" cy="627534"/>
          </a:xfrm>
          <a:prstGeom prst="rect">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0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8" name="Footer Placeholder 7">
            <a:extLst>
              <a:ext uri="{FF2B5EF4-FFF2-40B4-BE49-F238E27FC236}">
                <a16:creationId xmlns:a16="http://schemas.microsoft.com/office/drawing/2014/main" id="{4CEDFEF7-77F6-4688-A2B3-5829B7295668}"/>
              </a:ext>
            </a:extLst>
          </p:cNvPr>
          <p:cNvSpPr>
            <a:spLocks noGrp="1"/>
          </p:cNvSpPr>
          <p:nvPr>
            <p:ph type="ftr" sz="quarter" idx="10"/>
          </p:nvPr>
        </p:nvSpPr>
        <p:spPr/>
        <p:txBody>
          <a:bodyPr/>
          <a:lstStyle>
            <a:lvl1pPr>
              <a:defRPr>
                <a:solidFill>
                  <a:schemeClr val="tx1">
                    <a:lumMod val="75000"/>
                    <a:lumOff val="25000"/>
                  </a:schemeClr>
                </a:solidFill>
              </a:defRPr>
            </a:lvl1pPr>
          </a:lstStyle>
          <a:p>
            <a:pPr algn="l"/>
            <a:endParaRPr lang="en-US" dirty="0"/>
          </a:p>
        </p:txBody>
      </p:sp>
      <p:sp>
        <p:nvSpPr>
          <p:cNvPr id="9" name="Slide Number Placeholder 8">
            <a:extLst>
              <a:ext uri="{FF2B5EF4-FFF2-40B4-BE49-F238E27FC236}">
                <a16:creationId xmlns:a16="http://schemas.microsoft.com/office/drawing/2014/main" id="{C243D739-6BDD-4B09-97A7-E2C315238822}"/>
              </a:ext>
            </a:extLst>
          </p:cNvPr>
          <p:cNvSpPr>
            <a:spLocks noGrp="1"/>
          </p:cNvSpPr>
          <p:nvPr>
            <p:ph type="sldNum" sz="quarter" idx="11"/>
          </p:nvPr>
        </p:nvSpPr>
        <p:spPr/>
        <p:txBody>
          <a:bodyPr/>
          <a:lstStyle>
            <a:lvl1pPr>
              <a:defRPr>
                <a:solidFill>
                  <a:schemeClr val="bg1"/>
                </a:solidFill>
              </a:defRPr>
            </a:lvl1pPr>
          </a:lstStyle>
          <a:p>
            <a:fld id="{8894A860-9408-4AD2-AC6E-3FFFFE686981}" type="slidenum">
              <a:rPr lang="en-US" smtClean="0"/>
              <a:pPr/>
              <a:t>‹#›</a:t>
            </a:fld>
            <a:endParaRPr lang="en-US" dirty="0"/>
          </a:p>
        </p:txBody>
      </p:sp>
      <p:sp>
        <p:nvSpPr>
          <p:cNvPr id="10" name="Title 9">
            <a:extLst>
              <a:ext uri="{FF2B5EF4-FFF2-40B4-BE49-F238E27FC236}">
                <a16:creationId xmlns:a16="http://schemas.microsoft.com/office/drawing/2014/main" id="{479437F6-02E9-4741-85DF-DF9A0423E4EE}"/>
              </a:ext>
            </a:extLst>
          </p:cNvPr>
          <p:cNvSpPr>
            <a:spLocks noGrp="1"/>
          </p:cNvSpPr>
          <p:nvPr>
            <p:ph type="title"/>
          </p:nvPr>
        </p:nvSpPr>
        <p:spPr/>
        <p:txBody>
          <a:bodyPr/>
          <a:lstStyle>
            <a:lvl1pPr>
              <a:defRPr u="sng" baseline="0">
                <a:solidFill>
                  <a:schemeClr val="bg1"/>
                </a:solidFill>
                <a:uFill>
                  <a:solidFill>
                    <a:schemeClr val="accent6">
                      <a:lumMod val="75000"/>
                    </a:schemeClr>
                  </a:solidFill>
                </a:uFill>
              </a:defRPr>
            </a:lvl1pPr>
          </a:lstStyle>
          <a:p>
            <a:r>
              <a:rPr lang="en-US"/>
              <a:t>Click to edit Master title style</a:t>
            </a:r>
          </a:p>
        </p:txBody>
      </p:sp>
      <p:sp>
        <p:nvSpPr>
          <p:cNvPr id="13" name="Text Placeholder 19">
            <a:extLst>
              <a:ext uri="{FF2B5EF4-FFF2-40B4-BE49-F238E27FC236}">
                <a16:creationId xmlns:a16="http://schemas.microsoft.com/office/drawing/2014/main" id="{B49112CB-73C6-4F8D-B44E-1B756867E591}"/>
              </a:ext>
            </a:extLst>
          </p:cNvPr>
          <p:cNvSpPr>
            <a:spLocks noGrp="1"/>
          </p:cNvSpPr>
          <p:nvPr>
            <p:ph type="body" sz="quarter" idx="21" hasCustomPrompt="1"/>
          </p:nvPr>
        </p:nvSpPr>
        <p:spPr>
          <a:xfrm>
            <a:off x="457200" y="507565"/>
            <a:ext cx="914400" cy="182880"/>
          </a:xfrm>
          <a:solidFill>
            <a:schemeClr val="bg1"/>
          </a:solidFill>
        </p:spPr>
        <p:txBody>
          <a:bodyPr lIns="91440" rIns="91440" anchor="ctr">
            <a:noAutofit/>
          </a:bodyPr>
          <a:lstStyle>
            <a:lvl1pPr marL="0" indent="0" algn="ctr">
              <a:spcAft>
                <a:spcPts val="0"/>
              </a:spcAft>
              <a:buNone/>
              <a:defRPr sz="800" cap="all" baseline="0">
                <a:solidFill>
                  <a:schemeClr val="tx1">
                    <a:lumMod val="75000"/>
                    <a:lumOff val="25000"/>
                  </a:schemeClr>
                </a:solidFill>
                <a:latin typeface="Source Sans Pro Black" panose="020B0803030403020204" pitchFamily="34" charset="0"/>
                <a:ea typeface="Source Sans Pro Black" panose="020B0803030403020204" pitchFamily="34" charset="0"/>
              </a:defRPr>
            </a:lvl1pPr>
          </a:lstStyle>
          <a:p>
            <a:pPr lvl="0"/>
            <a:r>
              <a:rPr lang="en-US" dirty="0"/>
              <a:t>Category</a:t>
            </a:r>
          </a:p>
        </p:txBody>
      </p:sp>
      <p:sp>
        <p:nvSpPr>
          <p:cNvPr id="12" name="Content Placeholder 2">
            <a:extLst>
              <a:ext uri="{FF2B5EF4-FFF2-40B4-BE49-F238E27FC236}">
                <a16:creationId xmlns:a16="http://schemas.microsoft.com/office/drawing/2014/main" id="{2C2D9A89-6F95-4999-9F96-D363C0211369}"/>
              </a:ext>
            </a:extLst>
          </p:cNvPr>
          <p:cNvSpPr>
            <a:spLocks noGrp="1"/>
          </p:cNvSpPr>
          <p:nvPr>
            <p:ph sz="quarter" idx="13"/>
          </p:nvPr>
        </p:nvSpPr>
        <p:spPr>
          <a:xfrm>
            <a:off x="457200" y="1371059"/>
            <a:ext cx="8229600" cy="3144907"/>
          </a:xfrm>
        </p:spPr>
        <p:txBody>
          <a:bodyPr/>
          <a:lstStyle>
            <a:lvl1pPr>
              <a:buClr>
                <a:schemeClr val="bg1"/>
              </a:buClr>
              <a:defRPr>
                <a:solidFill>
                  <a:schemeClr val="bg1"/>
                </a:solidFill>
              </a:defRPr>
            </a:lvl1pPr>
            <a:lvl2pPr>
              <a:defRPr>
                <a:solidFill>
                  <a:schemeClr val="bg1"/>
                </a:solidFill>
              </a:defRPr>
            </a:lvl2pPr>
            <a:lvl3pPr>
              <a:buClr>
                <a:schemeClr val="bg1"/>
              </a:buClr>
              <a:defRPr/>
            </a:lvl3pPr>
            <a:lvl4pPr>
              <a:buClr>
                <a:schemeClr val="bg1"/>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descr="A close up of a logo&#10;&#10;Description automatically generated">
            <a:extLst>
              <a:ext uri="{FF2B5EF4-FFF2-40B4-BE49-F238E27FC236}">
                <a16:creationId xmlns:a16="http://schemas.microsoft.com/office/drawing/2014/main" id="{8448D1AB-768A-421B-A82B-15CE1C5A8EA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01000" y="4659982"/>
            <a:ext cx="685800" cy="356701"/>
          </a:xfrm>
          <a:prstGeom prst="rect">
            <a:avLst/>
          </a:prstGeom>
        </p:spPr>
      </p:pic>
    </p:spTree>
    <p:extLst>
      <p:ext uri="{BB962C8B-B14F-4D97-AF65-F5344CB8AC3E}">
        <p14:creationId xmlns:p14="http://schemas.microsoft.com/office/powerpoint/2010/main" val="542034888"/>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7CB2F0-C0D3-419B-BEEF-B562A8290A01}"/>
              </a:ext>
            </a:extLst>
          </p:cNvPr>
          <p:cNvSpPr/>
          <p:nvPr userDrawn="1"/>
        </p:nvSpPr>
        <p:spPr bwMode="auto">
          <a:xfrm>
            <a:off x="0" y="0"/>
            <a:ext cx="9144000" cy="5143500"/>
          </a:xfrm>
          <a:prstGeom prst="rect">
            <a:avLst/>
          </a:prstGeom>
          <a:solidFill>
            <a:schemeClr val="accent1"/>
          </a:solidFill>
          <a:ln w="25400" cap="flat" cmpd="sng" algn="ctr">
            <a:noFill/>
            <a:prstDash val="solid"/>
            <a:round/>
            <a:headEnd type="none" w="med" len="med"/>
            <a:tailEnd type="none" w="med" len="med"/>
          </a:ln>
          <a:effectLst>
            <a:outerShdw blurRad="63500" dist="38099" dir="2700000" algn="ctr" rotWithShape="0">
              <a:schemeClr val="bg2">
                <a:alpha val="74998"/>
              </a:scheme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4" name="Rectangle 13">
            <a:extLst>
              <a:ext uri="{FF2B5EF4-FFF2-40B4-BE49-F238E27FC236}">
                <a16:creationId xmlns:a16="http://schemas.microsoft.com/office/drawing/2014/main" id="{EA2649DB-29D4-4C29-82B5-EE61A69538AD}"/>
              </a:ext>
            </a:extLst>
          </p:cNvPr>
          <p:cNvSpPr/>
          <p:nvPr userDrawn="1"/>
        </p:nvSpPr>
        <p:spPr bwMode="auto">
          <a:xfrm>
            <a:off x="0" y="4515966"/>
            <a:ext cx="9144000" cy="627534"/>
          </a:xfrm>
          <a:prstGeom prst="rect">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0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8" name="Footer Placeholder 7">
            <a:extLst>
              <a:ext uri="{FF2B5EF4-FFF2-40B4-BE49-F238E27FC236}">
                <a16:creationId xmlns:a16="http://schemas.microsoft.com/office/drawing/2014/main" id="{4CEDFEF7-77F6-4688-A2B3-5829B7295668}"/>
              </a:ext>
            </a:extLst>
          </p:cNvPr>
          <p:cNvSpPr>
            <a:spLocks noGrp="1"/>
          </p:cNvSpPr>
          <p:nvPr>
            <p:ph type="ftr" sz="quarter" idx="10"/>
          </p:nvPr>
        </p:nvSpPr>
        <p:spPr/>
        <p:txBody>
          <a:bodyPr/>
          <a:lstStyle>
            <a:lvl1pPr>
              <a:defRPr>
                <a:solidFill>
                  <a:schemeClr val="tx1">
                    <a:lumMod val="75000"/>
                    <a:lumOff val="25000"/>
                  </a:schemeClr>
                </a:solidFill>
              </a:defRPr>
            </a:lvl1pPr>
          </a:lstStyle>
          <a:p>
            <a:pPr algn="l"/>
            <a:endParaRPr lang="en-US" dirty="0"/>
          </a:p>
        </p:txBody>
      </p:sp>
      <p:sp>
        <p:nvSpPr>
          <p:cNvPr id="9" name="Slide Number Placeholder 8">
            <a:extLst>
              <a:ext uri="{FF2B5EF4-FFF2-40B4-BE49-F238E27FC236}">
                <a16:creationId xmlns:a16="http://schemas.microsoft.com/office/drawing/2014/main" id="{C243D739-6BDD-4B09-97A7-E2C315238822}"/>
              </a:ext>
            </a:extLst>
          </p:cNvPr>
          <p:cNvSpPr>
            <a:spLocks noGrp="1"/>
          </p:cNvSpPr>
          <p:nvPr>
            <p:ph type="sldNum" sz="quarter" idx="11"/>
          </p:nvPr>
        </p:nvSpPr>
        <p:spPr/>
        <p:txBody>
          <a:bodyPr/>
          <a:lstStyle>
            <a:lvl1pPr>
              <a:defRPr>
                <a:solidFill>
                  <a:schemeClr val="bg1"/>
                </a:solidFill>
              </a:defRPr>
            </a:lvl1pPr>
          </a:lstStyle>
          <a:p>
            <a:fld id="{8894A860-9408-4AD2-AC6E-3FFFFE686981}" type="slidenum">
              <a:rPr lang="en-US" smtClean="0"/>
              <a:pPr/>
              <a:t>‹#›</a:t>
            </a:fld>
            <a:endParaRPr lang="en-US" dirty="0"/>
          </a:p>
        </p:txBody>
      </p:sp>
      <p:sp>
        <p:nvSpPr>
          <p:cNvPr id="10" name="Title 9">
            <a:extLst>
              <a:ext uri="{FF2B5EF4-FFF2-40B4-BE49-F238E27FC236}">
                <a16:creationId xmlns:a16="http://schemas.microsoft.com/office/drawing/2014/main" id="{479437F6-02E9-4741-85DF-DF9A0423E4EE}"/>
              </a:ext>
            </a:extLst>
          </p:cNvPr>
          <p:cNvSpPr>
            <a:spLocks noGrp="1"/>
          </p:cNvSpPr>
          <p:nvPr>
            <p:ph type="title"/>
          </p:nvPr>
        </p:nvSpPr>
        <p:spPr/>
        <p:txBody>
          <a:bodyPr/>
          <a:lstStyle>
            <a:lvl1pPr>
              <a:defRPr u="sng" baseline="0">
                <a:solidFill>
                  <a:schemeClr val="bg1"/>
                </a:solidFill>
                <a:uFill>
                  <a:solidFill>
                    <a:schemeClr val="accent1">
                      <a:lumMod val="75000"/>
                    </a:schemeClr>
                  </a:solidFill>
                </a:uFill>
              </a:defRPr>
            </a:lvl1pPr>
          </a:lstStyle>
          <a:p>
            <a:r>
              <a:rPr lang="en-US" dirty="0"/>
              <a:t>Click to edit Master title style</a:t>
            </a:r>
          </a:p>
        </p:txBody>
      </p:sp>
      <p:pic>
        <p:nvPicPr>
          <p:cNvPr id="11" name="Picture 10" descr="A close up of a logo&#10;&#10;Description automatically generated">
            <a:extLst>
              <a:ext uri="{FF2B5EF4-FFF2-40B4-BE49-F238E27FC236}">
                <a16:creationId xmlns:a16="http://schemas.microsoft.com/office/drawing/2014/main" id="{F228E70F-EBED-479B-846B-15E0AF7044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01000" y="4659982"/>
            <a:ext cx="685800" cy="356701"/>
          </a:xfrm>
          <a:prstGeom prst="rect">
            <a:avLst/>
          </a:prstGeom>
        </p:spPr>
      </p:pic>
      <p:sp>
        <p:nvSpPr>
          <p:cNvPr id="13" name="Text Placeholder 19">
            <a:extLst>
              <a:ext uri="{FF2B5EF4-FFF2-40B4-BE49-F238E27FC236}">
                <a16:creationId xmlns:a16="http://schemas.microsoft.com/office/drawing/2014/main" id="{31CF4EA1-8161-44E5-B898-1EBB55DF3042}"/>
              </a:ext>
            </a:extLst>
          </p:cNvPr>
          <p:cNvSpPr>
            <a:spLocks noGrp="1"/>
          </p:cNvSpPr>
          <p:nvPr>
            <p:ph type="body" sz="quarter" idx="21" hasCustomPrompt="1"/>
          </p:nvPr>
        </p:nvSpPr>
        <p:spPr>
          <a:xfrm>
            <a:off x="457200" y="507565"/>
            <a:ext cx="914400" cy="182880"/>
          </a:xfrm>
          <a:solidFill>
            <a:schemeClr val="bg1"/>
          </a:solidFill>
        </p:spPr>
        <p:txBody>
          <a:bodyPr lIns="91440" rIns="91440" anchor="ctr">
            <a:noAutofit/>
          </a:bodyPr>
          <a:lstStyle>
            <a:lvl1pPr marL="0" indent="0" algn="ctr">
              <a:spcAft>
                <a:spcPts val="0"/>
              </a:spcAft>
              <a:buNone/>
              <a:defRPr sz="800" cap="all" baseline="0">
                <a:solidFill>
                  <a:schemeClr val="tx1">
                    <a:lumMod val="75000"/>
                    <a:lumOff val="25000"/>
                  </a:schemeClr>
                </a:solidFill>
                <a:latin typeface="Source Sans Pro Black" panose="020B0803030403020204" pitchFamily="34" charset="0"/>
                <a:ea typeface="Source Sans Pro Black" panose="020B0803030403020204" pitchFamily="34" charset="0"/>
              </a:defRPr>
            </a:lvl1pPr>
          </a:lstStyle>
          <a:p>
            <a:pPr lvl="0"/>
            <a:r>
              <a:rPr lang="en-US" dirty="0"/>
              <a:t>Category</a:t>
            </a:r>
          </a:p>
        </p:txBody>
      </p:sp>
      <p:sp>
        <p:nvSpPr>
          <p:cNvPr id="12" name="Content Placeholder 2">
            <a:extLst>
              <a:ext uri="{FF2B5EF4-FFF2-40B4-BE49-F238E27FC236}">
                <a16:creationId xmlns:a16="http://schemas.microsoft.com/office/drawing/2014/main" id="{48D87CE7-BF78-411D-BE6E-B15B6F9440A4}"/>
              </a:ext>
            </a:extLst>
          </p:cNvPr>
          <p:cNvSpPr>
            <a:spLocks noGrp="1"/>
          </p:cNvSpPr>
          <p:nvPr>
            <p:ph sz="quarter" idx="13"/>
          </p:nvPr>
        </p:nvSpPr>
        <p:spPr>
          <a:xfrm>
            <a:off x="457200" y="1371059"/>
            <a:ext cx="8229600" cy="3144907"/>
          </a:xfrm>
        </p:spPr>
        <p:txBody>
          <a:bodyPr/>
          <a:lstStyle>
            <a:lvl1pPr>
              <a:buClr>
                <a:schemeClr val="bg1"/>
              </a:buClr>
              <a:defRPr>
                <a:solidFill>
                  <a:schemeClr val="bg1"/>
                </a:solidFill>
              </a:defRPr>
            </a:lvl1pPr>
            <a:lvl2pPr>
              <a:defRPr>
                <a:solidFill>
                  <a:schemeClr val="bg1"/>
                </a:solidFill>
              </a:defRPr>
            </a:lvl2pPr>
            <a:lvl3pPr>
              <a:buClr>
                <a:schemeClr val="bg1"/>
              </a:buClr>
              <a:defRPr/>
            </a:lvl3pPr>
            <a:lvl4pPr>
              <a:buClr>
                <a:schemeClr val="bg1"/>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4640686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9DEFBFD-D5AA-45B8-898D-BEDC5DD538C1}"/>
              </a:ext>
            </a:extLst>
          </p:cNvPr>
          <p:cNvSpPr/>
          <p:nvPr userDrawn="1"/>
        </p:nvSpPr>
        <p:spPr bwMode="auto">
          <a:xfrm>
            <a:off x="0" y="4515966"/>
            <a:ext cx="9144000" cy="627534"/>
          </a:xfrm>
          <a:prstGeom prst="rect">
            <a:avLst/>
          </a:prstGeom>
          <a:solidFill>
            <a:schemeClr val="bg1"/>
          </a:solidFill>
          <a:ln w="25400" cap="flat" cmpd="sng" algn="ctr">
            <a:noFill/>
            <a:prstDash val="solid"/>
            <a:round/>
            <a:headEnd type="none" w="med" len="med"/>
            <a:tailEnd type="none" w="med" len="med"/>
          </a:ln>
          <a:effectLst>
            <a:outerShdw blurRad="63500" dist="38099" dir="2700000" algn="ctr" rotWithShape="0">
              <a:schemeClr val="bg2">
                <a:alpha val="74998"/>
              </a:scheme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17" name="Picture 16" descr="A close up of a logo&#10;&#10;Description automatically generated">
            <a:extLst>
              <a:ext uri="{FF2B5EF4-FFF2-40B4-BE49-F238E27FC236}">
                <a16:creationId xmlns:a16="http://schemas.microsoft.com/office/drawing/2014/main" id="{7A9C3EA5-C572-4753-ADE4-565D9EE165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01000" y="4659982"/>
            <a:ext cx="685800" cy="356701"/>
          </a:xfrm>
          <a:prstGeom prst="rect">
            <a:avLst/>
          </a:prstGeom>
        </p:spPr>
      </p:pic>
      <p:sp>
        <p:nvSpPr>
          <p:cNvPr id="23" name="Footer Placeholder 22">
            <a:extLst>
              <a:ext uri="{FF2B5EF4-FFF2-40B4-BE49-F238E27FC236}">
                <a16:creationId xmlns:a16="http://schemas.microsoft.com/office/drawing/2014/main" id="{3CC19205-73CE-483F-9003-18890DCC4885}"/>
              </a:ext>
            </a:extLst>
          </p:cNvPr>
          <p:cNvSpPr>
            <a:spLocks noGrp="1"/>
          </p:cNvSpPr>
          <p:nvPr>
            <p:ph type="ftr" sz="quarter" idx="11"/>
          </p:nvPr>
        </p:nvSpPr>
        <p:spPr/>
        <p:txBody>
          <a:bodyPr/>
          <a:lstStyle>
            <a:lvl1pPr>
              <a:defRPr>
                <a:solidFill>
                  <a:schemeClr val="tx1">
                    <a:lumMod val="75000"/>
                    <a:lumOff val="25000"/>
                  </a:schemeClr>
                </a:solidFill>
              </a:defRPr>
            </a:lvl1pPr>
          </a:lstStyle>
          <a:p>
            <a:pPr algn="l"/>
            <a:endParaRPr lang="en-US" dirty="0"/>
          </a:p>
        </p:txBody>
      </p:sp>
      <p:sp>
        <p:nvSpPr>
          <p:cNvPr id="3" name="Rectangle: Rounded Corners 2">
            <a:extLst>
              <a:ext uri="{FF2B5EF4-FFF2-40B4-BE49-F238E27FC236}">
                <a16:creationId xmlns:a16="http://schemas.microsoft.com/office/drawing/2014/main" id="{56B24AFD-A376-4448-BF46-75E3A911B36D}"/>
              </a:ext>
            </a:extLst>
          </p:cNvPr>
          <p:cNvSpPr/>
          <p:nvPr userDrawn="1"/>
        </p:nvSpPr>
        <p:spPr bwMode="auto">
          <a:xfrm>
            <a:off x="457200" y="1575174"/>
            <a:ext cx="1828800" cy="2743200"/>
          </a:xfrm>
          <a:prstGeom prst="roundRect">
            <a:avLst>
              <a:gd name="adj" fmla="val 8019"/>
            </a:avLst>
          </a:prstGeom>
          <a:solidFill>
            <a:schemeClr val="bg1"/>
          </a:solidFill>
          <a:ln w="25400" cap="flat" cmpd="sng" algn="ctr">
            <a:noFill/>
            <a:prstDash val="solid"/>
            <a:round/>
            <a:headEnd type="none" w="med" len="med"/>
            <a:tailEnd type="none" w="med" len="med"/>
          </a:ln>
          <a:effectLst>
            <a:outerShdw blurRad="508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2" name="Rectangle: Rounded Corners 21">
            <a:extLst>
              <a:ext uri="{FF2B5EF4-FFF2-40B4-BE49-F238E27FC236}">
                <a16:creationId xmlns:a16="http://schemas.microsoft.com/office/drawing/2014/main" id="{9130C482-FA21-4F57-9CF6-A908D1E612DF}"/>
              </a:ext>
            </a:extLst>
          </p:cNvPr>
          <p:cNvSpPr/>
          <p:nvPr userDrawn="1"/>
        </p:nvSpPr>
        <p:spPr bwMode="auto">
          <a:xfrm>
            <a:off x="6858000" y="1545191"/>
            <a:ext cx="1828800" cy="2743200"/>
          </a:xfrm>
          <a:prstGeom prst="roundRect">
            <a:avLst>
              <a:gd name="adj" fmla="val 8019"/>
            </a:avLst>
          </a:prstGeom>
          <a:solidFill>
            <a:schemeClr val="bg1"/>
          </a:solidFill>
          <a:ln w="25400" cap="flat" cmpd="sng" algn="ctr">
            <a:noFill/>
            <a:prstDash val="solid"/>
            <a:round/>
            <a:headEnd type="none" w="med" len="med"/>
            <a:tailEnd type="none" w="med" len="med"/>
          </a:ln>
          <a:effectLst>
            <a:outerShdw blurRad="508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4" name="Rectangle: Rounded Corners 23">
            <a:extLst>
              <a:ext uri="{FF2B5EF4-FFF2-40B4-BE49-F238E27FC236}">
                <a16:creationId xmlns:a16="http://schemas.microsoft.com/office/drawing/2014/main" id="{92E3C904-0F0E-461C-BDAD-09E2D2E42D1A}"/>
              </a:ext>
            </a:extLst>
          </p:cNvPr>
          <p:cNvSpPr/>
          <p:nvPr userDrawn="1"/>
        </p:nvSpPr>
        <p:spPr bwMode="auto">
          <a:xfrm>
            <a:off x="2590800" y="1575174"/>
            <a:ext cx="1828800" cy="2743200"/>
          </a:xfrm>
          <a:prstGeom prst="roundRect">
            <a:avLst>
              <a:gd name="adj" fmla="val 8019"/>
            </a:avLst>
          </a:prstGeom>
          <a:solidFill>
            <a:schemeClr val="bg1"/>
          </a:solidFill>
          <a:ln w="25400" cap="flat" cmpd="sng" algn="ctr">
            <a:noFill/>
            <a:prstDash val="solid"/>
            <a:round/>
            <a:headEnd type="none" w="med" len="med"/>
            <a:tailEnd type="none" w="med" len="med"/>
          </a:ln>
          <a:effectLst>
            <a:outerShdw blurRad="508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8" name="Rectangle: Rounded Corners 27">
            <a:extLst>
              <a:ext uri="{FF2B5EF4-FFF2-40B4-BE49-F238E27FC236}">
                <a16:creationId xmlns:a16="http://schemas.microsoft.com/office/drawing/2014/main" id="{ABAB27AB-5CBC-4F11-B44E-39386228B1F4}"/>
              </a:ext>
            </a:extLst>
          </p:cNvPr>
          <p:cNvSpPr/>
          <p:nvPr userDrawn="1"/>
        </p:nvSpPr>
        <p:spPr bwMode="auto">
          <a:xfrm>
            <a:off x="4724400" y="1575174"/>
            <a:ext cx="1828800" cy="2743200"/>
          </a:xfrm>
          <a:prstGeom prst="roundRect">
            <a:avLst>
              <a:gd name="adj" fmla="val 8019"/>
            </a:avLst>
          </a:prstGeom>
          <a:solidFill>
            <a:schemeClr val="bg1"/>
          </a:solidFill>
          <a:ln w="25400" cap="flat" cmpd="sng" algn="ctr">
            <a:noFill/>
            <a:prstDash val="solid"/>
            <a:round/>
            <a:headEnd type="none" w="med" len="med"/>
            <a:tailEnd type="none" w="med" len="med"/>
          </a:ln>
          <a:effectLst>
            <a:outerShdw blurRad="508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9" name="Picture Placeholder 42">
            <a:extLst>
              <a:ext uri="{FF2B5EF4-FFF2-40B4-BE49-F238E27FC236}">
                <a16:creationId xmlns:a16="http://schemas.microsoft.com/office/drawing/2014/main" id="{71A73183-F1DE-41F6-AE2B-8E3F922CC319}"/>
              </a:ext>
            </a:extLst>
          </p:cNvPr>
          <p:cNvSpPr>
            <a:spLocks noGrp="1"/>
          </p:cNvSpPr>
          <p:nvPr>
            <p:ph type="pic" sz="quarter" idx="12" hasCustomPrompt="1"/>
          </p:nvPr>
        </p:nvSpPr>
        <p:spPr>
          <a:xfrm>
            <a:off x="867569" y="1828800"/>
            <a:ext cx="1008062" cy="1008063"/>
          </a:xfrm>
          <a:prstGeom prst="rect">
            <a:avLst/>
          </a:prstGeom>
        </p:spPr>
        <p:txBody>
          <a:bodyPr lIns="0" tIns="0" rIns="0" bIns="0" anchor="ctr"/>
          <a:lstStyle>
            <a:lvl1pPr marL="0" indent="0" algn="ctr">
              <a:spcBef>
                <a:spcPts val="0"/>
              </a:spcBef>
              <a:buNone/>
              <a:defRPr sz="1600">
                <a:latin typeface="Source Sans Pro" panose="020B0503030403020204" pitchFamily="34" charset="0"/>
                <a:ea typeface="Source Sans Pro" panose="020B0503030403020204" pitchFamily="34" charset="0"/>
              </a:defRPr>
            </a:lvl1pPr>
          </a:lstStyle>
          <a:p>
            <a:r>
              <a:rPr lang="en-US" dirty="0"/>
              <a:t>Icon</a:t>
            </a:r>
          </a:p>
        </p:txBody>
      </p:sp>
      <p:sp>
        <p:nvSpPr>
          <p:cNvPr id="30" name="Picture Placeholder 42">
            <a:extLst>
              <a:ext uri="{FF2B5EF4-FFF2-40B4-BE49-F238E27FC236}">
                <a16:creationId xmlns:a16="http://schemas.microsoft.com/office/drawing/2014/main" id="{6647B890-E8FA-4793-982A-734A31872A1A}"/>
              </a:ext>
            </a:extLst>
          </p:cNvPr>
          <p:cNvSpPr>
            <a:spLocks noGrp="1"/>
          </p:cNvSpPr>
          <p:nvPr>
            <p:ph type="pic" sz="quarter" idx="13" hasCustomPrompt="1"/>
          </p:nvPr>
        </p:nvSpPr>
        <p:spPr>
          <a:xfrm>
            <a:off x="3001169" y="1828799"/>
            <a:ext cx="1008062" cy="1008063"/>
          </a:xfrm>
          <a:prstGeom prst="rect">
            <a:avLst/>
          </a:prstGeom>
        </p:spPr>
        <p:txBody>
          <a:bodyPr lIns="0" tIns="0" rIns="0" bIns="0" anchor="ctr"/>
          <a:lstStyle>
            <a:lvl1pPr marL="0" indent="0" algn="ctr">
              <a:spcBef>
                <a:spcPts val="0"/>
              </a:spcBef>
              <a:buNone/>
              <a:defRPr sz="1600">
                <a:latin typeface="Source Sans Pro" panose="020B0503030403020204" pitchFamily="34" charset="0"/>
                <a:ea typeface="Source Sans Pro" panose="020B0503030403020204" pitchFamily="34" charset="0"/>
              </a:defRPr>
            </a:lvl1pPr>
          </a:lstStyle>
          <a:p>
            <a:r>
              <a:rPr lang="en-US" dirty="0"/>
              <a:t>Icon</a:t>
            </a:r>
          </a:p>
        </p:txBody>
      </p:sp>
      <p:sp>
        <p:nvSpPr>
          <p:cNvPr id="31" name="Picture Placeholder 42">
            <a:extLst>
              <a:ext uri="{FF2B5EF4-FFF2-40B4-BE49-F238E27FC236}">
                <a16:creationId xmlns:a16="http://schemas.microsoft.com/office/drawing/2014/main" id="{3C6D32FE-B6C8-460D-AA49-BD9C30524B3B}"/>
              </a:ext>
            </a:extLst>
          </p:cNvPr>
          <p:cNvSpPr>
            <a:spLocks noGrp="1"/>
          </p:cNvSpPr>
          <p:nvPr>
            <p:ph type="pic" sz="quarter" idx="14" hasCustomPrompt="1"/>
          </p:nvPr>
        </p:nvSpPr>
        <p:spPr>
          <a:xfrm>
            <a:off x="5134769" y="1828798"/>
            <a:ext cx="1008062" cy="1008063"/>
          </a:xfrm>
          <a:prstGeom prst="rect">
            <a:avLst/>
          </a:prstGeom>
        </p:spPr>
        <p:txBody>
          <a:bodyPr lIns="0" tIns="0" rIns="0" bIns="0" anchor="ctr"/>
          <a:lstStyle>
            <a:lvl1pPr marL="0" indent="0" algn="ctr">
              <a:spcBef>
                <a:spcPts val="0"/>
              </a:spcBef>
              <a:buNone/>
              <a:defRPr sz="1600">
                <a:latin typeface="Source Sans Pro" panose="020B0503030403020204" pitchFamily="34" charset="0"/>
                <a:ea typeface="Source Sans Pro" panose="020B0503030403020204" pitchFamily="34" charset="0"/>
              </a:defRPr>
            </a:lvl1pPr>
          </a:lstStyle>
          <a:p>
            <a:r>
              <a:rPr lang="en-US" dirty="0"/>
              <a:t>Icon</a:t>
            </a:r>
          </a:p>
        </p:txBody>
      </p:sp>
      <p:sp>
        <p:nvSpPr>
          <p:cNvPr id="32" name="Picture Placeholder 42">
            <a:extLst>
              <a:ext uri="{FF2B5EF4-FFF2-40B4-BE49-F238E27FC236}">
                <a16:creationId xmlns:a16="http://schemas.microsoft.com/office/drawing/2014/main" id="{E250A42C-1620-49FC-8933-5DBDC3EEAAA7}"/>
              </a:ext>
            </a:extLst>
          </p:cNvPr>
          <p:cNvSpPr>
            <a:spLocks noGrp="1"/>
          </p:cNvSpPr>
          <p:nvPr>
            <p:ph type="pic" sz="quarter" idx="15" hasCustomPrompt="1"/>
          </p:nvPr>
        </p:nvSpPr>
        <p:spPr>
          <a:xfrm>
            <a:off x="7268369" y="1807848"/>
            <a:ext cx="1008062" cy="1008063"/>
          </a:xfrm>
          <a:prstGeom prst="rect">
            <a:avLst/>
          </a:prstGeom>
        </p:spPr>
        <p:txBody>
          <a:bodyPr lIns="0" tIns="0" rIns="0" bIns="0" anchor="ctr"/>
          <a:lstStyle>
            <a:lvl1pPr marL="0" indent="0" algn="ctr">
              <a:spcBef>
                <a:spcPts val="0"/>
              </a:spcBef>
              <a:buNone/>
              <a:defRPr sz="1600">
                <a:latin typeface="Source Sans Pro" panose="020B0503030403020204" pitchFamily="34" charset="0"/>
                <a:ea typeface="Source Sans Pro" panose="020B0503030403020204" pitchFamily="34" charset="0"/>
              </a:defRPr>
            </a:lvl1pPr>
          </a:lstStyle>
          <a:p>
            <a:r>
              <a:rPr lang="en-US" dirty="0"/>
              <a:t>Icon</a:t>
            </a:r>
          </a:p>
        </p:txBody>
      </p:sp>
      <p:sp>
        <p:nvSpPr>
          <p:cNvPr id="33" name="Text Placeholder 14">
            <a:extLst>
              <a:ext uri="{FF2B5EF4-FFF2-40B4-BE49-F238E27FC236}">
                <a16:creationId xmlns:a16="http://schemas.microsoft.com/office/drawing/2014/main" id="{A034E003-A719-4A97-9449-D5A7334E9087}"/>
              </a:ext>
            </a:extLst>
          </p:cNvPr>
          <p:cNvSpPr>
            <a:spLocks noGrp="1"/>
          </p:cNvSpPr>
          <p:nvPr>
            <p:ph type="body" sz="quarter" idx="17"/>
          </p:nvPr>
        </p:nvSpPr>
        <p:spPr>
          <a:xfrm>
            <a:off x="685800" y="3291830"/>
            <a:ext cx="1371600" cy="816838"/>
          </a:xfrm>
          <a:prstGeom prst="rect">
            <a:avLst/>
          </a:prstGeom>
        </p:spPr>
        <p:txBody>
          <a:bodyPr lIns="0" tIns="0" rIns="0" bIns="0" anchor="t" anchorCtr="0">
            <a:normAutofit/>
          </a:bodyPr>
          <a:lstStyle>
            <a:lvl1pPr marL="0" marR="0" indent="0" algn="ctr" defTabSz="914400" rtl="0" eaLnBrk="1" fontAlgn="base" latinLnBrk="0" hangingPunct="1">
              <a:lnSpc>
                <a:spcPct val="100000"/>
              </a:lnSpc>
              <a:spcBef>
                <a:spcPts val="0"/>
              </a:spcBef>
              <a:spcAft>
                <a:spcPct val="0"/>
              </a:spcAft>
              <a:buClrTx/>
              <a:buSzPct val="171000"/>
              <a:buFont typeface="Gill Sans" charset="0"/>
              <a:buNone/>
              <a:tabLst/>
              <a:defRPr sz="1200">
                <a:solidFill>
                  <a:schemeClr val="tx1">
                    <a:lumMod val="75000"/>
                    <a:lumOff val="25000"/>
                  </a:schemeClr>
                </a:solidFill>
                <a:latin typeface="Source Sans Pro Semibold" panose="020B0603030403020204" pitchFamily="34" charset="0"/>
                <a:ea typeface="Source Sans Pro Semibold" panose="020B0603030403020204" pitchFamily="34" charset="0"/>
              </a:defRPr>
            </a:lvl1pPr>
            <a:lvl5pPr>
              <a:defRPr/>
            </a:lvl5pPr>
          </a:lstStyle>
          <a:p>
            <a:pPr lvl="0"/>
            <a:endParaRPr lang="en-US" dirty="0"/>
          </a:p>
        </p:txBody>
      </p:sp>
      <p:cxnSp>
        <p:nvCxnSpPr>
          <p:cNvPr id="5" name="Straight Connector 4">
            <a:extLst>
              <a:ext uri="{FF2B5EF4-FFF2-40B4-BE49-F238E27FC236}">
                <a16:creationId xmlns:a16="http://schemas.microsoft.com/office/drawing/2014/main" id="{E9984473-2BE0-4008-90E6-BF89B8955C1B}"/>
              </a:ext>
            </a:extLst>
          </p:cNvPr>
          <p:cNvCxnSpPr/>
          <p:nvPr userDrawn="1"/>
        </p:nvCxnSpPr>
        <p:spPr bwMode="auto">
          <a:xfrm>
            <a:off x="685800" y="3075806"/>
            <a:ext cx="1371600" cy="0"/>
          </a:xfrm>
          <a:prstGeom prst="line">
            <a:avLst/>
          </a:prstGeom>
          <a:blipFill dpi="0" rotWithShape="0">
            <a:blip r:embed="rId3"/>
            <a:srcRect/>
            <a:tile tx="0" ty="0" sx="100000" sy="100000" flip="none" algn="tl"/>
          </a:blip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5" name="Text Placeholder 14">
            <a:extLst>
              <a:ext uri="{FF2B5EF4-FFF2-40B4-BE49-F238E27FC236}">
                <a16:creationId xmlns:a16="http://schemas.microsoft.com/office/drawing/2014/main" id="{7F981541-3F28-473D-B5BA-C38AE3BD7185}"/>
              </a:ext>
            </a:extLst>
          </p:cNvPr>
          <p:cNvSpPr>
            <a:spLocks noGrp="1"/>
          </p:cNvSpPr>
          <p:nvPr>
            <p:ph type="body" sz="quarter" idx="18"/>
          </p:nvPr>
        </p:nvSpPr>
        <p:spPr>
          <a:xfrm>
            <a:off x="2819400" y="3291830"/>
            <a:ext cx="1371600" cy="816838"/>
          </a:xfrm>
          <a:prstGeom prst="rect">
            <a:avLst/>
          </a:prstGeom>
        </p:spPr>
        <p:txBody>
          <a:bodyPr lIns="0" tIns="0" rIns="0" bIns="0" anchor="t" anchorCtr="0">
            <a:normAutofit/>
          </a:bodyPr>
          <a:lstStyle>
            <a:lvl1pPr marL="0" marR="0" indent="0" algn="ctr" defTabSz="914400" rtl="0" eaLnBrk="1" fontAlgn="base" latinLnBrk="0" hangingPunct="1">
              <a:lnSpc>
                <a:spcPct val="100000"/>
              </a:lnSpc>
              <a:spcBef>
                <a:spcPts val="0"/>
              </a:spcBef>
              <a:spcAft>
                <a:spcPct val="0"/>
              </a:spcAft>
              <a:buClrTx/>
              <a:buSzPct val="171000"/>
              <a:buFont typeface="Gill Sans" charset="0"/>
              <a:buNone/>
              <a:tabLst/>
              <a:defRPr sz="1200">
                <a:solidFill>
                  <a:schemeClr val="tx1">
                    <a:lumMod val="75000"/>
                    <a:lumOff val="25000"/>
                  </a:schemeClr>
                </a:solidFill>
                <a:latin typeface="Source Sans Pro Semibold" panose="020B0603030403020204" pitchFamily="34" charset="0"/>
                <a:ea typeface="Source Sans Pro Semibold" panose="020B0603030403020204" pitchFamily="34" charset="0"/>
              </a:defRPr>
            </a:lvl1pPr>
            <a:lvl5pPr>
              <a:defRPr/>
            </a:lvl5pPr>
          </a:lstStyle>
          <a:p>
            <a:pPr lvl="0"/>
            <a:endParaRPr lang="en-US" dirty="0"/>
          </a:p>
        </p:txBody>
      </p:sp>
      <p:cxnSp>
        <p:nvCxnSpPr>
          <p:cNvPr id="36" name="Straight Connector 35">
            <a:extLst>
              <a:ext uri="{FF2B5EF4-FFF2-40B4-BE49-F238E27FC236}">
                <a16:creationId xmlns:a16="http://schemas.microsoft.com/office/drawing/2014/main" id="{B84984BD-5177-4760-9AC1-DD54F0AC5F39}"/>
              </a:ext>
            </a:extLst>
          </p:cNvPr>
          <p:cNvCxnSpPr/>
          <p:nvPr userDrawn="1"/>
        </p:nvCxnSpPr>
        <p:spPr bwMode="auto">
          <a:xfrm>
            <a:off x="2819400" y="3075806"/>
            <a:ext cx="1371600" cy="0"/>
          </a:xfrm>
          <a:prstGeom prst="line">
            <a:avLst/>
          </a:prstGeom>
          <a:blipFill dpi="0" rotWithShape="0">
            <a:blip r:embed="rId3"/>
            <a:srcRect/>
            <a:tile tx="0" ty="0" sx="100000" sy="100000" flip="none" algn="tl"/>
          </a:blip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7" name="Text Placeholder 14">
            <a:extLst>
              <a:ext uri="{FF2B5EF4-FFF2-40B4-BE49-F238E27FC236}">
                <a16:creationId xmlns:a16="http://schemas.microsoft.com/office/drawing/2014/main" id="{8E279F9E-7C0D-45A9-9AD3-68BD4C6A9E06}"/>
              </a:ext>
            </a:extLst>
          </p:cNvPr>
          <p:cNvSpPr>
            <a:spLocks noGrp="1"/>
          </p:cNvSpPr>
          <p:nvPr>
            <p:ph type="body" sz="quarter" idx="19"/>
          </p:nvPr>
        </p:nvSpPr>
        <p:spPr>
          <a:xfrm>
            <a:off x="4953000" y="3291830"/>
            <a:ext cx="1371600" cy="816838"/>
          </a:xfrm>
          <a:prstGeom prst="rect">
            <a:avLst/>
          </a:prstGeom>
        </p:spPr>
        <p:txBody>
          <a:bodyPr lIns="0" tIns="0" rIns="0" bIns="0" anchor="t" anchorCtr="0">
            <a:normAutofit/>
          </a:bodyPr>
          <a:lstStyle>
            <a:lvl1pPr marL="0" marR="0" indent="0" algn="ctr" defTabSz="914400" rtl="0" eaLnBrk="1" fontAlgn="base" latinLnBrk="0" hangingPunct="1">
              <a:lnSpc>
                <a:spcPct val="100000"/>
              </a:lnSpc>
              <a:spcBef>
                <a:spcPts val="0"/>
              </a:spcBef>
              <a:spcAft>
                <a:spcPct val="0"/>
              </a:spcAft>
              <a:buClrTx/>
              <a:buSzPct val="171000"/>
              <a:buFont typeface="Gill Sans" charset="0"/>
              <a:buNone/>
              <a:tabLst/>
              <a:defRPr sz="1200">
                <a:solidFill>
                  <a:schemeClr val="tx1">
                    <a:lumMod val="75000"/>
                    <a:lumOff val="25000"/>
                  </a:schemeClr>
                </a:solidFill>
                <a:latin typeface="Source Sans Pro Semibold" panose="020B0603030403020204" pitchFamily="34" charset="0"/>
                <a:ea typeface="Source Sans Pro Semibold" panose="020B0603030403020204" pitchFamily="34" charset="0"/>
              </a:defRPr>
            </a:lvl1pPr>
            <a:lvl5pPr>
              <a:defRPr/>
            </a:lvl5pPr>
          </a:lstStyle>
          <a:p>
            <a:pPr lvl="0"/>
            <a:endParaRPr lang="en-US" dirty="0"/>
          </a:p>
        </p:txBody>
      </p:sp>
      <p:cxnSp>
        <p:nvCxnSpPr>
          <p:cNvPr id="38" name="Straight Connector 37">
            <a:extLst>
              <a:ext uri="{FF2B5EF4-FFF2-40B4-BE49-F238E27FC236}">
                <a16:creationId xmlns:a16="http://schemas.microsoft.com/office/drawing/2014/main" id="{FCAC0049-314B-4BCF-961A-C1C8DE6F35B8}"/>
              </a:ext>
            </a:extLst>
          </p:cNvPr>
          <p:cNvCxnSpPr/>
          <p:nvPr userDrawn="1"/>
        </p:nvCxnSpPr>
        <p:spPr bwMode="auto">
          <a:xfrm>
            <a:off x="4953000" y="3075806"/>
            <a:ext cx="1371600" cy="0"/>
          </a:xfrm>
          <a:prstGeom prst="line">
            <a:avLst/>
          </a:prstGeom>
          <a:blipFill dpi="0" rotWithShape="0">
            <a:blip r:embed="rId3"/>
            <a:srcRect/>
            <a:tile tx="0" ty="0" sx="100000" sy="100000" flip="none" algn="tl"/>
          </a:blip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9" name="Text Placeholder 14">
            <a:extLst>
              <a:ext uri="{FF2B5EF4-FFF2-40B4-BE49-F238E27FC236}">
                <a16:creationId xmlns:a16="http://schemas.microsoft.com/office/drawing/2014/main" id="{5F27DAFB-6913-4A39-8D7D-1FE318F616E1}"/>
              </a:ext>
            </a:extLst>
          </p:cNvPr>
          <p:cNvSpPr>
            <a:spLocks noGrp="1"/>
          </p:cNvSpPr>
          <p:nvPr>
            <p:ph type="body" sz="quarter" idx="20"/>
          </p:nvPr>
        </p:nvSpPr>
        <p:spPr>
          <a:xfrm>
            <a:off x="7086600" y="3291830"/>
            <a:ext cx="1371600" cy="816838"/>
          </a:xfrm>
          <a:prstGeom prst="rect">
            <a:avLst/>
          </a:prstGeom>
        </p:spPr>
        <p:txBody>
          <a:bodyPr lIns="0" tIns="0" rIns="0" bIns="0" anchor="t" anchorCtr="0">
            <a:normAutofit/>
          </a:bodyPr>
          <a:lstStyle>
            <a:lvl1pPr marL="0" marR="0" indent="0" algn="ctr" defTabSz="914400" rtl="0" eaLnBrk="1" fontAlgn="base" latinLnBrk="0" hangingPunct="1">
              <a:lnSpc>
                <a:spcPct val="100000"/>
              </a:lnSpc>
              <a:spcBef>
                <a:spcPts val="0"/>
              </a:spcBef>
              <a:spcAft>
                <a:spcPct val="0"/>
              </a:spcAft>
              <a:buClrTx/>
              <a:buSzPct val="171000"/>
              <a:buFont typeface="Gill Sans" charset="0"/>
              <a:buNone/>
              <a:tabLst/>
              <a:defRPr sz="1200">
                <a:solidFill>
                  <a:schemeClr val="tx1">
                    <a:lumMod val="75000"/>
                    <a:lumOff val="25000"/>
                  </a:schemeClr>
                </a:solidFill>
                <a:latin typeface="Source Sans Pro Semibold" panose="020B0603030403020204" pitchFamily="34" charset="0"/>
                <a:ea typeface="Source Sans Pro Semibold" panose="020B0603030403020204" pitchFamily="34" charset="0"/>
              </a:defRPr>
            </a:lvl1pPr>
            <a:lvl5pPr>
              <a:defRPr/>
            </a:lvl5pPr>
          </a:lstStyle>
          <a:p>
            <a:pPr lvl="0"/>
            <a:endParaRPr lang="en-US" dirty="0"/>
          </a:p>
        </p:txBody>
      </p:sp>
      <p:cxnSp>
        <p:nvCxnSpPr>
          <p:cNvPr id="40" name="Straight Connector 39">
            <a:extLst>
              <a:ext uri="{FF2B5EF4-FFF2-40B4-BE49-F238E27FC236}">
                <a16:creationId xmlns:a16="http://schemas.microsoft.com/office/drawing/2014/main" id="{9563AB75-8DF4-4ABF-B1AE-7145F2AD2432}"/>
              </a:ext>
            </a:extLst>
          </p:cNvPr>
          <p:cNvCxnSpPr/>
          <p:nvPr userDrawn="1"/>
        </p:nvCxnSpPr>
        <p:spPr bwMode="auto">
          <a:xfrm>
            <a:off x="7086600" y="3075806"/>
            <a:ext cx="1371600" cy="0"/>
          </a:xfrm>
          <a:prstGeom prst="line">
            <a:avLst/>
          </a:prstGeom>
          <a:blipFill dpi="0" rotWithShape="0">
            <a:blip r:embed="rId3"/>
            <a:srcRect/>
            <a:tile tx="0" ty="0" sx="100000" sy="100000" flip="none" algn="tl"/>
          </a:blip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1" name="Slide Number Placeholder 6">
            <a:extLst>
              <a:ext uri="{FF2B5EF4-FFF2-40B4-BE49-F238E27FC236}">
                <a16:creationId xmlns:a16="http://schemas.microsoft.com/office/drawing/2014/main" id="{40B21966-814E-4E9C-BE2D-82CE6C44C2E9}"/>
              </a:ext>
            </a:extLst>
          </p:cNvPr>
          <p:cNvSpPr>
            <a:spLocks noGrp="1"/>
          </p:cNvSpPr>
          <p:nvPr>
            <p:ph type="sldNum" sz="quarter" idx="4"/>
          </p:nvPr>
        </p:nvSpPr>
        <p:spPr>
          <a:xfrm>
            <a:off x="6629400" y="237572"/>
            <a:ext cx="2057400" cy="274637"/>
          </a:xfrm>
          <a:prstGeom prst="rect">
            <a:avLst/>
          </a:prstGeom>
        </p:spPr>
        <p:txBody>
          <a:bodyPr vert="horz" lIns="91440" tIns="45720" rIns="91440" bIns="45720" rtlCol="0" anchor="ctr"/>
          <a:lstStyle>
            <a:lvl1pPr algn="r">
              <a:defRPr sz="1000">
                <a:solidFill>
                  <a:schemeClr val="tx1">
                    <a:tint val="75000"/>
                  </a:schemeClr>
                </a:solidFill>
                <a:latin typeface="Source Sans Pro Black" panose="020B0803030403020204" pitchFamily="34" charset="0"/>
                <a:ea typeface="Source Sans Pro Black" panose="020B0803030403020204" pitchFamily="34" charset="0"/>
              </a:defRPr>
            </a:lvl1pPr>
          </a:lstStyle>
          <a:p>
            <a:fld id="{8894A860-9408-4AD2-AC6E-3FFFFE686981}" type="slidenum">
              <a:rPr lang="en-US" smtClean="0"/>
              <a:pPr/>
              <a:t>‹#›</a:t>
            </a:fld>
            <a:endParaRPr lang="en-US" dirty="0"/>
          </a:p>
        </p:txBody>
      </p:sp>
      <p:sp>
        <p:nvSpPr>
          <p:cNvPr id="7" name="Title 6">
            <a:extLst>
              <a:ext uri="{FF2B5EF4-FFF2-40B4-BE49-F238E27FC236}">
                <a16:creationId xmlns:a16="http://schemas.microsoft.com/office/drawing/2014/main" id="{7091D610-FFA7-405C-81CF-BA51FC88536F}"/>
              </a:ext>
            </a:extLst>
          </p:cNvPr>
          <p:cNvSpPr>
            <a:spLocks noGrp="1"/>
          </p:cNvSpPr>
          <p:nvPr>
            <p:ph type="title"/>
          </p:nvPr>
        </p:nvSpPr>
        <p:spPr/>
        <p:txBody>
          <a:bodyPr/>
          <a:lstStyle/>
          <a:p>
            <a:r>
              <a:rPr lang="en-US" dirty="0"/>
              <a:t>Click to edit Master title style</a:t>
            </a:r>
          </a:p>
        </p:txBody>
      </p:sp>
      <p:sp>
        <p:nvSpPr>
          <p:cNvPr id="25" name="Text Placeholder 19">
            <a:extLst>
              <a:ext uri="{FF2B5EF4-FFF2-40B4-BE49-F238E27FC236}">
                <a16:creationId xmlns:a16="http://schemas.microsoft.com/office/drawing/2014/main" id="{41694EA5-5453-4571-A3BB-E1C34D52D50D}"/>
              </a:ext>
            </a:extLst>
          </p:cNvPr>
          <p:cNvSpPr>
            <a:spLocks noGrp="1"/>
          </p:cNvSpPr>
          <p:nvPr>
            <p:ph type="body" sz="quarter" idx="21" hasCustomPrompt="1"/>
          </p:nvPr>
        </p:nvSpPr>
        <p:spPr>
          <a:xfrm>
            <a:off x="457200" y="502006"/>
            <a:ext cx="914400" cy="182880"/>
          </a:xfrm>
          <a:solidFill>
            <a:schemeClr val="accent1"/>
          </a:solidFill>
        </p:spPr>
        <p:txBody>
          <a:bodyPr lIns="91440" rIns="91440" anchor="ctr">
            <a:noAutofit/>
          </a:bodyPr>
          <a:lstStyle>
            <a:lvl1pPr marL="0" indent="0" algn="ctr">
              <a:spcAft>
                <a:spcPts val="0"/>
              </a:spcAft>
              <a:buNone/>
              <a:defRPr sz="800" cap="all" baseline="0">
                <a:solidFill>
                  <a:schemeClr val="bg1"/>
                </a:solidFill>
                <a:latin typeface="Source Sans Pro Black" panose="020B0803030403020204" pitchFamily="34" charset="0"/>
                <a:ea typeface="Source Sans Pro Black" panose="020B0803030403020204" pitchFamily="34" charset="0"/>
              </a:defRPr>
            </a:lvl1pPr>
          </a:lstStyle>
          <a:p>
            <a:pPr lvl="0"/>
            <a:r>
              <a:rPr lang="en-US" dirty="0"/>
              <a:t>Category</a:t>
            </a:r>
          </a:p>
        </p:txBody>
      </p:sp>
    </p:spTree>
    <p:extLst>
      <p:ext uri="{BB962C8B-B14F-4D97-AF65-F5344CB8AC3E}">
        <p14:creationId xmlns:p14="http://schemas.microsoft.com/office/powerpoint/2010/main" val="320965358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9DEFBFD-D5AA-45B8-898D-BEDC5DD538C1}"/>
              </a:ext>
            </a:extLst>
          </p:cNvPr>
          <p:cNvSpPr/>
          <p:nvPr userDrawn="1"/>
        </p:nvSpPr>
        <p:spPr bwMode="auto">
          <a:xfrm>
            <a:off x="0" y="3291830"/>
            <a:ext cx="9144000" cy="1851670"/>
          </a:xfrm>
          <a:prstGeom prst="rect">
            <a:avLst/>
          </a:prstGeom>
          <a:solidFill>
            <a:schemeClr val="bg1">
              <a:lumMod val="95000"/>
            </a:scheme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17" name="Picture 16">
            <a:extLst>
              <a:ext uri="{FF2B5EF4-FFF2-40B4-BE49-F238E27FC236}">
                <a16:creationId xmlns:a16="http://schemas.microsoft.com/office/drawing/2014/main" id="{7A9C3EA5-C572-4753-ADE4-565D9EE1651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001000" y="4666882"/>
            <a:ext cx="685800" cy="342900"/>
          </a:xfrm>
          <a:prstGeom prst="rect">
            <a:avLst/>
          </a:prstGeom>
        </p:spPr>
      </p:pic>
      <p:sp>
        <p:nvSpPr>
          <p:cNvPr id="29" name="Picture Placeholder 42">
            <a:extLst>
              <a:ext uri="{FF2B5EF4-FFF2-40B4-BE49-F238E27FC236}">
                <a16:creationId xmlns:a16="http://schemas.microsoft.com/office/drawing/2014/main" id="{71A73183-F1DE-41F6-AE2B-8E3F922CC319}"/>
              </a:ext>
            </a:extLst>
          </p:cNvPr>
          <p:cNvSpPr>
            <a:spLocks noGrp="1"/>
          </p:cNvSpPr>
          <p:nvPr>
            <p:ph type="pic" sz="quarter" idx="12" hasCustomPrompt="1"/>
          </p:nvPr>
        </p:nvSpPr>
        <p:spPr>
          <a:xfrm>
            <a:off x="1023125" y="1828798"/>
            <a:ext cx="685800" cy="685800"/>
          </a:xfrm>
          <a:prstGeom prst="rect">
            <a:avLst/>
          </a:prstGeom>
        </p:spPr>
        <p:txBody>
          <a:bodyPr lIns="0" tIns="0" rIns="0" bIns="0" anchor="ctr"/>
          <a:lstStyle>
            <a:lvl1pPr marL="0" indent="0" algn="ctr">
              <a:spcBef>
                <a:spcPts val="0"/>
              </a:spcBef>
              <a:buNone/>
              <a:defRPr sz="1600">
                <a:latin typeface="Source Sans Pro" panose="020B0503030403020204" pitchFamily="34" charset="0"/>
                <a:ea typeface="Source Sans Pro" panose="020B0503030403020204" pitchFamily="34" charset="0"/>
              </a:defRPr>
            </a:lvl1pPr>
          </a:lstStyle>
          <a:p>
            <a:r>
              <a:rPr lang="en-US" dirty="0"/>
              <a:t>Icon</a:t>
            </a:r>
          </a:p>
        </p:txBody>
      </p:sp>
      <p:sp>
        <p:nvSpPr>
          <p:cNvPr id="33" name="Text Placeholder 14">
            <a:extLst>
              <a:ext uri="{FF2B5EF4-FFF2-40B4-BE49-F238E27FC236}">
                <a16:creationId xmlns:a16="http://schemas.microsoft.com/office/drawing/2014/main" id="{A034E003-A719-4A97-9449-D5A7334E9087}"/>
              </a:ext>
            </a:extLst>
          </p:cNvPr>
          <p:cNvSpPr>
            <a:spLocks noGrp="1"/>
          </p:cNvSpPr>
          <p:nvPr>
            <p:ph type="body" sz="quarter" idx="17" hasCustomPrompt="1"/>
          </p:nvPr>
        </p:nvSpPr>
        <p:spPr>
          <a:xfrm>
            <a:off x="685800" y="2683064"/>
            <a:ext cx="1371600" cy="440300"/>
          </a:xfrm>
          <a:prstGeom prst="rect">
            <a:avLst/>
          </a:prstGeom>
        </p:spPr>
        <p:txBody>
          <a:bodyPr lIns="0" tIns="0" rIns="0" bIns="0" anchor="t" anchorCtr="0">
            <a:normAutofit/>
          </a:bodyPr>
          <a:lstStyle>
            <a:lvl1pPr marL="0" marR="0" indent="0" algn="ctr" defTabSz="914400" rtl="0" eaLnBrk="1" fontAlgn="base" latinLnBrk="0" hangingPunct="1">
              <a:lnSpc>
                <a:spcPct val="100000"/>
              </a:lnSpc>
              <a:spcBef>
                <a:spcPts val="0"/>
              </a:spcBef>
              <a:spcAft>
                <a:spcPct val="0"/>
              </a:spcAft>
              <a:buClrTx/>
              <a:buSzPct val="171000"/>
              <a:buFont typeface="Gill Sans" charset="0"/>
              <a:buNone/>
              <a:tabLst/>
              <a:defRPr sz="1200">
                <a:solidFill>
                  <a:schemeClr val="tx1">
                    <a:lumMod val="75000"/>
                    <a:lumOff val="25000"/>
                  </a:schemeClr>
                </a:solidFill>
                <a:latin typeface="Source Sans Pro Semibold" panose="020B0603030403020204" pitchFamily="34" charset="0"/>
                <a:ea typeface="Source Sans Pro Semibold" panose="020B0603030403020204" pitchFamily="34" charset="0"/>
              </a:defRPr>
            </a:lvl1pPr>
            <a:lvl5pPr>
              <a:defRPr/>
            </a:lvl5pPr>
          </a:lstStyle>
          <a:p>
            <a:pPr lvl="0"/>
            <a:r>
              <a:rPr lang="en-US" dirty="0"/>
              <a:t>Lorem ipsum dolor</a:t>
            </a:r>
          </a:p>
        </p:txBody>
      </p:sp>
      <p:sp>
        <p:nvSpPr>
          <p:cNvPr id="41" name="Slide Number Placeholder 6">
            <a:extLst>
              <a:ext uri="{FF2B5EF4-FFF2-40B4-BE49-F238E27FC236}">
                <a16:creationId xmlns:a16="http://schemas.microsoft.com/office/drawing/2014/main" id="{40B21966-814E-4E9C-BE2D-82CE6C44C2E9}"/>
              </a:ext>
            </a:extLst>
          </p:cNvPr>
          <p:cNvSpPr>
            <a:spLocks noGrp="1"/>
          </p:cNvSpPr>
          <p:nvPr>
            <p:ph type="sldNum" sz="quarter" idx="4"/>
          </p:nvPr>
        </p:nvSpPr>
        <p:spPr>
          <a:xfrm>
            <a:off x="6629400" y="237572"/>
            <a:ext cx="2057400" cy="274637"/>
          </a:xfrm>
          <a:prstGeom prst="rect">
            <a:avLst/>
          </a:prstGeom>
        </p:spPr>
        <p:txBody>
          <a:bodyPr vert="horz" lIns="91440" tIns="45720" rIns="91440" bIns="45720" rtlCol="0" anchor="ctr"/>
          <a:lstStyle>
            <a:lvl1pPr algn="r">
              <a:defRPr sz="1000">
                <a:solidFill>
                  <a:schemeClr val="tx1">
                    <a:tint val="75000"/>
                  </a:schemeClr>
                </a:solidFill>
                <a:latin typeface="Source Sans Pro Black" panose="020B0803030403020204" pitchFamily="34" charset="0"/>
                <a:ea typeface="Source Sans Pro Black" panose="020B0803030403020204" pitchFamily="34" charset="0"/>
              </a:defRPr>
            </a:lvl1pPr>
          </a:lstStyle>
          <a:p>
            <a:fld id="{8894A860-9408-4AD2-AC6E-3FFFFE686981}" type="slidenum">
              <a:rPr lang="en-US" smtClean="0"/>
              <a:pPr/>
              <a:t>‹#›</a:t>
            </a:fld>
            <a:endParaRPr lang="en-US" dirty="0"/>
          </a:p>
        </p:txBody>
      </p:sp>
      <p:sp>
        <p:nvSpPr>
          <p:cNvPr id="7" name="Title 6">
            <a:extLst>
              <a:ext uri="{FF2B5EF4-FFF2-40B4-BE49-F238E27FC236}">
                <a16:creationId xmlns:a16="http://schemas.microsoft.com/office/drawing/2014/main" id="{7091D610-FFA7-405C-81CF-BA51FC88536F}"/>
              </a:ext>
            </a:extLst>
          </p:cNvPr>
          <p:cNvSpPr>
            <a:spLocks noGrp="1"/>
          </p:cNvSpPr>
          <p:nvPr>
            <p:ph type="title"/>
          </p:nvPr>
        </p:nvSpPr>
        <p:spPr/>
        <p:txBody>
          <a:bodyPr/>
          <a:lstStyle/>
          <a:p>
            <a:r>
              <a:rPr lang="en-US"/>
              <a:t>Click to edit Master title style</a:t>
            </a:r>
          </a:p>
        </p:txBody>
      </p:sp>
      <p:sp>
        <p:nvSpPr>
          <p:cNvPr id="25" name="Text Placeholder 14">
            <a:extLst>
              <a:ext uri="{FF2B5EF4-FFF2-40B4-BE49-F238E27FC236}">
                <a16:creationId xmlns:a16="http://schemas.microsoft.com/office/drawing/2014/main" id="{C120A530-7E15-4BE4-8B47-7A652BEBCCDA}"/>
              </a:ext>
            </a:extLst>
          </p:cNvPr>
          <p:cNvSpPr>
            <a:spLocks noGrp="1"/>
          </p:cNvSpPr>
          <p:nvPr>
            <p:ph type="body" sz="quarter" idx="13" hasCustomPrompt="1"/>
          </p:nvPr>
        </p:nvSpPr>
        <p:spPr>
          <a:xfrm>
            <a:off x="685800" y="3464880"/>
            <a:ext cx="3670176" cy="1195103"/>
          </a:xfrm>
          <a:prstGeom prst="rect">
            <a:avLst/>
          </a:prstGeom>
        </p:spPr>
        <p:txBody>
          <a:bodyPr lIns="91440" rIns="91440">
            <a:normAutofit/>
          </a:bodyPr>
          <a:lstStyle>
            <a:lvl1pPr marL="0" marR="0" indent="0" algn="l" defTabSz="914400" rtl="0" eaLnBrk="1" fontAlgn="base" latinLnBrk="0" hangingPunct="1">
              <a:lnSpc>
                <a:spcPct val="100000"/>
              </a:lnSpc>
              <a:spcBef>
                <a:spcPts val="0"/>
              </a:spcBef>
              <a:spcAft>
                <a:spcPts val="600"/>
              </a:spcAft>
              <a:buClrTx/>
              <a:buSzPct val="171000"/>
              <a:buFont typeface="Gill Sans" charset="0"/>
              <a:buNone/>
              <a:tabLst/>
              <a:defRPr sz="1200">
                <a:solidFill>
                  <a:schemeClr val="tx1">
                    <a:lumMod val="75000"/>
                    <a:lumOff val="25000"/>
                  </a:schemeClr>
                </a:solidFill>
                <a:latin typeface="Source Sans Pro" panose="020B0503030403020204" pitchFamily="34" charset="0"/>
                <a:ea typeface="Source Sans Pro" panose="020B0503030403020204" pitchFamily="34" charset="0"/>
              </a:defRPr>
            </a:lvl1pPr>
            <a:lvl5pPr>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0"/>
            <a:endParaRPr lang="en-US" dirty="0"/>
          </a:p>
        </p:txBody>
      </p:sp>
      <p:sp>
        <p:nvSpPr>
          <p:cNvPr id="26" name="Picture Placeholder 42">
            <a:extLst>
              <a:ext uri="{FF2B5EF4-FFF2-40B4-BE49-F238E27FC236}">
                <a16:creationId xmlns:a16="http://schemas.microsoft.com/office/drawing/2014/main" id="{F4CB3505-188A-4D0E-B01F-A5B251ADBBC7}"/>
              </a:ext>
            </a:extLst>
          </p:cNvPr>
          <p:cNvSpPr>
            <a:spLocks noGrp="1"/>
          </p:cNvSpPr>
          <p:nvPr>
            <p:ph type="pic" sz="quarter" idx="18" hasCustomPrompt="1"/>
          </p:nvPr>
        </p:nvSpPr>
        <p:spPr>
          <a:xfrm>
            <a:off x="6966725" y="1825599"/>
            <a:ext cx="685800" cy="685800"/>
          </a:xfrm>
          <a:prstGeom prst="rect">
            <a:avLst/>
          </a:prstGeom>
        </p:spPr>
        <p:txBody>
          <a:bodyPr lIns="0" tIns="0" rIns="0" bIns="0" anchor="ctr"/>
          <a:lstStyle>
            <a:lvl1pPr marL="0" indent="0" algn="ctr">
              <a:spcBef>
                <a:spcPts val="0"/>
              </a:spcBef>
              <a:buNone/>
              <a:defRPr sz="1600">
                <a:latin typeface="Source Sans Pro" panose="020B0503030403020204" pitchFamily="34" charset="0"/>
                <a:ea typeface="Source Sans Pro" panose="020B0503030403020204" pitchFamily="34" charset="0"/>
              </a:defRPr>
            </a:lvl1pPr>
          </a:lstStyle>
          <a:p>
            <a:r>
              <a:rPr lang="en-US" dirty="0"/>
              <a:t>Icon</a:t>
            </a:r>
          </a:p>
        </p:txBody>
      </p:sp>
      <p:sp>
        <p:nvSpPr>
          <p:cNvPr id="27" name="Text Placeholder 14">
            <a:extLst>
              <a:ext uri="{FF2B5EF4-FFF2-40B4-BE49-F238E27FC236}">
                <a16:creationId xmlns:a16="http://schemas.microsoft.com/office/drawing/2014/main" id="{E29853A0-A4A0-4988-9AE6-4E572FB9605F}"/>
              </a:ext>
            </a:extLst>
          </p:cNvPr>
          <p:cNvSpPr>
            <a:spLocks noGrp="1"/>
          </p:cNvSpPr>
          <p:nvPr>
            <p:ph type="body" sz="quarter" idx="19" hasCustomPrompt="1"/>
          </p:nvPr>
        </p:nvSpPr>
        <p:spPr>
          <a:xfrm>
            <a:off x="6629400" y="2679865"/>
            <a:ext cx="1371600" cy="440300"/>
          </a:xfrm>
          <a:prstGeom prst="rect">
            <a:avLst/>
          </a:prstGeom>
        </p:spPr>
        <p:txBody>
          <a:bodyPr lIns="0" tIns="0" rIns="0" bIns="0" anchor="t" anchorCtr="0">
            <a:normAutofit/>
          </a:bodyPr>
          <a:lstStyle>
            <a:lvl1pPr marL="0" marR="0" indent="0" algn="ctr" defTabSz="914400" rtl="0" eaLnBrk="1" fontAlgn="base" latinLnBrk="0" hangingPunct="1">
              <a:lnSpc>
                <a:spcPct val="100000"/>
              </a:lnSpc>
              <a:spcBef>
                <a:spcPts val="0"/>
              </a:spcBef>
              <a:spcAft>
                <a:spcPct val="0"/>
              </a:spcAft>
              <a:buClrTx/>
              <a:buSzPct val="171000"/>
              <a:buFont typeface="Gill Sans" charset="0"/>
              <a:buNone/>
              <a:tabLst/>
              <a:defRPr sz="1200">
                <a:solidFill>
                  <a:schemeClr val="tx1">
                    <a:lumMod val="75000"/>
                    <a:lumOff val="25000"/>
                  </a:schemeClr>
                </a:solidFill>
                <a:latin typeface="Source Sans Pro Semibold" panose="020B0603030403020204" pitchFamily="34" charset="0"/>
                <a:ea typeface="Source Sans Pro Semibold" panose="020B0603030403020204" pitchFamily="34" charset="0"/>
              </a:defRPr>
            </a:lvl1pPr>
            <a:lvl5pPr>
              <a:defRPr/>
            </a:lvl5pPr>
          </a:lstStyle>
          <a:p>
            <a:pPr lvl="0"/>
            <a:r>
              <a:rPr lang="en-US" dirty="0"/>
              <a:t>Lorem ipsum dolor</a:t>
            </a:r>
          </a:p>
        </p:txBody>
      </p:sp>
      <p:sp>
        <p:nvSpPr>
          <p:cNvPr id="34" name="Picture Placeholder 42">
            <a:extLst>
              <a:ext uri="{FF2B5EF4-FFF2-40B4-BE49-F238E27FC236}">
                <a16:creationId xmlns:a16="http://schemas.microsoft.com/office/drawing/2014/main" id="{1820838D-7C6D-4B90-83D3-6DB0AB6FD6FF}"/>
              </a:ext>
            </a:extLst>
          </p:cNvPr>
          <p:cNvSpPr>
            <a:spLocks noGrp="1"/>
          </p:cNvSpPr>
          <p:nvPr>
            <p:ph type="pic" sz="quarter" idx="20" hasCustomPrompt="1"/>
          </p:nvPr>
        </p:nvSpPr>
        <p:spPr>
          <a:xfrm>
            <a:off x="4985525" y="1825369"/>
            <a:ext cx="685800" cy="685800"/>
          </a:xfrm>
          <a:prstGeom prst="rect">
            <a:avLst/>
          </a:prstGeom>
        </p:spPr>
        <p:txBody>
          <a:bodyPr lIns="0" tIns="0" rIns="0" bIns="0" anchor="ctr"/>
          <a:lstStyle>
            <a:lvl1pPr marL="0" indent="0" algn="ctr">
              <a:spcBef>
                <a:spcPts val="0"/>
              </a:spcBef>
              <a:buNone/>
              <a:defRPr sz="1600">
                <a:latin typeface="Source Sans Pro" panose="020B0503030403020204" pitchFamily="34" charset="0"/>
                <a:ea typeface="Source Sans Pro" panose="020B0503030403020204" pitchFamily="34" charset="0"/>
              </a:defRPr>
            </a:lvl1pPr>
          </a:lstStyle>
          <a:p>
            <a:r>
              <a:rPr lang="en-US" dirty="0"/>
              <a:t>Icon</a:t>
            </a:r>
          </a:p>
        </p:txBody>
      </p:sp>
      <p:sp>
        <p:nvSpPr>
          <p:cNvPr id="42" name="Text Placeholder 14">
            <a:extLst>
              <a:ext uri="{FF2B5EF4-FFF2-40B4-BE49-F238E27FC236}">
                <a16:creationId xmlns:a16="http://schemas.microsoft.com/office/drawing/2014/main" id="{27BCAC18-7333-4E2B-A2B4-D0DC8D7F33F2}"/>
              </a:ext>
            </a:extLst>
          </p:cNvPr>
          <p:cNvSpPr>
            <a:spLocks noGrp="1"/>
          </p:cNvSpPr>
          <p:nvPr>
            <p:ph type="body" sz="quarter" idx="21" hasCustomPrompt="1"/>
          </p:nvPr>
        </p:nvSpPr>
        <p:spPr>
          <a:xfrm>
            <a:off x="4648200" y="2679635"/>
            <a:ext cx="1371600" cy="440300"/>
          </a:xfrm>
          <a:prstGeom prst="rect">
            <a:avLst/>
          </a:prstGeom>
        </p:spPr>
        <p:txBody>
          <a:bodyPr lIns="0" tIns="0" rIns="0" bIns="0" anchor="t" anchorCtr="0">
            <a:normAutofit/>
          </a:bodyPr>
          <a:lstStyle>
            <a:lvl1pPr marL="0" marR="0" indent="0" algn="ctr" defTabSz="914400" rtl="0" eaLnBrk="1" fontAlgn="base" latinLnBrk="0" hangingPunct="1">
              <a:lnSpc>
                <a:spcPct val="100000"/>
              </a:lnSpc>
              <a:spcBef>
                <a:spcPts val="0"/>
              </a:spcBef>
              <a:spcAft>
                <a:spcPct val="0"/>
              </a:spcAft>
              <a:buClrTx/>
              <a:buSzPct val="171000"/>
              <a:buFont typeface="Gill Sans" charset="0"/>
              <a:buNone/>
              <a:tabLst/>
              <a:defRPr sz="1200">
                <a:solidFill>
                  <a:schemeClr val="tx1">
                    <a:lumMod val="75000"/>
                    <a:lumOff val="25000"/>
                  </a:schemeClr>
                </a:solidFill>
                <a:latin typeface="Source Sans Pro Semibold" panose="020B0603030403020204" pitchFamily="34" charset="0"/>
                <a:ea typeface="Source Sans Pro Semibold" panose="020B0603030403020204" pitchFamily="34" charset="0"/>
              </a:defRPr>
            </a:lvl1pPr>
            <a:lvl5pPr>
              <a:defRPr/>
            </a:lvl5pPr>
          </a:lstStyle>
          <a:p>
            <a:pPr lvl="0"/>
            <a:r>
              <a:rPr lang="en-US" dirty="0"/>
              <a:t>Lorem ipsum dolor</a:t>
            </a:r>
          </a:p>
        </p:txBody>
      </p:sp>
      <p:sp>
        <p:nvSpPr>
          <p:cNvPr id="43" name="Picture Placeholder 42">
            <a:extLst>
              <a:ext uri="{FF2B5EF4-FFF2-40B4-BE49-F238E27FC236}">
                <a16:creationId xmlns:a16="http://schemas.microsoft.com/office/drawing/2014/main" id="{310C9487-1BED-47DA-965A-07707765BEFE}"/>
              </a:ext>
            </a:extLst>
          </p:cNvPr>
          <p:cNvSpPr>
            <a:spLocks noGrp="1"/>
          </p:cNvSpPr>
          <p:nvPr>
            <p:ph type="pic" sz="quarter" idx="22" hasCustomPrompt="1"/>
          </p:nvPr>
        </p:nvSpPr>
        <p:spPr>
          <a:xfrm>
            <a:off x="3004325" y="1828798"/>
            <a:ext cx="685800" cy="685800"/>
          </a:xfrm>
          <a:prstGeom prst="rect">
            <a:avLst/>
          </a:prstGeom>
        </p:spPr>
        <p:txBody>
          <a:bodyPr lIns="0" tIns="0" rIns="0" bIns="0" anchor="ctr"/>
          <a:lstStyle>
            <a:lvl1pPr marL="0" indent="0" algn="ctr">
              <a:spcBef>
                <a:spcPts val="0"/>
              </a:spcBef>
              <a:buNone/>
              <a:defRPr sz="1600">
                <a:latin typeface="Source Sans Pro" panose="020B0503030403020204" pitchFamily="34" charset="0"/>
                <a:ea typeface="Source Sans Pro" panose="020B0503030403020204" pitchFamily="34" charset="0"/>
              </a:defRPr>
            </a:lvl1pPr>
          </a:lstStyle>
          <a:p>
            <a:r>
              <a:rPr lang="en-US" dirty="0"/>
              <a:t>Icon</a:t>
            </a:r>
          </a:p>
        </p:txBody>
      </p:sp>
      <p:sp>
        <p:nvSpPr>
          <p:cNvPr id="44" name="Text Placeholder 14">
            <a:extLst>
              <a:ext uri="{FF2B5EF4-FFF2-40B4-BE49-F238E27FC236}">
                <a16:creationId xmlns:a16="http://schemas.microsoft.com/office/drawing/2014/main" id="{D996EF94-90E2-4685-AC85-C46E6894B42D}"/>
              </a:ext>
            </a:extLst>
          </p:cNvPr>
          <p:cNvSpPr>
            <a:spLocks noGrp="1"/>
          </p:cNvSpPr>
          <p:nvPr>
            <p:ph type="body" sz="quarter" idx="23" hasCustomPrompt="1"/>
          </p:nvPr>
        </p:nvSpPr>
        <p:spPr>
          <a:xfrm>
            <a:off x="2667000" y="2683064"/>
            <a:ext cx="1371600" cy="440300"/>
          </a:xfrm>
          <a:prstGeom prst="rect">
            <a:avLst/>
          </a:prstGeom>
        </p:spPr>
        <p:txBody>
          <a:bodyPr lIns="0" tIns="0" rIns="0" bIns="0" anchor="t" anchorCtr="0">
            <a:normAutofit/>
          </a:bodyPr>
          <a:lstStyle>
            <a:lvl1pPr marL="0" marR="0" indent="0" algn="ctr" defTabSz="914400" rtl="0" eaLnBrk="1" fontAlgn="base" latinLnBrk="0" hangingPunct="1">
              <a:lnSpc>
                <a:spcPct val="100000"/>
              </a:lnSpc>
              <a:spcBef>
                <a:spcPts val="0"/>
              </a:spcBef>
              <a:spcAft>
                <a:spcPct val="0"/>
              </a:spcAft>
              <a:buClrTx/>
              <a:buSzPct val="171000"/>
              <a:buFont typeface="Gill Sans" charset="0"/>
              <a:buNone/>
              <a:tabLst/>
              <a:defRPr sz="1200">
                <a:solidFill>
                  <a:schemeClr val="tx1">
                    <a:lumMod val="75000"/>
                    <a:lumOff val="25000"/>
                  </a:schemeClr>
                </a:solidFill>
                <a:latin typeface="Source Sans Pro Semibold" panose="020B0603030403020204" pitchFamily="34" charset="0"/>
                <a:ea typeface="Source Sans Pro Semibold" panose="020B0603030403020204" pitchFamily="34" charset="0"/>
              </a:defRPr>
            </a:lvl1pPr>
            <a:lvl5pPr>
              <a:defRPr/>
            </a:lvl5pPr>
          </a:lstStyle>
          <a:p>
            <a:pPr lvl="0"/>
            <a:r>
              <a:rPr lang="en-US" dirty="0"/>
              <a:t>Lorem ipsum dolor</a:t>
            </a:r>
          </a:p>
        </p:txBody>
      </p:sp>
      <p:sp>
        <p:nvSpPr>
          <p:cNvPr id="16" name="Text Placeholder 19">
            <a:extLst>
              <a:ext uri="{FF2B5EF4-FFF2-40B4-BE49-F238E27FC236}">
                <a16:creationId xmlns:a16="http://schemas.microsoft.com/office/drawing/2014/main" id="{D32ADFB1-CD50-4D55-B938-782A7F63A401}"/>
              </a:ext>
            </a:extLst>
          </p:cNvPr>
          <p:cNvSpPr>
            <a:spLocks noGrp="1"/>
          </p:cNvSpPr>
          <p:nvPr>
            <p:ph type="body" sz="quarter" idx="14" hasCustomPrompt="1"/>
          </p:nvPr>
        </p:nvSpPr>
        <p:spPr>
          <a:xfrm>
            <a:off x="457200" y="502006"/>
            <a:ext cx="914400" cy="182880"/>
          </a:xfrm>
          <a:solidFill>
            <a:schemeClr val="accent1"/>
          </a:solidFill>
        </p:spPr>
        <p:txBody>
          <a:bodyPr lIns="91440" rIns="91440" anchor="ctr">
            <a:noAutofit/>
          </a:bodyPr>
          <a:lstStyle>
            <a:lvl1pPr marL="0" indent="0" algn="ctr">
              <a:spcAft>
                <a:spcPts val="0"/>
              </a:spcAft>
              <a:buNone/>
              <a:defRPr sz="800" cap="all" baseline="0">
                <a:solidFill>
                  <a:schemeClr val="bg1"/>
                </a:solidFill>
                <a:latin typeface="Source Sans Pro Black" panose="020B0803030403020204" pitchFamily="34" charset="0"/>
                <a:ea typeface="Source Sans Pro Black" panose="020B0803030403020204" pitchFamily="34" charset="0"/>
              </a:defRPr>
            </a:lvl1pPr>
          </a:lstStyle>
          <a:p>
            <a:pPr lvl="0"/>
            <a:r>
              <a:rPr lang="en-US" dirty="0"/>
              <a:t>Category</a:t>
            </a:r>
          </a:p>
        </p:txBody>
      </p:sp>
    </p:spTree>
    <p:extLst>
      <p:ext uri="{BB962C8B-B14F-4D97-AF65-F5344CB8AC3E}">
        <p14:creationId xmlns:p14="http://schemas.microsoft.com/office/powerpoint/2010/main" val="173821345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tx1"/>
        </a:solidFill>
        <a:effectLst/>
      </p:bgPr>
    </p:bg>
    <p:spTree>
      <p:nvGrpSpPr>
        <p:cNvPr id="1" name=""/>
        <p:cNvGrpSpPr/>
        <p:nvPr/>
      </p:nvGrpSpPr>
      <p:grpSpPr>
        <a:xfrm>
          <a:off x="0" y="0"/>
          <a:ext cx="0" cy="0"/>
          <a:chOff x="0" y="0"/>
          <a:chExt cx="0" cy="0"/>
        </a:xfrm>
      </p:grpSpPr>
      <p:pic>
        <p:nvPicPr>
          <p:cNvPr id="13" name="Picture 12" descr="A yellow school bus parked in a parking lot&#10;&#10;Description automatically generated">
            <a:extLst>
              <a:ext uri="{FF2B5EF4-FFF2-40B4-BE49-F238E27FC236}">
                <a16:creationId xmlns:a16="http://schemas.microsoft.com/office/drawing/2014/main" id="{D620AE15-1C00-4A24-8ECB-2A118E574C5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9143999" cy="5143501"/>
          </a:xfrm>
          <a:prstGeom prst="rect">
            <a:avLst/>
          </a:prstGeom>
        </p:spPr>
      </p:pic>
      <p:sp>
        <p:nvSpPr>
          <p:cNvPr id="2" name="Rectangle 1">
            <a:extLst>
              <a:ext uri="{FF2B5EF4-FFF2-40B4-BE49-F238E27FC236}">
                <a16:creationId xmlns:a16="http://schemas.microsoft.com/office/drawing/2014/main" id="{99899A06-585A-4529-B948-F2677D1BBCC2}"/>
              </a:ext>
            </a:extLst>
          </p:cNvPr>
          <p:cNvSpPr/>
          <p:nvPr userDrawn="1"/>
        </p:nvSpPr>
        <p:spPr bwMode="auto">
          <a:xfrm>
            <a:off x="0" y="0"/>
            <a:ext cx="9144000" cy="5143500"/>
          </a:xfrm>
          <a:prstGeom prst="rect">
            <a:avLst/>
          </a:prstGeom>
          <a:gradFill flip="none" rotWithShape="1">
            <a:gsLst>
              <a:gs pos="30000">
                <a:schemeClr val="accent1">
                  <a:lumMod val="100000"/>
                  <a:alpha val="80000"/>
                </a:schemeClr>
              </a:gs>
              <a:gs pos="76000">
                <a:schemeClr val="accent2">
                  <a:lumMod val="100000"/>
                  <a:alpha val="80000"/>
                </a:schemeClr>
              </a:gs>
            </a:gsLst>
            <a:lin ang="2700000" scaled="1"/>
            <a:tileRect/>
          </a:gra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4" name="Picture 3">
            <a:extLst>
              <a:ext uri="{FF2B5EF4-FFF2-40B4-BE49-F238E27FC236}">
                <a16:creationId xmlns:a16="http://schemas.microsoft.com/office/drawing/2014/main" id="{3416E039-9572-4531-8E44-583A933AEEE3}"/>
              </a:ext>
            </a:extLst>
          </p:cNvPr>
          <p:cNvPicPr>
            <a:picLocks noChangeAspect="1"/>
          </p:cNvPicPr>
          <p:nvPr userDrawn="1"/>
        </p:nvPicPr>
        <p:blipFill>
          <a:blip r:embed="rId3"/>
          <a:stretch>
            <a:fillRect/>
          </a:stretch>
        </p:blipFill>
        <p:spPr>
          <a:xfrm>
            <a:off x="6762750" y="3352800"/>
            <a:ext cx="2381250" cy="1790700"/>
          </a:xfrm>
          <a:prstGeom prst="rect">
            <a:avLst/>
          </a:prstGeom>
        </p:spPr>
      </p:pic>
      <p:sp>
        <p:nvSpPr>
          <p:cNvPr id="3" name="Subtitle 2"/>
          <p:cNvSpPr>
            <a:spLocks noGrp="1"/>
          </p:cNvSpPr>
          <p:nvPr>
            <p:ph type="subTitle" idx="1"/>
          </p:nvPr>
        </p:nvSpPr>
        <p:spPr>
          <a:xfrm>
            <a:off x="457200" y="2571750"/>
            <a:ext cx="4114800" cy="1371600"/>
          </a:xfrm>
          <a:prstGeom prst="rect">
            <a:avLst/>
          </a:prstGeom>
        </p:spPr>
        <p:txBody>
          <a:bodyPr vert="horz" lIns="34290" tIns="17145" rIns="34290" bIns="17145"/>
          <a:lstStyle>
            <a:lvl1pPr marL="0" indent="0" algn="l">
              <a:buNone/>
              <a:tabLst>
                <a:tab pos="1257300" algn="l"/>
              </a:tabLst>
              <a:defRPr>
                <a:solidFill>
                  <a:schemeClr val="bg1"/>
                </a:solidFill>
                <a:latin typeface="Source Sans Pro Semibold" panose="020B0603030403020204" pitchFamily="34" charset="0"/>
                <a:ea typeface="Source Sans Pro Semibold" panose="020B0603030403020204" pitchFamily="34" charset="0"/>
              </a:defRPr>
            </a:lvl1pPr>
            <a:lvl2pPr marL="171450" indent="0" algn="ctr">
              <a:buNone/>
              <a:defRPr/>
            </a:lvl2pPr>
            <a:lvl3pPr marL="342900" indent="0" algn="ctr">
              <a:buNone/>
              <a:defRPr/>
            </a:lvl3pPr>
            <a:lvl4pPr marL="514350" indent="0" algn="ctr">
              <a:buNone/>
              <a:defRPr/>
            </a:lvl4pPr>
            <a:lvl5pPr marL="685800" indent="0" algn="ctr">
              <a:buNone/>
              <a:defRPr/>
            </a:lvl5pPr>
            <a:lvl6pPr marL="857250" indent="0" algn="ctr">
              <a:buNone/>
              <a:defRPr/>
            </a:lvl6pPr>
            <a:lvl7pPr marL="1028700" indent="0" algn="ctr">
              <a:buNone/>
              <a:defRPr/>
            </a:lvl7pPr>
            <a:lvl8pPr marL="1200150" indent="0" algn="ctr">
              <a:buNone/>
              <a:defRPr/>
            </a:lvl8pPr>
            <a:lvl9pPr marL="1371600" indent="0" algn="ctr">
              <a:buNone/>
              <a:defRPr/>
            </a:lvl9pPr>
          </a:lstStyle>
          <a:p>
            <a:r>
              <a:rPr lang="en-US" dirty="0"/>
              <a:t>Click to edit Master subtitle style</a:t>
            </a:r>
          </a:p>
        </p:txBody>
      </p:sp>
      <p:sp>
        <p:nvSpPr>
          <p:cNvPr id="5" name="Title 4">
            <a:extLst>
              <a:ext uri="{FF2B5EF4-FFF2-40B4-BE49-F238E27FC236}">
                <a16:creationId xmlns:a16="http://schemas.microsoft.com/office/drawing/2014/main" id="{F10D8494-7777-4421-9F13-BB91FC5F3DC7}"/>
              </a:ext>
            </a:extLst>
          </p:cNvPr>
          <p:cNvSpPr>
            <a:spLocks noGrp="1"/>
          </p:cNvSpPr>
          <p:nvPr>
            <p:ph type="title" hasCustomPrompt="1"/>
          </p:nvPr>
        </p:nvSpPr>
        <p:spPr>
          <a:xfrm>
            <a:off x="457200" y="1474470"/>
            <a:ext cx="8229600" cy="1097280"/>
          </a:xfrm>
        </p:spPr>
        <p:txBody>
          <a:bodyPr lIns="0" anchor="b" anchorCtr="0">
            <a:noAutofit/>
          </a:bodyPr>
          <a:lstStyle>
            <a:lvl1pPr>
              <a:defRPr sz="7200" u="none">
                <a:solidFill>
                  <a:schemeClr val="bg1"/>
                </a:solidFill>
              </a:defRPr>
            </a:lvl1pPr>
          </a:lstStyle>
          <a:p>
            <a:r>
              <a:rPr lang="en-US" dirty="0"/>
              <a:t>Section title</a:t>
            </a:r>
          </a:p>
        </p:txBody>
      </p:sp>
      <p:pic>
        <p:nvPicPr>
          <p:cNvPr id="10" name="Picture 9" descr="A close up of a logo&#10;&#10;Description automatically generated">
            <a:extLst>
              <a:ext uri="{FF2B5EF4-FFF2-40B4-BE49-F238E27FC236}">
                <a16:creationId xmlns:a16="http://schemas.microsoft.com/office/drawing/2014/main" id="{3D6088C6-F59B-459B-A1F1-7A1BC1D92C1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01000" y="4659982"/>
            <a:ext cx="685800" cy="356701"/>
          </a:xfrm>
          <a:prstGeom prst="rect">
            <a:avLst/>
          </a:prstGeom>
        </p:spPr>
      </p:pic>
      <p:sp>
        <p:nvSpPr>
          <p:cNvPr id="7" name="Text Placeholder 19">
            <a:extLst>
              <a:ext uri="{FF2B5EF4-FFF2-40B4-BE49-F238E27FC236}">
                <a16:creationId xmlns:a16="http://schemas.microsoft.com/office/drawing/2014/main" id="{AC2161D2-B6C0-4085-BF45-B9AAFFFB768F}"/>
              </a:ext>
            </a:extLst>
          </p:cNvPr>
          <p:cNvSpPr>
            <a:spLocks noGrp="1"/>
          </p:cNvSpPr>
          <p:nvPr>
            <p:ph type="body" sz="quarter" idx="14" hasCustomPrompt="1"/>
          </p:nvPr>
        </p:nvSpPr>
        <p:spPr>
          <a:xfrm>
            <a:off x="457200" y="1286031"/>
            <a:ext cx="914400" cy="182880"/>
          </a:xfrm>
          <a:solidFill>
            <a:schemeClr val="bg1"/>
          </a:solidFill>
        </p:spPr>
        <p:txBody>
          <a:bodyPr lIns="91440" rIns="91440" anchor="ctr">
            <a:noAutofit/>
          </a:bodyPr>
          <a:lstStyle>
            <a:lvl1pPr marL="0" indent="0" algn="ctr">
              <a:spcAft>
                <a:spcPts val="0"/>
              </a:spcAft>
              <a:buNone/>
              <a:defRPr sz="800" cap="all" baseline="0">
                <a:solidFill>
                  <a:schemeClr val="tx1">
                    <a:lumMod val="75000"/>
                    <a:lumOff val="25000"/>
                  </a:schemeClr>
                </a:solidFill>
                <a:latin typeface="Source Sans Pro Black" panose="020B0803030403020204" pitchFamily="34" charset="0"/>
                <a:ea typeface="Source Sans Pro Black" panose="020B0803030403020204" pitchFamily="34" charset="0"/>
              </a:defRPr>
            </a:lvl1pPr>
          </a:lstStyle>
          <a:p>
            <a:pPr lvl="0"/>
            <a:r>
              <a:rPr lang="en-US" dirty="0"/>
              <a:t>Category</a:t>
            </a:r>
          </a:p>
        </p:txBody>
      </p:sp>
    </p:spTree>
    <p:extLst>
      <p:ext uri="{BB962C8B-B14F-4D97-AF65-F5344CB8AC3E}">
        <p14:creationId xmlns:p14="http://schemas.microsoft.com/office/powerpoint/2010/main" val="926702019"/>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0_Title and Content">
    <p:bg>
      <p:bgPr>
        <a:gradFill>
          <a:gsLst>
            <a:gs pos="51000">
              <a:schemeClr val="accent1"/>
            </a:gs>
            <a:gs pos="82000">
              <a:schemeClr val="accent5"/>
            </a:gs>
          </a:gsLst>
          <a:path path="circle">
            <a:fillToRect r="100000" b="100000"/>
          </a:path>
        </a:gra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9DEFBFD-D5AA-45B8-898D-BEDC5DD538C1}"/>
              </a:ext>
            </a:extLst>
          </p:cNvPr>
          <p:cNvSpPr/>
          <p:nvPr userDrawn="1"/>
        </p:nvSpPr>
        <p:spPr bwMode="auto">
          <a:xfrm>
            <a:off x="0" y="4515966"/>
            <a:ext cx="9144000" cy="627534"/>
          </a:xfrm>
          <a:prstGeom prst="rect">
            <a:avLst/>
          </a:prstGeom>
          <a:solidFill>
            <a:schemeClr val="bg1"/>
          </a:solidFill>
          <a:ln w="25400" cap="flat" cmpd="sng" algn="ctr">
            <a:noFill/>
            <a:prstDash val="solid"/>
            <a:round/>
            <a:headEnd type="none" w="med" len="med"/>
            <a:tailEnd type="none" w="med" len="med"/>
          </a:ln>
          <a:effectLst>
            <a:outerShdw blurRad="63500" dist="38099" dir="2700000" algn="ctr" rotWithShape="0">
              <a:schemeClr val="bg2">
                <a:alpha val="74998"/>
              </a:scheme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lumMod val="75000"/>
                  <a:lumOff val="25000"/>
                </a:schemeClr>
              </a:solidFill>
              <a:effectLst/>
              <a:latin typeface="Gill Sans" charset="0"/>
              <a:ea typeface="ヒラギノ角ゴ ProN W3" charset="0"/>
              <a:cs typeface="ヒラギノ角ゴ ProN W3" charset="0"/>
              <a:sym typeface="Gill Sans" charset="0"/>
            </a:endParaRPr>
          </a:p>
        </p:txBody>
      </p:sp>
      <p:pic>
        <p:nvPicPr>
          <p:cNvPr id="17" name="Picture 16" descr="A close up of a logo&#10;&#10;Description automatically generated">
            <a:extLst>
              <a:ext uri="{FF2B5EF4-FFF2-40B4-BE49-F238E27FC236}">
                <a16:creationId xmlns:a16="http://schemas.microsoft.com/office/drawing/2014/main" id="{7A9C3EA5-C572-4753-ADE4-565D9EE165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01000" y="4659982"/>
            <a:ext cx="685800" cy="356701"/>
          </a:xfrm>
          <a:prstGeom prst="rect">
            <a:avLst/>
          </a:prstGeom>
        </p:spPr>
      </p:pic>
      <p:sp>
        <p:nvSpPr>
          <p:cNvPr id="23" name="Footer Placeholder 22">
            <a:extLst>
              <a:ext uri="{FF2B5EF4-FFF2-40B4-BE49-F238E27FC236}">
                <a16:creationId xmlns:a16="http://schemas.microsoft.com/office/drawing/2014/main" id="{3CC19205-73CE-483F-9003-18890DCC4885}"/>
              </a:ext>
            </a:extLst>
          </p:cNvPr>
          <p:cNvSpPr>
            <a:spLocks noGrp="1"/>
          </p:cNvSpPr>
          <p:nvPr>
            <p:ph type="ftr" sz="quarter" idx="11"/>
          </p:nvPr>
        </p:nvSpPr>
        <p:spPr/>
        <p:txBody>
          <a:bodyPr/>
          <a:lstStyle>
            <a:lvl1pPr>
              <a:defRPr>
                <a:solidFill>
                  <a:schemeClr val="tx1">
                    <a:lumMod val="75000"/>
                    <a:lumOff val="25000"/>
                  </a:schemeClr>
                </a:solidFill>
              </a:defRPr>
            </a:lvl1pPr>
          </a:lstStyle>
          <a:p>
            <a:pPr algn="l"/>
            <a:endParaRPr lang="en-US" dirty="0"/>
          </a:p>
        </p:txBody>
      </p:sp>
      <p:sp>
        <p:nvSpPr>
          <p:cNvPr id="27" name="Slide Number Placeholder 6">
            <a:extLst>
              <a:ext uri="{FF2B5EF4-FFF2-40B4-BE49-F238E27FC236}">
                <a16:creationId xmlns:a16="http://schemas.microsoft.com/office/drawing/2014/main" id="{8BFCBE9D-44BD-47D5-B2D7-3BF0002F2EFE}"/>
              </a:ext>
            </a:extLst>
          </p:cNvPr>
          <p:cNvSpPr>
            <a:spLocks noGrp="1"/>
          </p:cNvSpPr>
          <p:nvPr>
            <p:ph type="sldNum" sz="quarter" idx="4"/>
          </p:nvPr>
        </p:nvSpPr>
        <p:spPr>
          <a:xfrm>
            <a:off x="6629400" y="237572"/>
            <a:ext cx="2057400" cy="274637"/>
          </a:xfrm>
          <a:prstGeom prst="rect">
            <a:avLst/>
          </a:prstGeom>
        </p:spPr>
        <p:txBody>
          <a:bodyPr vert="horz" lIns="91440" tIns="45720" rIns="91440" bIns="45720" rtlCol="0" anchor="ctr"/>
          <a:lstStyle>
            <a:lvl1pPr algn="r">
              <a:defRPr sz="1000">
                <a:solidFill>
                  <a:schemeClr val="bg1"/>
                </a:solidFill>
                <a:latin typeface="Source Sans Pro Black" panose="020B0803030403020204" pitchFamily="34" charset="0"/>
                <a:ea typeface="Source Sans Pro Black" panose="020B0803030403020204" pitchFamily="34" charset="0"/>
              </a:defRPr>
            </a:lvl1pPr>
          </a:lstStyle>
          <a:p>
            <a:fld id="{8894A860-9408-4AD2-AC6E-3FFFFE686981}" type="slidenum">
              <a:rPr lang="en-US" smtClean="0"/>
              <a:pPr/>
              <a:t>‹#›</a:t>
            </a:fld>
            <a:endParaRPr lang="en-US" dirty="0"/>
          </a:p>
        </p:txBody>
      </p:sp>
      <p:sp>
        <p:nvSpPr>
          <p:cNvPr id="2" name="Title 1">
            <a:extLst>
              <a:ext uri="{FF2B5EF4-FFF2-40B4-BE49-F238E27FC236}">
                <a16:creationId xmlns:a16="http://schemas.microsoft.com/office/drawing/2014/main" id="{6E293ADB-F321-46C5-9E54-9C586F54B5E3}"/>
              </a:ext>
            </a:extLst>
          </p:cNvPr>
          <p:cNvSpPr>
            <a:spLocks noGrp="1"/>
          </p:cNvSpPr>
          <p:nvPr>
            <p:ph type="title"/>
          </p:nvPr>
        </p:nvSpPr>
        <p:spPr/>
        <p:txBody>
          <a:bodyPr/>
          <a:lstStyle>
            <a:lvl1pPr>
              <a:defRPr u="sng" baseline="0">
                <a:solidFill>
                  <a:schemeClr val="bg1"/>
                </a:solidFill>
                <a:uFill>
                  <a:solidFill>
                    <a:schemeClr val="accent1">
                      <a:lumMod val="75000"/>
                    </a:schemeClr>
                  </a:solidFill>
                </a:uFill>
              </a:defRPr>
            </a:lvl1pPr>
          </a:lstStyle>
          <a:p>
            <a:r>
              <a:rPr lang="en-US"/>
              <a:t>Click to edit Master title style</a:t>
            </a:r>
          </a:p>
        </p:txBody>
      </p:sp>
      <p:sp>
        <p:nvSpPr>
          <p:cNvPr id="3" name="Rectangle: Rounded Corners 2">
            <a:extLst>
              <a:ext uri="{FF2B5EF4-FFF2-40B4-BE49-F238E27FC236}">
                <a16:creationId xmlns:a16="http://schemas.microsoft.com/office/drawing/2014/main" id="{56B24AFD-A376-4448-BF46-75E3A911B36D}"/>
              </a:ext>
            </a:extLst>
          </p:cNvPr>
          <p:cNvSpPr/>
          <p:nvPr userDrawn="1"/>
        </p:nvSpPr>
        <p:spPr bwMode="auto">
          <a:xfrm>
            <a:off x="457200" y="1575174"/>
            <a:ext cx="1828800" cy="2743200"/>
          </a:xfrm>
          <a:prstGeom prst="roundRect">
            <a:avLst>
              <a:gd name="adj" fmla="val 8019"/>
            </a:avLst>
          </a:prstGeom>
          <a:solidFill>
            <a:schemeClr val="bg1"/>
          </a:solidFill>
          <a:ln w="25400" cap="flat" cmpd="sng" algn="ctr">
            <a:noFill/>
            <a:prstDash val="solid"/>
            <a:round/>
            <a:headEnd type="none" w="med" len="med"/>
            <a:tailEnd type="none" w="med" len="med"/>
          </a:ln>
          <a:effectLst>
            <a:outerShdw blurRad="508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2" name="Rectangle: Rounded Corners 21">
            <a:extLst>
              <a:ext uri="{FF2B5EF4-FFF2-40B4-BE49-F238E27FC236}">
                <a16:creationId xmlns:a16="http://schemas.microsoft.com/office/drawing/2014/main" id="{9130C482-FA21-4F57-9CF6-A908D1E612DF}"/>
              </a:ext>
            </a:extLst>
          </p:cNvPr>
          <p:cNvSpPr/>
          <p:nvPr userDrawn="1"/>
        </p:nvSpPr>
        <p:spPr bwMode="auto">
          <a:xfrm>
            <a:off x="6858000" y="1545191"/>
            <a:ext cx="1828800" cy="2743200"/>
          </a:xfrm>
          <a:prstGeom prst="roundRect">
            <a:avLst>
              <a:gd name="adj" fmla="val 8019"/>
            </a:avLst>
          </a:prstGeom>
          <a:solidFill>
            <a:schemeClr val="bg1"/>
          </a:solidFill>
          <a:ln w="25400" cap="flat" cmpd="sng" algn="ctr">
            <a:noFill/>
            <a:prstDash val="solid"/>
            <a:round/>
            <a:headEnd type="none" w="med" len="med"/>
            <a:tailEnd type="none" w="med" len="med"/>
          </a:ln>
          <a:effectLst>
            <a:outerShdw blurRad="508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4" name="Rectangle: Rounded Corners 23">
            <a:extLst>
              <a:ext uri="{FF2B5EF4-FFF2-40B4-BE49-F238E27FC236}">
                <a16:creationId xmlns:a16="http://schemas.microsoft.com/office/drawing/2014/main" id="{92E3C904-0F0E-461C-BDAD-09E2D2E42D1A}"/>
              </a:ext>
            </a:extLst>
          </p:cNvPr>
          <p:cNvSpPr/>
          <p:nvPr userDrawn="1"/>
        </p:nvSpPr>
        <p:spPr bwMode="auto">
          <a:xfrm>
            <a:off x="2590800" y="1575174"/>
            <a:ext cx="1828800" cy="2743200"/>
          </a:xfrm>
          <a:prstGeom prst="roundRect">
            <a:avLst>
              <a:gd name="adj" fmla="val 8019"/>
            </a:avLst>
          </a:prstGeom>
          <a:solidFill>
            <a:schemeClr val="bg1"/>
          </a:solidFill>
          <a:ln w="25400" cap="flat" cmpd="sng" algn="ctr">
            <a:noFill/>
            <a:prstDash val="solid"/>
            <a:round/>
            <a:headEnd type="none" w="med" len="med"/>
            <a:tailEnd type="none" w="med" len="med"/>
          </a:ln>
          <a:effectLst>
            <a:outerShdw blurRad="508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8" name="Rectangle: Rounded Corners 27">
            <a:extLst>
              <a:ext uri="{FF2B5EF4-FFF2-40B4-BE49-F238E27FC236}">
                <a16:creationId xmlns:a16="http://schemas.microsoft.com/office/drawing/2014/main" id="{ABAB27AB-5CBC-4F11-B44E-39386228B1F4}"/>
              </a:ext>
            </a:extLst>
          </p:cNvPr>
          <p:cNvSpPr/>
          <p:nvPr userDrawn="1"/>
        </p:nvSpPr>
        <p:spPr bwMode="auto">
          <a:xfrm>
            <a:off x="4724400" y="1575174"/>
            <a:ext cx="1828800" cy="2743200"/>
          </a:xfrm>
          <a:prstGeom prst="roundRect">
            <a:avLst>
              <a:gd name="adj" fmla="val 8019"/>
            </a:avLst>
          </a:prstGeom>
          <a:solidFill>
            <a:schemeClr val="bg1"/>
          </a:solidFill>
          <a:ln w="25400" cap="flat" cmpd="sng" algn="ctr">
            <a:noFill/>
            <a:prstDash val="solid"/>
            <a:round/>
            <a:headEnd type="none" w="med" len="med"/>
            <a:tailEnd type="none" w="med" len="med"/>
          </a:ln>
          <a:effectLst>
            <a:outerShdw blurRad="508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9" name="Picture Placeholder 42">
            <a:extLst>
              <a:ext uri="{FF2B5EF4-FFF2-40B4-BE49-F238E27FC236}">
                <a16:creationId xmlns:a16="http://schemas.microsoft.com/office/drawing/2014/main" id="{71A73183-F1DE-41F6-AE2B-8E3F922CC319}"/>
              </a:ext>
            </a:extLst>
          </p:cNvPr>
          <p:cNvSpPr>
            <a:spLocks noGrp="1"/>
          </p:cNvSpPr>
          <p:nvPr>
            <p:ph type="pic" sz="quarter" idx="12" hasCustomPrompt="1"/>
          </p:nvPr>
        </p:nvSpPr>
        <p:spPr>
          <a:xfrm>
            <a:off x="867569" y="1828800"/>
            <a:ext cx="1008062" cy="1008063"/>
          </a:xfrm>
          <a:prstGeom prst="rect">
            <a:avLst/>
          </a:prstGeom>
        </p:spPr>
        <p:txBody>
          <a:bodyPr lIns="0" tIns="0" rIns="0" bIns="0" anchor="ctr"/>
          <a:lstStyle>
            <a:lvl1pPr marL="0" indent="0" algn="ctr">
              <a:spcBef>
                <a:spcPts val="0"/>
              </a:spcBef>
              <a:buNone/>
              <a:defRPr sz="1600">
                <a:latin typeface="Source Sans Pro" panose="020B0503030403020204" pitchFamily="34" charset="0"/>
                <a:ea typeface="Source Sans Pro" panose="020B0503030403020204" pitchFamily="34" charset="0"/>
              </a:defRPr>
            </a:lvl1pPr>
          </a:lstStyle>
          <a:p>
            <a:r>
              <a:rPr lang="en-US" dirty="0"/>
              <a:t>Icon</a:t>
            </a:r>
          </a:p>
        </p:txBody>
      </p:sp>
      <p:sp>
        <p:nvSpPr>
          <p:cNvPr id="30" name="Picture Placeholder 42">
            <a:extLst>
              <a:ext uri="{FF2B5EF4-FFF2-40B4-BE49-F238E27FC236}">
                <a16:creationId xmlns:a16="http://schemas.microsoft.com/office/drawing/2014/main" id="{6647B890-E8FA-4793-982A-734A31872A1A}"/>
              </a:ext>
            </a:extLst>
          </p:cNvPr>
          <p:cNvSpPr>
            <a:spLocks noGrp="1"/>
          </p:cNvSpPr>
          <p:nvPr>
            <p:ph type="pic" sz="quarter" idx="13" hasCustomPrompt="1"/>
          </p:nvPr>
        </p:nvSpPr>
        <p:spPr>
          <a:xfrm>
            <a:off x="3001169" y="1828799"/>
            <a:ext cx="1008062" cy="1008063"/>
          </a:xfrm>
          <a:prstGeom prst="rect">
            <a:avLst/>
          </a:prstGeom>
        </p:spPr>
        <p:txBody>
          <a:bodyPr lIns="0" tIns="0" rIns="0" bIns="0" anchor="ctr"/>
          <a:lstStyle>
            <a:lvl1pPr marL="0" indent="0" algn="ctr">
              <a:spcBef>
                <a:spcPts val="0"/>
              </a:spcBef>
              <a:buNone/>
              <a:defRPr sz="1600">
                <a:latin typeface="Source Sans Pro" panose="020B0503030403020204" pitchFamily="34" charset="0"/>
                <a:ea typeface="Source Sans Pro" panose="020B0503030403020204" pitchFamily="34" charset="0"/>
              </a:defRPr>
            </a:lvl1pPr>
          </a:lstStyle>
          <a:p>
            <a:r>
              <a:rPr lang="en-US" dirty="0"/>
              <a:t>Icon</a:t>
            </a:r>
          </a:p>
        </p:txBody>
      </p:sp>
      <p:sp>
        <p:nvSpPr>
          <p:cNvPr id="31" name="Picture Placeholder 42">
            <a:extLst>
              <a:ext uri="{FF2B5EF4-FFF2-40B4-BE49-F238E27FC236}">
                <a16:creationId xmlns:a16="http://schemas.microsoft.com/office/drawing/2014/main" id="{3C6D32FE-B6C8-460D-AA49-BD9C30524B3B}"/>
              </a:ext>
            </a:extLst>
          </p:cNvPr>
          <p:cNvSpPr>
            <a:spLocks noGrp="1"/>
          </p:cNvSpPr>
          <p:nvPr>
            <p:ph type="pic" sz="quarter" idx="14" hasCustomPrompt="1"/>
          </p:nvPr>
        </p:nvSpPr>
        <p:spPr>
          <a:xfrm>
            <a:off x="5134769" y="1828798"/>
            <a:ext cx="1008062" cy="1008063"/>
          </a:xfrm>
          <a:prstGeom prst="rect">
            <a:avLst/>
          </a:prstGeom>
        </p:spPr>
        <p:txBody>
          <a:bodyPr lIns="0" tIns="0" rIns="0" bIns="0" anchor="ctr"/>
          <a:lstStyle>
            <a:lvl1pPr marL="0" indent="0" algn="ctr">
              <a:spcBef>
                <a:spcPts val="0"/>
              </a:spcBef>
              <a:buNone/>
              <a:defRPr sz="1600">
                <a:latin typeface="Source Sans Pro" panose="020B0503030403020204" pitchFamily="34" charset="0"/>
                <a:ea typeface="Source Sans Pro" panose="020B0503030403020204" pitchFamily="34" charset="0"/>
              </a:defRPr>
            </a:lvl1pPr>
          </a:lstStyle>
          <a:p>
            <a:r>
              <a:rPr lang="en-US" dirty="0"/>
              <a:t>Icon</a:t>
            </a:r>
          </a:p>
        </p:txBody>
      </p:sp>
      <p:sp>
        <p:nvSpPr>
          <p:cNvPr id="32" name="Picture Placeholder 42">
            <a:extLst>
              <a:ext uri="{FF2B5EF4-FFF2-40B4-BE49-F238E27FC236}">
                <a16:creationId xmlns:a16="http://schemas.microsoft.com/office/drawing/2014/main" id="{E250A42C-1620-49FC-8933-5DBDC3EEAAA7}"/>
              </a:ext>
            </a:extLst>
          </p:cNvPr>
          <p:cNvSpPr>
            <a:spLocks noGrp="1"/>
          </p:cNvSpPr>
          <p:nvPr>
            <p:ph type="pic" sz="quarter" idx="15" hasCustomPrompt="1"/>
          </p:nvPr>
        </p:nvSpPr>
        <p:spPr>
          <a:xfrm>
            <a:off x="7268369" y="1807848"/>
            <a:ext cx="1008062" cy="1008063"/>
          </a:xfrm>
          <a:prstGeom prst="rect">
            <a:avLst/>
          </a:prstGeom>
        </p:spPr>
        <p:txBody>
          <a:bodyPr lIns="0" tIns="0" rIns="0" bIns="0" anchor="ctr"/>
          <a:lstStyle>
            <a:lvl1pPr marL="0" indent="0" algn="ctr">
              <a:spcBef>
                <a:spcPts val="0"/>
              </a:spcBef>
              <a:buNone/>
              <a:defRPr sz="1600">
                <a:latin typeface="Source Sans Pro" panose="020B0503030403020204" pitchFamily="34" charset="0"/>
                <a:ea typeface="Source Sans Pro" panose="020B0503030403020204" pitchFamily="34" charset="0"/>
              </a:defRPr>
            </a:lvl1pPr>
          </a:lstStyle>
          <a:p>
            <a:r>
              <a:rPr lang="en-US" dirty="0"/>
              <a:t>Icon</a:t>
            </a:r>
          </a:p>
        </p:txBody>
      </p:sp>
      <p:sp>
        <p:nvSpPr>
          <p:cNvPr id="33" name="Text Placeholder 14">
            <a:extLst>
              <a:ext uri="{FF2B5EF4-FFF2-40B4-BE49-F238E27FC236}">
                <a16:creationId xmlns:a16="http://schemas.microsoft.com/office/drawing/2014/main" id="{A034E003-A719-4A97-9449-D5A7334E9087}"/>
              </a:ext>
            </a:extLst>
          </p:cNvPr>
          <p:cNvSpPr>
            <a:spLocks noGrp="1"/>
          </p:cNvSpPr>
          <p:nvPr>
            <p:ph type="body" sz="quarter" idx="17"/>
          </p:nvPr>
        </p:nvSpPr>
        <p:spPr>
          <a:xfrm>
            <a:off x="685800" y="3291830"/>
            <a:ext cx="1371600" cy="816838"/>
          </a:xfrm>
          <a:prstGeom prst="rect">
            <a:avLst/>
          </a:prstGeom>
        </p:spPr>
        <p:txBody>
          <a:bodyPr lIns="0" tIns="0" rIns="0" bIns="0" anchor="t" anchorCtr="0">
            <a:normAutofit/>
          </a:bodyPr>
          <a:lstStyle>
            <a:lvl1pPr marL="0" marR="0" indent="0" algn="ctr" defTabSz="914400" rtl="0" eaLnBrk="1" fontAlgn="base" latinLnBrk="0" hangingPunct="1">
              <a:lnSpc>
                <a:spcPct val="100000"/>
              </a:lnSpc>
              <a:spcBef>
                <a:spcPts val="0"/>
              </a:spcBef>
              <a:spcAft>
                <a:spcPct val="0"/>
              </a:spcAft>
              <a:buClrTx/>
              <a:buSzPct val="171000"/>
              <a:buFont typeface="Gill Sans" charset="0"/>
              <a:buNone/>
              <a:tabLst/>
              <a:defRPr sz="1200">
                <a:solidFill>
                  <a:schemeClr val="tx1">
                    <a:lumMod val="75000"/>
                    <a:lumOff val="25000"/>
                  </a:schemeClr>
                </a:solidFill>
                <a:latin typeface="Source Sans Pro Semibold" panose="020B0603030403020204" pitchFamily="34" charset="0"/>
                <a:ea typeface="Source Sans Pro Semibold" panose="020B0603030403020204" pitchFamily="34" charset="0"/>
              </a:defRPr>
            </a:lvl1pPr>
            <a:lvl5pPr>
              <a:defRPr/>
            </a:lvl5pPr>
          </a:lstStyle>
          <a:p>
            <a:pPr lvl="0"/>
            <a:endParaRPr lang="en-US" dirty="0"/>
          </a:p>
        </p:txBody>
      </p:sp>
      <p:cxnSp>
        <p:nvCxnSpPr>
          <p:cNvPr id="5" name="Straight Connector 4">
            <a:extLst>
              <a:ext uri="{FF2B5EF4-FFF2-40B4-BE49-F238E27FC236}">
                <a16:creationId xmlns:a16="http://schemas.microsoft.com/office/drawing/2014/main" id="{E9984473-2BE0-4008-90E6-BF89B8955C1B}"/>
              </a:ext>
            </a:extLst>
          </p:cNvPr>
          <p:cNvCxnSpPr/>
          <p:nvPr userDrawn="1"/>
        </p:nvCxnSpPr>
        <p:spPr bwMode="auto">
          <a:xfrm>
            <a:off x="685800" y="3075806"/>
            <a:ext cx="1371600" cy="0"/>
          </a:xfrm>
          <a:prstGeom prst="line">
            <a:avLst/>
          </a:prstGeom>
          <a:blipFill dpi="0" rotWithShape="0">
            <a:blip r:embed="rId3"/>
            <a:srcRect/>
            <a:tile tx="0" ty="0" sx="100000" sy="100000" flip="none" algn="tl"/>
          </a:blip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5" name="Text Placeholder 14">
            <a:extLst>
              <a:ext uri="{FF2B5EF4-FFF2-40B4-BE49-F238E27FC236}">
                <a16:creationId xmlns:a16="http://schemas.microsoft.com/office/drawing/2014/main" id="{7F981541-3F28-473D-B5BA-C38AE3BD7185}"/>
              </a:ext>
            </a:extLst>
          </p:cNvPr>
          <p:cNvSpPr>
            <a:spLocks noGrp="1"/>
          </p:cNvSpPr>
          <p:nvPr>
            <p:ph type="body" sz="quarter" idx="18"/>
          </p:nvPr>
        </p:nvSpPr>
        <p:spPr>
          <a:xfrm>
            <a:off x="2819400" y="3291830"/>
            <a:ext cx="1371600" cy="816838"/>
          </a:xfrm>
          <a:prstGeom prst="rect">
            <a:avLst/>
          </a:prstGeom>
        </p:spPr>
        <p:txBody>
          <a:bodyPr lIns="0" tIns="0" rIns="0" bIns="0" anchor="t" anchorCtr="0">
            <a:normAutofit/>
          </a:bodyPr>
          <a:lstStyle>
            <a:lvl1pPr marL="0" marR="0" indent="0" algn="ctr" defTabSz="914400" rtl="0" eaLnBrk="1" fontAlgn="base" latinLnBrk="0" hangingPunct="1">
              <a:lnSpc>
                <a:spcPct val="100000"/>
              </a:lnSpc>
              <a:spcBef>
                <a:spcPts val="0"/>
              </a:spcBef>
              <a:spcAft>
                <a:spcPct val="0"/>
              </a:spcAft>
              <a:buClrTx/>
              <a:buSzPct val="171000"/>
              <a:buFont typeface="Gill Sans" charset="0"/>
              <a:buNone/>
              <a:tabLst/>
              <a:defRPr sz="1200">
                <a:solidFill>
                  <a:schemeClr val="tx1">
                    <a:lumMod val="75000"/>
                    <a:lumOff val="25000"/>
                  </a:schemeClr>
                </a:solidFill>
                <a:latin typeface="Source Sans Pro Semibold" panose="020B0603030403020204" pitchFamily="34" charset="0"/>
                <a:ea typeface="Source Sans Pro Semibold" panose="020B0603030403020204" pitchFamily="34" charset="0"/>
              </a:defRPr>
            </a:lvl1pPr>
            <a:lvl5pPr>
              <a:defRPr/>
            </a:lvl5pPr>
          </a:lstStyle>
          <a:p>
            <a:pPr lvl="0"/>
            <a:endParaRPr lang="en-US" dirty="0"/>
          </a:p>
        </p:txBody>
      </p:sp>
      <p:cxnSp>
        <p:nvCxnSpPr>
          <p:cNvPr id="36" name="Straight Connector 35">
            <a:extLst>
              <a:ext uri="{FF2B5EF4-FFF2-40B4-BE49-F238E27FC236}">
                <a16:creationId xmlns:a16="http://schemas.microsoft.com/office/drawing/2014/main" id="{B84984BD-5177-4760-9AC1-DD54F0AC5F39}"/>
              </a:ext>
            </a:extLst>
          </p:cNvPr>
          <p:cNvCxnSpPr/>
          <p:nvPr userDrawn="1"/>
        </p:nvCxnSpPr>
        <p:spPr bwMode="auto">
          <a:xfrm>
            <a:off x="2819400" y="3075806"/>
            <a:ext cx="1371600" cy="0"/>
          </a:xfrm>
          <a:prstGeom prst="line">
            <a:avLst/>
          </a:prstGeom>
          <a:blipFill dpi="0" rotWithShape="0">
            <a:blip r:embed="rId3"/>
            <a:srcRect/>
            <a:tile tx="0" ty="0" sx="100000" sy="100000" flip="none" algn="tl"/>
          </a:blip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7" name="Text Placeholder 14">
            <a:extLst>
              <a:ext uri="{FF2B5EF4-FFF2-40B4-BE49-F238E27FC236}">
                <a16:creationId xmlns:a16="http://schemas.microsoft.com/office/drawing/2014/main" id="{8E279F9E-7C0D-45A9-9AD3-68BD4C6A9E06}"/>
              </a:ext>
            </a:extLst>
          </p:cNvPr>
          <p:cNvSpPr>
            <a:spLocks noGrp="1"/>
          </p:cNvSpPr>
          <p:nvPr>
            <p:ph type="body" sz="quarter" idx="19"/>
          </p:nvPr>
        </p:nvSpPr>
        <p:spPr>
          <a:xfrm>
            <a:off x="4953000" y="3291830"/>
            <a:ext cx="1371600" cy="816838"/>
          </a:xfrm>
          <a:prstGeom prst="rect">
            <a:avLst/>
          </a:prstGeom>
        </p:spPr>
        <p:txBody>
          <a:bodyPr lIns="0" tIns="0" rIns="0" bIns="0" anchor="t" anchorCtr="0">
            <a:normAutofit/>
          </a:bodyPr>
          <a:lstStyle>
            <a:lvl1pPr marL="0" marR="0" indent="0" algn="ctr" defTabSz="914400" rtl="0" eaLnBrk="1" fontAlgn="base" latinLnBrk="0" hangingPunct="1">
              <a:lnSpc>
                <a:spcPct val="100000"/>
              </a:lnSpc>
              <a:spcBef>
                <a:spcPts val="0"/>
              </a:spcBef>
              <a:spcAft>
                <a:spcPct val="0"/>
              </a:spcAft>
              <a:buClrTx/>
              <a:buSzPct val="171000"/>
              <a:buFont typeface="Gill Sans" charset="0"/>
              <a:buNone/>
              <a:tabLst/>
              <a:defRPr sz="1200">
                <a:solidFill>
                  <a:schemeClr val="tx1">
                    <a:lumMod val="75000"/>
                    <a:lumOff val="25000"/>
                  </a:schemeClr>
                </a:solidFill>
                <a:latin typeface="Source Sans Pro Semibold" panose="020B0603030403020204" pitchFamily="34" charset="0"/>
                <a:ea typeface="Source Sans Pro Semibold" panose="020B0603030403020204" pitchFamily="34" charset="0"/>
              </a:defRPr>
            </a:lvl1pPr>
            <a:lvl5pPr>
              <a:defRPr/>
            </a:lvl5pPr>
          </a:lstStyle>
          <a:p>
            <a:pPr lvl="0"/>
            <a:endParaRPr lang="en-US" dirty="0"/>
          </a:p>
        </p:txBody>
      </p:sp>
      <p:cxnSp>
        <p:nvCxnSpPr>
          <p:cNvPr id="38" name="Straight Connector 37">
            <a:extLst>
              <a:ext uri="{FF2B5EF4-FFF2-40B4-BE49-F238E27FC236}">
                <a16:creationId xmlns:a16="http://schemas.microsoft.com/office/drawing/2014/main" id="{FCAC0049-314B-4BCF-961A-C1C8DE6F35B8}"/>
              </a:ext>
            </a:extLst>
          </p:cNvPr>
          <p:cNvCxnSpPr/>
          <p:nvPr userDrawn="1"/>
        </p:nvCxnSpPr>
        <p:spPr bwMode="auto">
          <a:xfrm>
            <a:off x="4953000" y="3075806"/>
            <a:ext cx="1371600" cy="0"/>
          </a:xfrm>
          <a:prstGeom prst="line">
            <a:avLst/>
          </a:prstGeom>
          <a:blipFill dpi="0" rotWithShape="0">
            <a:blip r:embed="rId3"/>
            <a:srcRect/>
            <a:tile tx="0" ty="0" sx="100000" sy="100000" flip="none" algn="tl"/>
          </a:blip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9" name="Text Placeholder 14">
            <a:extLst>
              <a:ext uri="{FF2B5EF4-FFF2-40B4-BE49-F238E27FC236}">
                <a16:creationId xmlns:a16="http://schemas.microsoft.com/office/drawing/2014/main" id="{5F27DAFB-6913-4A39-8D7D-1FE318F616E1}"/>
              </a:ext>
            </a:extLst>
          </p:cNvPr>
          <p:cNvSpPr>
            <a:spLocks noGrp="1"/>
          </p:cNvSpPr>
          <p:nvPr>
            <p:ph type="body" sz="quarter" idx="20"/>
          </p:nvPr>
        </p:nvSpPr>
        <p:spPr>
          <a:xfrm>
            <a:off x="7086600" y="3291830"/>
            <a:ext cx="1371600" cy="816838"/>
          </a:xfrm>
          <a:prstGeom prst="rect">
            <a:avLst/>
          </a:prstGeom>
        </p:spPr>
        <p:txBody>
          <a:bodyPr lIns="0" tIns="0" rIns="0" bIns="0" anchor="t" anchorCtr="0">
            <a:normAutofit/>
          </a:bodyPr>
          <a:lstStyle>
            <a:lvl1pPr marL="0" marR="0" indent="0" algn="ctr" defTabSz="914400" rtl="0" eaLnBrk="1" fontAlgn="base" latinLnBrk="0" hangingPunct="1">
              <a:lnSpc>
                <a:spcPct val="100000"/>
              </a:lnSpc>
              <a:spcBef>
                <a:spcPts val="0"/>
              </a:spcBef>
              <a:spcAft>
                <a:spcPct val="0"/>
              </a:spcAft>
              <a:buClrTx/>
              <a:buSzPct val="171000"/>
              <a:buFont typeface="Gill Sans" charset="0"/>
              <a:buNone/>
              <a:tabLst/>
              <a:defRPr sz="1200">
                <a:solidFill>
                  <a:schemeClr val="tx1">
                    <a:lumMod val="75000"/>
                    <a:lumOff val="25000"/>
                  </a:schemeClr>
                </a:solidFill>
                <a:latin typeface="Source Sans Pro Semibold" panose="020B0603030403020204" pitchFamily="34" charset="0"/>
                <a:ea typeface="Source Sans Pro Semibold" panose="020B0603030403020204" pitchFamily="34" charset="0"/>
              </a:defRPr>
            </a:lvl1pPr>
            <a:lvl5pPr>
              <a:defRPr/>
            </a:lvl5pPr>
          </a:lstStyle>
          <a:p>
            <a:pPr lvl="0"/>
            <a:endParaRPr lang="en-US" dirty="0"/>
          </a:p>
        </p:txBody>
      </p:sp>
      <p:cxnSp>
        <p:nvCxnSpPr>
          <p:cNvPr id="40" name="Straight Connector 39">
            <a:extLst>
              <a:ext uri="{FF2B5EF4-FFF2-40B4-BE49-F238E27FC236}">
                <a16:creationId xmlns:a16="http://schemas.microsoft.com/office/drawing/2014/main" id="{9563AB75-8DF4-4ABF-B1AE-7145F2AD2432}"/>
              </a:ext>
            </a:extLst>
          </p:cNvPr>
          <p:cNvCxnSpPr/>
          <p:nvPr userDrawn="1"/>
        </p:nvCxnSpPr>
        <p:spPr bwMode="auto">
          <a:xfrm>
            <a:off x="7086600" y="3075806"/>
            <a:ext cx="1371600" cy="0"/>
          </a:xfrm>
          <a:prstGeom prst="line">
            <a:avLst/>
          </a:prstGeom>
          <a:blipFill dpi="0" rotWithShape="0">
            <a:blip r:embed="rId3"/>
            <a:srcRect/>
            <a:tile tx="0" ty="0" sx="100000" sy="100000" flip="none" algn="tl"/>
          </a:blip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5" name="Text Placeholder 19">
            <a:extLst>
              <a:ext uri="{FF2B5EF4-FFF2-40B4-BE49-F238E27FC236}">
                <a16:creationId xmlns:a16="http://schemas.microsoft.com/office/drawing/2014/main" id="{F7840521-5420-4CA3-8483-DC53AA9CC9A2}"/>
              </a:ext>
            </a:extLst>
          </p:cNvPr>
          <p:cNvSpPr>
            <a:spLocks noGrp="1"/>
          </p:cNvSpPr>
          <p:nvPr>
            <p:ph type="body" sz="quarter" idx="21" hasCustomPrompt="1"/>
          </p:nvPr>
        </p:nvSpPr>
        <p:spPr>
          <a:xfrm>
            <a:off x="457200" y="507565"/>
            <a:ext cx="914400" cy="182880"/>
          </a:xfrm>
          <a:solidFill>
            <a:schemeClr val="bg1"/>
          </a:solidFill>
        </p:spPr>
        <p:txBody>
          <a:bodyPr lIns="91440" rIns="91440" anchor="ctr">
            <a:noAutofit/>
          </a:bodyPr>
          <a:lstStyle>
            <a:lvl1pPr marL="0" indent="0" algn="ctr">
              <a:spcAft>
                <a:spcPts val="0"/>
              </a:spcAft>
              <a:buNone/>
              <a:defRPr sz="800" cap="all" baseline="0">
                <a:solidFill>
                  <a:schemeClr val="tx1">
                    <a:lumMod val="75000"/>
                    <a:lumOff val="25000"/>
                  </a:schemeClr>
                </a:solidFill>
                <a:latin typeface="Source Sans Pro Black" panose="020B0803030403020204" pitchFamily="34" charset="0"/>
                <a:ea typeface="Source Sans Pro Black" panose="020B0803030403020204" pitchFamily="34" charset="0"/>
              </a:defRPr>
            </a:lvl1pPr>
          </a:lstStyle>
          <a:p>
            <a:pPr lvl="0"/>
            <a:r>
              <a:rPr lang="en-US" dirty="0"/>
              <a:t>Category</a:t>
            </a:r>
          </a:p>
        </p:txBody>
      </p:sp>
    </p:spTree>
    <p:extLst>
      <p:ext uri="{BB962C8B-B14F-4D97-AF65-F5344CB8AC3E}">
        <p14:creationId xmlns:p14="http://schemas.microsoft.com/office/powerpoint/2010/main" val="2436165980"/>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9DEFBFD-D5AA-45B8-898D-BEDC5DD538C1}"/>
              </a:ext>
            </a:extLst>
          </p:cNvPr>
          <p:cNvSpPr/>
          <p:nvPr userDrawn="1"/>
        </p:nvSpPr>
        <p:spPr bwMode="auto">
          <a:xfrm>
            <a:off x="0" y="4515966"/>
            <a:ext cx="9144000" cy="627534"/>
          </a:xfrm>
          <a:prstGeom prst="rect">
            <a:avLst/>
          </a:prstGeom>
          <a:solidFill>
            <a:schemeClr val="bg1"/>
          </a:solidFill>
          <a:ln w="25400" cap="flat" cmpd="sng" algn="ctr">
            <a:noFill/>
            <a:prstDash val="solid"/>
            <a:round/>
            <a:headEnd type="none" w="med" len="med"/>
            <a:tailEnd type="none" w="med" len="med"/>
          </a:ln>
          <a:effectLst>
            <a:outerShdw blurRad="63500" dist="38099" dir="2700000" algn="ctr" rotWithShape="0">
              <a:schemeClr val="bg2">
                <a:alpha val="74998"/>
              </a:scheme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lumMod val="75000"/>
                  <a:lumOff val="25000"/>
                </a:schemeClr>
              </a:solidFill>
              <a:effectLst/>
              <a:latin typeface="Gill Sans" charset="0"/>
              <a:ea typeface="ヒラギノ角ゴ ProN W3" charset="0"/>
              <a:cs typeface="ヒラギノ角ゴ ProN W3" charset="0"/>
              <a:sym typeface="Gill Sans" charset="0"/>
            </a:endParaRPr>
          </a:p>
        </p:txBody>
      </p:sp>
      <p:pic>
        <p:nvPicPr>
          <p:cNvPr id="17" name="Picture 16" descr="A close up of a logo&#10;&#10;Description automatically generated">
            <a:extLst>
              <a:ext uri="{FF2B5EF4-FFF2-40B4-BE49-F238E27FC236}">
                <a16:creationId xmlns:a16="http://schemas.microsoft.com/office/drawing/2014/main" id="{7A9C3EA5-C572-4753-ADE4-565D9EE165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01000" y="4659982"/>
            <a:ext cx="685800" cy="356701"/>
          </a:xfrm>
          <a:prstGeom prst="rect">
            <a:avLst/>
          </a:prstGeom>
        </p:spPr>
      </p:pic>
      <p:sp>
        <p:nvSpPr>
          <p:cNvPr id="23" name="Footer Placeholder 22">
            <a:extLst>
              <a:ext uri="{FF2B5EF4-FFF2-40B4-BE49-F238E27FC236}">
                <a16:creationId xmlns:a16="http://schemas.microsoft.com/office/drawing/2014/main" id="{3CC19205-73CE-483F-9003-18890DCC4885}"/>
              </a:ext>
            </a:extLst>
          </p:cNvPr>
          <p:cNvSpPr>
            <a:spLocks noGrp="1"/>
          </p:cNvSpPr>
          <p:nvPr>
            <p:ph type="ftr" sz="quarter" idx="11"/>
          </p:nvPr>
        </p:nvSpPr>
        <p:spPr/>
        <p:txBody>
          <a:bodyPr/>
          <a:lstStyle>
            <a:lvl1pPr>
              <a:defRPr>
                <a:solidFill>
                  <a:schemeClr val="tx1">
                    <a:lumMod val="75000"/>
                    <a:lumOff val="25000"/>
                  </a:schemeClr>
                </a:solidFill>
              </a:defRPr>
            </a:lvl1pPr>
          </a:lstStyle>
          <a:p>
            <a:pPr algn="l"/>
            <a:endParaRPr lang="en-US" dirty="0"/>
          </a:p>
        </p:txBody>
      </p:sp>
      <p:sp>
        <p:nvSpPr>
          <p:cNvPr id="27" name="Slide Number Placeholder 6">
            <a:extLst>
              <a:ext uri="{FF2B5EF4-FFF2-40B4-BE49-F238E27FC236}">
                <a16:creationId xmlns:a16="http://schemas.microsoft.com/office/drawing/2014/main" id="{8BFCBE9D-44BD-47D5-B2D7-3BF0002F2EFE}"/>
              </a:ext>
            </a:extLst>
          </p:cNvPr>
          <p:cNvSpPr>
            <a:spLocks noGrp="1"/>
          </p:cNvSpPr>
          <p:nvPr>
            <p:ph type="sldNum" sz="quarter" idx="4"/>
          </p:nvPr>
        </p:nvSpPr>
        <p:spPr>
          <a:xfrm>
            <a:off x="6629400" y="237572"/>
            <a:ext cx="2057400" cy="274637"/>
          </a:xfrm>
          <a:prstGeom prst="rect">
            <a:avLst/>
          </a:prstGeom>
        </p:spPr>
        <p:txBody>
          <a:bodyPr vert="horz" lIns="91440" tIns="45720" rIns="91440" bIns="45720" rtlCol="0" anchor="ctr"/>
          <a:lstStyle>
            <a:lvl1pPr algn="r">
              <a:defRPr sz="1000">
                <a:solidFill>
                  <a:schemeClr val="bg1"/>
                </a:solidFill>
                <a:latin typeface="Source Sans Pro Black" panose="020B0803030403020204" pitchFamily="34" charset="0"/>
                <a:ea typeface="Source Sans Pro Black" panose="020B0803030403020204" pitchFamily="34" charset="0"/>
              </a:defRPr>
            </a:lvl1pPr>
          </a:lstStyle>
          <a:p>
            <a:fld id="{8894A860-9408-4AD2-AC6E-3FFFFE686981}" type="slidenum">
              <a:rPr lang="en-US" smtClean="0"/>
              <a:pPr/>
              <a:t>‹#›</a:t>
            </a:fld>
            <a:endParaRPr lang="en-US" dirty="0"/>
          </a:p>
        </p:txBody>
      </p:sp>
      <p:sp>
        <p:nvSpPr>
          <p:cNvPr id="2" name="Title 1">
            <a:extLst>
              <a:ext uri="{FF2B5EF4-FFF2-40B4-BE49-F238E27FC236}">
                <a16:creationId xmlns:a16="http://schemas.microsoft.com/office/drawing/2014/main" id="{6E293ADB-F321-46C5-9E54-9C586F54B5E3}"/>
              </a:ext>
            </a:extLst>
          </p:cNvPr>
          <p:cNvSpPr>
            <a:spLocks noGrp="1"/>
          </p:cNvSpPr>
          <p:nvPr>
            <p:ph type="title"/>
          </p:nvPr>
        </p:nvSpPr>
        <p:spPr/>
        <p:txBody>
          <a:bodyPr/>
          <a:lstStyle>
            <a:lvl1pPr>
              <a:defRPr u="sng" baseline="0">
                <a:solidFill>
                  <a:schemeClr val="bg1"/>
                </a:solidFill>
                <a:uFill>
                  <a:solidFill>
                    <a:schemeClr val="accent1">
                      <a:lumMod val="75000"/>
                    </a:schemeClr>
                  </a:solidFill>
                </a:uFill>
              </a:defRPr>
            </a:lvl1pPr>
          </a:lstStyle>
          <a:p>
            <a:r>
              <a:rPr lang="en-US"/>
              <a:t>Click to edit Master title style</a:t>
            </a:r>
          </a:p>
        </p:txBody>
      </p:sp>
      <p:sp>
        <p:nvSpPr>
          <p:cNvPr id="3" name="Rectangle: Rounded Corners 2">
            <a:extLst>
              <a:ext uri="{FF2B5EF4-FFF2-40B4-BE49-F238E27FC236}">
                <a16:creationId xmlns:a16="http://schemas.microsoft.com/office/drawing/2014/main" id="{56B24AFD-A376-4448-BF46-75E3A911B36D}"/>
              </a:ext>
            </a:extLst>
          </p:cNvPr>
          <p:cNvSpPr/>
          <p:nvPr userDrawn="1"/>
        </p:nvSpPr>
        <p:spPr bwMode="auto">
          <a:xfrm>
            <a:off x="457200" y="1575174"/>
            <a:ext cx="1828800" cy="2743200"/>
          </a:xfrm>
          <a:prstGeom prst="roundRect">
            <a:avLst>
              <a:gd name="adj" fmla="val 8019"/>
            </a:avLst>
          </a:prstGeom>
          <a:solidFill>
            <a:schemeClr val="bg1"/>
          </a:solidFill>
          <a:ln w="25400" cap="flat" cmpd="sng" algn="ctr">
            <a:noFill/>
            <a:prstDash val="solid"/>
            <a:round/>
            <a:headEnd type="none" w="med" len="med"/>
            <a:tailEnd type="none" w="med" len="med"/>
          </a:ln>
          <a:effectLst>
            <a:outerShdw blurRad="508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2" name="Rectangle: Rounded Corners 21">
            <a:extLst>
              <a:ext uri="{FF2B5EF4-FFF2-40B4-BE49-F238E27FC236}">
                <a16:creationId xmlns:a16="http://schemas.microsoft.com/office/drawing/2014/main" id="{9130C482-FA21-4F57-9CF6-A908D1E612DF}"/>
              </a:ext>
            </a:extLst>
          </p:cNvPr>
          <p:cNvSpPr/>
          <p:nvPr userDrawn="1"/>
        </p:nvSpPr>
        <p:spPr bwMode="auto">
          <a:xfrm>
            <a:off x="6858000" y="1545191"/>
            <a:ext cx="1828800" cy="2743200"/>
          </a:xfrm>
          <a:prstGeom prst="roundRect">
            <a:avLst>
              <a:gd name="adj" fmla="val 8019"/>
            </a:avLst>
          </a:prstGeom>
          <a:solidFill>
            <a:schemeClr val="bg1"/>
          </a:solidFill>
          <a:ln w="25400" cap="flat" cmpd="sng" algn="ctr">
            <a:noFill/>
            <a:prstDash val="solid"/>
            <a:round/>
            <a:headEnd type="none" w="med" len="med"/>
            <a:tailEnd type="none" w="med" len="med"/>
          </a:ln>
          <a:effectLst>
            <a:outerShdw blurRad="508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4" name="Rectangle: Rounded Corners 23">
            <a:extLst>
              <a:ext uri="{FF2B5EF4-FFF2-40B4-BE49-F238E27FC236}">
                <a16:creationId xmlns:a16="http://schemas.microsoft.com/office/drawing/2014/main" id="{92E3C904-0F0E-461C-BDAD-09E2D2E42D1A}"/>
              </a:ext>
            </a:extLst>
          </p:cNvPr>
          <p:cNvSpPr/>
          <p:nvPr userDrawn="1"/>
        </p:nvSpPr>
        <p:spPr bwMode="auto">
          <a:xfrm>
            <a:off x="2590800" y="1575174"/>
            <a:ext cx="1828800" cy="2743200"/>
          </a:xfrm>
          <a:prstGeom prst="roundRect">
            <a:avLst>
              <a:gd name="adj" fmla="val 8019"/>
            </a:avLst>
          </a:prstGeom>
          <a:solidFill>
            <a:schemeClr val="bg1"/>
          </a:solidFill>
          <a:ln w="25400" cap="flat" cmpd="sng" algn="ctr">
            <a:noFill/>
            <a:prstDash val="solid"/>
            <a:round/>
            <a:headEnd type="none" w="med" len="med"/>
            <a:tailEnd type="none" w="med" len="med"/>
          </a:ln>
          <a:effectLst>
            <a:outerShdw blurRad="508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8" name="Rectangle: Rounded Corners 27">
            <a:extLst>
              <a:ext uri="{FF2B5EF4-FFF2-40B4-BE49-F238E27FC236}">
                <a16:creationId xmlns:a16="http://schemas.microsoft.com/office/drawing/2014/main" id="{ABAB27AB-5CBC-4F11-B44E-39386228B1F4}"/>
              </a:ext>
            </a:extLst>
          </p:cNvPr>
          <p:cNvSpPr/>
          <p:nvPr userDrawn="1"/>
        </p:nvSpPr>
        <p:spPr bwMode="auto">
          <a:xfrm>
            <a:off x="4724400" y="1575174"/>
            <a:ext cx="1828800" cy="2743200"/>
          </a:xfrm>
          <a:prstGeom prst="roundRect">
            <a:avLst>
              <a:gd name="adj" fmla="val 8019"/>
            </a:avLst>
          </a:prstGeom>
          <a:solidFill>
            <a:schemeClr val="bg1"/>
          </a:solidFill>
          <a:ln w="25400" cap="flat" cmpd="sng" algn="ctr">
            <a:noFill/>
            <a:prstDash val="solid"/>
            <a:round/>
            <a:headEnd type="none" w="med" len="med"/>
            <a:tailEnd type="none" w="med" len="med"/>
          </a:ln>
          <a:effectLst>
            <a:outerShdw blurRad="508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9" name="Picture Placeholder 42">
            <a:extLst>
              <a:ext uri="{FF2B5EF4-FFF2-40B4-BE49-F238E27FC236}">
                <a16:creationId xmlns:a16="http://schemas.microsoft.com/office/drawing/2014/main" id="{71A73183-F1DE-41F6-AE2B-8E3F922CC319}"/>
              </a:ext>
            </a:extLst>
          </p:cNvPr>
          <p:cNvSpPr>
            <a:spLocks noGrp="1"/>
          </p:cNvSpPr>
          <p:nvPr>
            <p:ph type="pic" sz="quarter" idx="12" hasCustomPrompt="1"/>
          </p:nvPr>
        </p:nvSpPr>
        <p:spPr>
          <a:xfrm>
            <a:off x="867569" y="1828800"/>
            <a:ext cx="1008062" cy="1008063"/>
          </a:xfrm>
          <a:prstGeom prst="rect">
            <a:avLst/>
          </a:prstGeom>
        </p:spPr>
        <p:txBody>
          <a:bodyPr lIns="0" tIns="0" rIns="0" bIns="0" anchor="ctr"/>
          <a:lstStyle>
            <a:lvl1pPr marL="0" indent="0" algn="ctr">
              <a:spcBef>
                <a:spcPts val="0"/>
              </a:spcBef>
              <a:buNone/>
              <a:defRPr sz="1600">
                <a:latin typeface="Source Sans Pro" panose="020B0503030403020204" pitchFamily="34" charset="0"/>
                <a:ea typeface="Source Sans Pro" panose="020B0503030403020204" pitchFamily="34" charset="0"/>
              </a:defRPr>
            </a:lvl1pPr>
          </a:lstStyle>
          <a:p>
            <a:r>
              <a:rPr lang="en-US" dirty="0"/>
              <a:t>Icon</a:t>
            </a:r>
          </a:p>
        </p:txBody>
      </p:sp>
      <p:sp>
        <p:nvSpPr>
          <p:cNvPr id="30" name="Picture Placeholder 42">
            <a:extLst>
              <a:ext uri="{FF2B5EF4-FFF2-40B4-BE49-F238E27FC236}">
                <a16:creationId xmlns:a16="http://schemas.microsoft.com/office/drawing/2014/main" id="{6647B890-E8FA-4793-982A-734A31872A1A}"/>
              </a:ext>
            </a:extLst>
          </p:cNvPr>
          <p:cNvSpPr>
            <a:spLocks noGrp="1"/>
          </p:cNvSpPr>
          <p:nvPr>
            <p:ph type="pic" sz="quarter" idx="13" hasCustomPrompt="1"/>
          </p:nvPr>
        </p:nvSpPr>
        <p:spPr>
          <a:xfrm>
            <a:off x="3001169" y="1828799"/>
            <a:ext cx="1008062" cy="1008063"/>
          </a:xfrm>
          <a:prstGeom prst="rect">
            <a:avLst/>
          </a:prstGeom>
        </p:spPr>
        <p:txBody>
          <a:bodyPr lIns="0" tIns="0" rIns="0" bIns="0" anchor="ctr"/>
          <a:lstStyle>
            <a:lvl1pPr marL="0" indent="0" algn="ctr">
              <a:spcBef>
                <a:spcPts val="0"/>
              </a:spcBef>
              <a:buNone/>
              <a:defRPr sz="1600">
                <a:latin typeface="Source Sans Pro" panose="020B0503030403020204" pitchFamily="34" charset="0"/>
                <a:ea typeface="Source Sans Pro" panose="020B0503030403020204" pitchFamily="34" charset="0"/>
              </a:defRPr>
            </a:lvl1pPr>
          </a:lstStyle>
          <a:p>
            <a:r>
              <a:rPr lang="en-US" dirty="0"/>
              <a:t>Icon</a:t>
            </a:r>
          </a:p>
        </p:txBody>
      </p:sp>
      <p:sp>
        <p:nvSpPr>
          <p:cNvPr id="31" name="Picture Placeholder 42">
            <a:extLst>
              <a:ext uri="{FF2B5EF4-FFF2-40B4-BE49-F238E27FC236}">
                <a16:creationId xmlns:a16="http://schemas.microsoft.com/office/drawing/2014/main" id="{3C6D32FE-B6C8-460D-AA49-BD9C30524B3B}"/>
              </a:ext>
            </a:extLst>
          </p:cNvPr>
          <p:cNvSpPr>
            <a:spLocks noGrp="1"/>
          </p:cNvSpPr>
          <p:nvPr>
            <p:ph type="pic" sz="quarter" idx="14" hasCustomPrompt="1"/>
          </p:nvPr>
        </p:nvSpPr>
        <p:spPr>
          <a:xfrm>
            <a:off x="5134769" y="1828798"/>
            <a:ext cx="1008062" cy="1008063"/>
          </a:xfrm>
          <a:prstGeom prst="rect">
            <a:avLst/>
          </a:prstGeom>
        </p:spPr>
        <p:txBody>
          <a:bodyPr lIns="0" tIns="0" rIns="0" bIns="0" anchor="ctr"/>
          <a:lstStyle>
            <a:lvl1pPr marL="0" indent="0" algn="ctr">
              <a:spcBef>
                <a:spcPts val="0"/>
              </a:spcBef>
              <a:buNone/>
              <a:defRPr sz="1600">
                <a:latin typeface="Source Sans Pro" panose="020B0503030403020204" pitchFamily="34" charset="0"/>
                <a:ea typeface="Source Sans Pro" panose="020B0503030403020204" pitchFamily="34" charset="0"/>
              </a:defRPr>
            </a:lvl1pPr>
          </a:lstStyle>
          <a:p>
            <a:r>
              <a:rPr lang="en-US" dirty="0"/>
              <a:t>Icon</a:t>
            </a:r>
          </a:p>
        </p:txBody>
      </p:sp>
      <p:sp>
        <p:nvSpPr>
          <p:cNvPr id="32" name="Picture Placeholder 42">
            <a:extLst>
              <a:ext uri="{FF2B5EF4-FFF2-40B4-BE49-F238E27FC236}">
                <a16:creationId xmlns:a16="http://schemas.microsoft.com/office/drawing/2014/main" id="{E250A42C-1620-49FC-8933-5DBDC3EEAAA7}"/>
              </a:ext>
            </a:extLst>
          </p:cNvPr>
          <p:cNvSpPr>
            <a:spLocks noGrp="1"/>
          </p:cNvSpPr>
          <p:nvPr>
            <p:ph type="pic" sz="quarter" idx="15" hasCustomPrompt="1"/>
          </p:nvPr>
        </p:nvSpPr>
        <p:spPr>
          <a:xfrm>
            <a:off x="7268369" y="1807848"/>
            <a:ext cx="1008062" cy="1008063"/>
          </a:xfrm>
          <a:prstGeom prst="rect">
            <a:avLst/>
          </a:prstGeom>
        </p:spPr>
        <p:txBody>
          <a:bodyPr lIns="0" tIns="0" rIns="0" bIns="0" anchor="ctr"/>
          <a:lstStyle>
            <a:lvl1pPr marL="0" indent="0" algn="ctr">
              <a:spcBef>
                <a:spcPts val="0"/>
              </a:spcBef>
              <a:buNone/>
              <a:defRPr sz="1600">
                <a:latin typeface="Source Sans Pro" panose="020B0503030403020204" pitchFamily="34" charset="0"/>
                <a:ea typeface="Source Sans Pro" panose="020B0503030403020204" pitchFamily="34" charset="0"/>
              </a:defRPr>
            </a:lvl1pPr>
          </a:lstStyle>
          <a:p>
            <a:r>
              <a:rPr lang="en-US" dirty="0"/>
              <a:t>Icon</a:t>
            </a:r>
          </a:p>
        </p:txBody>
      </p:sp>
      <p:sp>
        <p:nvSpPr>
          <p:cNvPr id="33" name="Text Placeholder 14">
            <a:extLst>
              <a:ext uri="{FF2B5EF4-FFF2-40B4-BE49-F238E27FC236}">
                <a16:creationId xmlns:a16="http://schemas.microsoft.com/office/drawing/2014/main" id="{A034E003-A719-4A97-9449-D5A7334E9087}"/>
              </a:ext>
            </a:extLst>
          </p:cNvPr>
          <p:cNvSpPr>
            <a:spLocks noGrp="1"/>
          </p:cNvSpPr>
          <p:nvPr>
            <p:ph type="body" sz="quarter" idx="17"/>
          </p:nvPr>
        </p:nvSpPr>
        <p:spPr>
          <a:xfrm>
            <a:off x="685800" y="3291830"/>
            <a:ext cx="1371600" cy="816838"/>
          </a:xfrm>
          <a:prstGeom prst="rect">
            <a:avLst/>
          </a:prstGeom>
        </p:spPr>
        <p:txBody>
          <a:bodyPr lIns="0" tIns="0" rIns="0" bIns="0" anchor="t" anchorCtr="0">
            <a:normAutofit/>
          </a:bodyPr>
          <a:lstStyle>
            <a:lvl1pPr marL="0" marR="0" indent="0" algn="ctr" defTabSz="914400" rtl="0" eaLnBrk="1" fontAlgn="base" latinLnBrk="0" hangingPunct="1">
              <a:lnSpc>
                <a:spcPct val="100000"/>
              </a:lnSpc>
              <a:spcBef>
                <a:spcPts val="0"/>
              </a:spcBef>
              <a:spcAft>
                <a:spcPct val="0"/>
              </a:spcAft>
              <a:buClrTx/>
              <a:buSzPct val="171000"/>
              <a:buFont typeface="Gill Sans" charset="0"/>
              <a:buNone/>
              <a:tabLst/>
              <a:defRPr sz="1200">
                <a:solidFill>
                  <a:schemeClr val="tx1">
                    <a:lumMod val="75000"/>
                    <a:lumOff val="25000"/>
                  </a:schemeClr>
                </a:solidFill>
                <a:latin typeface="Source Sans Pro Semibold" panose="020B0603030403020204" pitchFamily="34" charset="0"/>
                <a:ea typeface="Source Sans Pro Semibold" panose="020B0603030403020204" pitchFamily="34" charset="0"/>
              </a:defRPr>
            </a:lvl1pPr>
            <a:lvl5pPr>
              <a:defRPr/>
            </a:lvl5pPr>
          </a:lstStyle>
          <a:p>
            <a:pPr lvl="0"/>
            <a:endParaRPr lang="en-US" dirty="0"/>
          </a:p>
        </p:txBody>
      </p:sp>
      <p:cxnSp>
        <p:nvCxnSpPr>
          <p:cNvPr id="5" name="Straight Connector 4">
            <a:extLst>
              <a:ext uri="{FF2B5EF4-FFF2-40B4-BE49-F238E27FC236}">
                <a16:creationId xmlns:a16="http://schemas.microsoft.com/office/drawing/2014/main" id="{E9984473-2BE0-4008-90E6-BF89B8955C1B}"/>
              </a:ext>
            </a:extLst>
          </p:cNvPr>
          <p:cNvCxnSpPr/>
          <p:nvPr userDrawn="1"/>
        </p:nvCxnSpPr>
        <p:spPr bwMode="auto">
          <a:xfrm>
            <a:off x="685800" y="3075806"/>
            <a:ext cx="1371600" cy="0"/>
          </a:xfrm>
          <a:prstGeom prst="line">
            <a:avLst/>
          </a:prstGeom>
          <a:blipFill dpi="0" rotWithShape="0">
            <a:blip r:embed="rId3"/>
            <a:srcRect/>
            <a:tile tx="0" ty="0" sx="100000" sy="100000" flip="none" algn="tl"/>
          </a:blip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5" name="Text Placeholder 14">
            <a:extLst>
              <a:ext uri="{FF2B5EF4-FFF2-40B4-BE49-F238E27FC236}">
                <a16:creationId xmlns:a16="http://schemas.microsoft.com/office/drawing/2014/main" id="{7F981541-3F28-473D-B5BA-C38AE3BD7185}"/>
              </a:ext>
            </a:extLst>
          </p:cNvPr>
          <p:cNvSpPr>
            <a:spLocks noGrp="1"/>
          </p:cNvSpPr>
          <p:nvPr>
            <p:ph type="body" sz="quarter" idx="18"/>
          </p:nvPr>
        </p:nvSpPr>
        <p:spPr>
          <a:xfrm>
            <a:off x="2819400" y="3291830"/>
            <a:ext cx="1371600" cy="816838"/>
          </a:xfrm>
          <a:prstGeom prst="rect">
            <a:avLst/>
          </a:prstGeom>
        </p:spPr>
        <p:txBody>
          <a:bodyPr lIns="0" tIns="0" rIns="0" bIns="0" anchor="t" anchorCtr="0">
            <a:normAutofit/>
          </a:bodyPr>
          <a:lstStyle>
            <a:lvl1pPr marL="0" marR="0" indent="0" algn="ctr" defTabSz="914400" rtl="0" eaLnBrk="1" fontAlgn="base" latinLnBrk="0" hangingPunct="1">
              <a:lnSpc>
                <a:spcPct val="100000"/>
              </a:lnSpc>
              <a:spcBef>
                <a:spcPts val="0"/>
              </a:spcBef>
              <a:spcAft>
                <a:spcPct val="0"/>
              </a:spcAft>
              <a:buClrTx/>
              <a:buSzPct val="171000"/>
              <a:buFont typeface="Gill Sans" charset="0"/>
              <a:buNone/>
              <a:tabLst/>
              <a:defRPr sz="1200">
                <a:solidFill>
                  <a:schemeClr val="tx1">
                    <a:lumMod val="75000"/>
                    <a:lumOff val="25000"/>
                  </a:schemeClr>
                </a:solidFill>
                <a:latin typeface="Source Sans Pro Semibold" panose="020B0603030403020204" pitchFamily="34" charset="0"/>
                <a:ea typeface="Source Sans Pro Semibold" panose="020B0603030403020204" pitchFamily="34" charset="0"/>
              </a:defRPr>
            </a:lvl1pPr>
            <a:lvl5pPr>
              <a:defRPr/>
            </a:lvl5pPr>
          </a:lstStyle>
          <a:p>
            <a:pPr lvl="0"/>
            <a:endParaRPr lang="en-US" dirty="0"/>
          </a:p>
        </p:txBody>
      </p:sp>
      <p:cxnSp>
        <p:nvCxnSpPr>
          <p:cNvPr id="36" name="Straight Connector 35">
            <a:extLst>
              <a:ext uri="{FF2B5EF4-FFF2-40B4-BE49-F238E27FC236}">
                <a16:creationId xmlns:a16="http://schemas.microsoft.com/office/drawing/2014/main" id="{B84984BD-5177-4760-9AC1-DD54F0AC5F39}"/>
              </a:ext>
            </a:extLst>
          </p:cNvPr>
          <p:cNvCxnSpPr/>
          <p:nvPr userDrawn="1"/>
        </p:nvCxnSpPr>
        <p:spPr bwMode="auto">
          <a:xfrm>
            <a:off x="2819400" y="3075806"/>
            <a:ext cx="1371600" cy="0"/>
          </a:xfrm>
          <a:prstGeom prst="line">
            <a:avLst/>
          </a:prstGeom>
          <a:blipFill dpi="0" rotWithShape="0">
            <a:blip r:embed="rId3"/>
            <a:srcRect/>
            <a:tile tx="0" ty="0" sx="100000" sy="100000" flip="none" algn="tl"/>
          </a:blip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7" name="Text Placeholder 14">
            <a:extLst>
              <a:ext uri="{FF2B5EF4-FFF2-40B4-BE49-F238E27FC236}">
                <a16:creationId xmlns:a16="http://schemas.microsoft.com/office/drawing/2014/main" id="{8E279F9E-7C0D-45A9-9AD3-68BD4C6A9E06}"/>
              </a:ext>
            </a:extLst>
          </p:cNvPr>
          <p:cNvSpPr>
            <a:spLocks noGrp="1"/>
          </p:cNvSpPr>
          <p:nvPr>
            <p:ph type="body" sz="quarter" idx="19"/>
          </p:nvPr>
        </p:nvSpPr>
        <p:spPr>
          <a:xfrm>
            <a:off x="4953000" y="3291830"/>
            <a:ext cx="1371600" cy="816838"/>
          </a:xfrm>
          <a:prstGeom prst="rect">
            <a:avLst/>
          </a:prstGeom>
        </p:spPr>
        <p:txBody>
          <a:bodyPr lIns="0" tIns="0" rIns="0" bIns="0" anchor="t" anchorCtr="0">
            <a:normAutofit/>
          </a:bodyPr>
          <a:lstStyle>
            <a:lvl1pPr marL="0" marR="0" indent="0" algn="ctr" defTabSz="914400" rtl="0" eaLnBrk="1" fontAlgn="base" latinLnBrk="0" hangingPunct="1">
              <a:lnSpc>
                <a:spcPct val="100000"/>
              </a:lnSpc>
              <a:spcBef>
                <a:spcPts val="0"/>
              </a:spcBef>
              <a:spcAft>
                <a:spcPct val="0"/>
              </a:spcAft>
              <a:buClrTx/>
              <a:buSzPct val="171000"/>
              <a:buFont typeface="Gill Sans" charset="0"/>
              <a:buNone/>
              <a:tabLst/>
              <a:defRPr sz="1200">
                <a:solidFill>
                  <a:schemeClr val="tx1">
                    <a:lumMod val="75000"/>
                    <a:lumOff val="25000"/>
                  </a:schemeClr>
                </a:solidFill>
                <a:latin typeface="Source Sans Pro Semibold" panose="020B0603030403020204" pitchFamily="34" charset="0"/>
                <a:ea typeface="Source Sans Pro Semibold" panose="020B0603030403020204" pitchFamily="34" charset="0"/>
              </a:defRPr>
            </a:lvl1pPr>
            <a:lvl5pPr>
              <a:defRPr/>
            </a:lvl5pPr>
          </a:lstStyle>
          <a:p>
            <a:pPr lvl="0"/>
            <a:endParaRPr lang="en-US" dirty="0"/>
          </a:p>
        </p:txBody>
      </p:sp>
      <p:cxnSp>
        <p:nvCxnSpPr>
          <p:cNvPr id="38" name="Straight Connector 37">
            <a:extLst>
              <a:ext uri="{FF2B5EF4-FFF2-40B4-BE49-F238E27FC236}">
                <a16:creationId xmlns:a16="http://schemas.microsoft.com/office/drawing/2014/main" id="{FCAC0049-314B-4BCF-961A-C1C8DE6F35B8}"/>
              </a:ext>
            </a:extLst>
          </p:cNvPr>
          <p:cNvCxnSpPr/>
          <p:nvPr userDrawn="1"/>
        </p:nvCxnSpPr>
        <p:spPr bwMode="auto">
          <a:xfrm>
            <a:off x="4953000" y="3075806"/>
            <a:ext cx="1371600" cy="0"/>
          </a:xfrm>
          <a:prstGeom prst="line">
            <a:avLst/>
          </a:prstGeom>
          <a:blipFill dpi="0" rotWithShape="0">
            <a:blip r:embed="rId3"/>
            <a:srcRect/>
            <a:tile tx="0" ty="0" sx="100000" sy="100000" flip="none" algn="tl"/>
          </a:blip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9" name="Text Placeholder 14">
            <a:extLst>
              <a:ext uri="{FF2B5EF4-FFF2-40B4-BE49-F238E27FC236}">
                <a16:creationId xmlns:a16="http://schemas.microsoft.com/office/drawing/2014/main" id="{5F27DAFB-6913-4A39-8D7D-1FE318F616E1}"/>
              </a:ext>
            </a:extLst>
          </p:cNvPr>
          <p:cNvSpPr>
            <a:spLocks noGrp="1"/>
          </p:cNvSpPr>
          <p:nvPr>
            <p:ph type="body" sz="quarter" idx="20"/>
          </p:nvPr>
        </p:nvSpPr>
        <p:spPr>
          <a:xfrm>
            <a:off x="7086600" y="3291830"/>
            <a:ext cx="1371600" cy="816838"/>
          </a:xfrm>
          <a:prstGeom prst="rect">
            <a:avLst/>
          </a:prstGeom>
        </p:spPr>
        <p:txBody>
          <a:bodyPr lIns="0" tIns="0" rIns="0" bIns="0" anchor="t" anchorCtr="0">
            <a:normAutofit/>
          </a:bodyPr>
          <a:lstStyle>
            <a:lvl1pPr marL="0" marR="0" indent="0" algn="ctr" defTabSz="914400" rtl="0" eaLnBrk="1" fontAlgn="base" latinLnBrk="0" hangingPunct="1">
              <a:lnSpc>
                <a:spcPct val="100000"/>
              </a:lnSpc>
              <a:spcBef>
                <a:spcPts val="0"/>
              </a:spcBef>
              <a:spcAft>
                <a:spcPct val="0"/>
              </a:spcAft>
              <a:buClrTx/>
              <a:buSzPct val="171000"/>
              <a:buFont typeface="Gill Sans" charset="0"/>
              <a:buNone/>
              <a:tabLst/>
              <a:defRPr sz="1200">
                <a:solidFill>
                  <a:schemeClr val="tx1">
                    <a:lumMod val="75000"/>
                    <a:lumOff val="25000"/>
                  </a:schemeClr>
                </a:solidFill>
                <a:latin typeface="Source Sans Pro Semibold" panose="020B0603030403020204" pitchFamily="34" charset="0"/>
                <a:ea typeface="Source Sans Pro Semibold" panose="020B0603030403020204" pitchFamily="34" charset="0"/>
              </a:defRPr>
            </a:lvl1pPr>
            <a:lvl5pPr>
              <a:defRPr/>
            </a:lvl5pPr>
          </a:lstStyle>
          <a:p>
            <a:pPr lvl="0"/>
            <a:endParaRPr lang="en-US" dirty="0"/>
          </a:p>
        </p:txBody>
      </p:sp>
      <p:cxnSp>
        <p:nvCxnSpPr>
          <p:cNvPr id="40" name="Straight Connector 39">
            <a:extLst>
              <a:ext uri="{FF2B5EF4-FFF2-40B4-BE49-F238E27FC236}">
                <a16:creationId xmlns:a16="http://schemas.microsoft.com/office/drawing/2014/main" id="{9563AB75-8DF4-4ABF-B1AE-7145F2AD2432}"/>
              </a:ext>
            </a:extLst>
          </p:cNvPr>
          <p:cNvCxnSpPr/>
          <p:nvPr userDrawn="1"/>
        </p:nvCxnSpPr>
        <p:spPr bwMode="auto">
          <a:xfrm>
            <a:off x="7086600" y="3075806"/>
            <a:ext cx="1371600" cy="0"/>
          </a:xfrm>
          <a:prstGeom prst="line">
            <a:avLst/>
          </a:prstGeom>
          <a:blipFill dpi="0" rotWithShape="0">
            <a:blip r:embed="rId3"/>
            <a:srcRect/>
            <a:tile tx="0" ty="0" sx="100000" sy="100000" flip="none" algn="tl"/>
          </a:blip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5" name="Text Placeholder 19">
            <a:extLst>
              <a:ext uri="{FF2B5EF4-FFF2-40B4-BE49-F238E27FC236}">
                <a16:creationId xmlns:a16="http://schemas.microsoft.com/office/drawing/2014/main" id="{F7840521-5420-4CA3-8483-DC53AA9CC9A2}"/>
              </a:ext>
            </a:extLst>
          </p:cNvPr>
          <p:cNvSpPr>
            <a:spLocks noGrp="1"/>
          </p:cNvSpPr>
          <p:nvPr>
            <p:ph type="body" sz="quarter" idx="21" hasCustomPrompt="1"/>
          </p:nvPr>
        </p:nvSpPr>
        <p:spPr>
          <a:xfrm>
            <a:off x="457200" y="507565"/>
            <a:ext cx="914400" cy="182880"/>
          </a:xfrm>
          <a:solidFill>
            <a:schemeClr val="bg1"/>
          </a:solidFill>
        </p:spPr>
        <p:txBody>
          <a:bodyPr lIns="91440" rIns="91440" anchor="ctr">
            <a:noAutofit/>
          </a:bodyPr>
          <a:lstStyle>
            <a:lvl1pPr marL="0" indent="0" algn="ctr">
              <a:spcAft>
                <a:spcPts val="0"/>
              </a:spcAft>
              <a:buNone/>
              <a:defRPr sz="800" cap="all" baseline="0">
                <a:solidFill>
                  <a:schemeClr val="tx1">
                    <a:lumMod val="75000"/>
                    <a:lumOff val="25000"/>
                  </a:schemeClr>
                </a:solidFill>
                <a:latin typeface="Source Sans Pro Black" panose="020B0803030403020204" pitchFamily="34" charset="0"/>
                <a:ea typeface="Source Sans Pro Black" panose="020B0803030403020204" pitchFamily="34" charset="0"/>
              </a:defRPr>
            </a:lvl1pPr>
          </a:lstStyle>
          <a:p>
            <a:pPr lvl="0"/>
            <a:r>
              <a:rPr lang="en-US" dirty="0"/>
              <a:t>Category</a:t>
            </a:r>
          </a:p>
        </p:txBody>
      </p:sp>
    </p:spTree>
    <p:extLst>
      <p:ext uri="{BB962C8B-B14F-4D97-AF65-F5344CB8AC3E}">
        <p14:creationId xmlns:p14="http://schemas.microsoft.com/office/powerpoint/2010/main" val="1716225070"/>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chemeClr val="accent2"/>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9DEFBFD-D5AA-45B8-898D-BEDC5DD538C1}"/>
              </a:ext>
            </a:extLst>
          </p:cNvPr>
          <p:cNvSpPr/>
          <p:nvPr userDrawn="1"/>
        </p:nvSpPr>
        <p:spPr bwMode="auto">
          <a:xfrm>
            <a:off x="0" y="4515966"/>
            <a:ext cx="9144000" cy="627534"/>
          </a:xfrm>
          <a:prstGeom prst="rect">
            <a:avLst/>
          </a:prstGeom>
          <a:solidFill>
            <a:schemeClr val="bg1"/>
          </a:solidFill>
          <a:ln w="25400" cap="flat" cmpd="sng" algn="ctr">
            <a:noFill/>
            <a:prstDash val="solid"/>
            <a:round/>
            <a:headEnd type="none" w="med" len="med"/>
            <a:tailEnd type="none" w="med" len="med"/>
          </a:ln>
          <a:effectLst>
            <a:outerShdw blurRad="63500" dist="38099" dir="2700000" algn="ctr" rotWithShape="0">
              <a:schemeClr val="bg2">
                <a:alpha val="74998"/>
              </a:scheme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17" name="Picture 16" descr="A close up of a logo&#10;&#10;Description automatically generated">
            <a:extLst>
              <a:ext uri="{FF2B5EF4-FFF2-40B4-BE49-F238E27FC236}">
                <a16:creationId xmlns:a16="http://schemas.microsoft.com/office/drawing/2014/main" id="{7A9C3EA5-C572-4753-ADE4-565D9EE165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01000" y="4659982"/>
            <a:ext cx="685800" cy="356701"/>
          </a:xfrm>
          <a:prstGeom prst="rect">
            <a:avLst/>
          </a:prstGeom>
        </p:spPr>
      </p:pic>
      <p:sp>
        <p:nvSpPr>
          <p:cNvPr id="23" name="Footer Placeholder 22">
            <a:extLst>
              <a:ext uri="{FF2B5EF4-FFF2-40B4-BE49-F238E27FC236}">
                <a16:creationId xmlns:a16="http://schemas.microsoft.com/office/drawing/2014/main" id="{3CC19205-73CE-483F-9003-18890DCC4885}"/>
              </a:ext>
            </a:extLst>
          </p:cNvPr>
          <p:cNvSpPr>
            <a:spLocks noGrp="1"/>
          </p:cNvSpPr>
          <p:nvPr>
            <p:ph type="ftr" sz="quarter" idx="11"/>
          </p:nvPr>
        </p:nvSpPr>
        <p:spPr/>
        <p:txBody>
          <a:bodyPr/>
          <a:lstStyle>
            <a:lvl1pPr>
              <a:defRPr>
                <a:solidFill>
                  <a:schemeClr val="tx1">
                    <a:lumMod val="75000"/>
                    <a:lumOff val="25000"/>
                  </a:schemeClr>
                </a:solidFill>
              </a:defRPr>
            </a:lvl1pPr>
          </a:lstStyle>
          <a:p>
            <a:pPr algn="l"/>
            <a:endParaRPr lang="en-US" dirty="0"/>
          </a:p>
        </p:txBody>
      </p:sp>
      <p:sp>
        <p:nvSpPr>
          <p:cNvPr id="27" name="Slide Number Placeholder 6">
            <a:extLst>
              <a:ext uri="{FF2B5EF4-FFF2-40B4-BE49-F238E27FC236}">
                <a16:creationId xmlns:a16="http://schemas.microsoft.com/office/drawing/2014/main" id="{8BFCBE9D-44BD-47D5-B2D7-3BF0002F2EFE}"/>
              </a:ext>
            </a:extLst>
          </p:cNvPr>
          <p:cNvSpPr>
            <a:spLocks noGrp="1"/>
          </p:cNvSpPr>
          <p:nvPr>
            <p:ph type="sldNum" sz="quarter" idx="4"/>
          </p:nvPr>
        </p:nvSpPr>
        <p:spPr>
          <a:xfrm>
            <a:off x="6629400" y="237572"/>
            <a:ext cx="2057400" cy="274637"/>
          </a:xfrm>
          <a:prstGeom prst="rect">
            <a:avLst/>
          </a:prstGeom>
        </p:spPr>
        <p:txBody>
          <a:bodyPr vert="horz" lIns="91440" tIns="45720" rIns="91440" bIns="45720" rtlCol="0" anchor="ctr"/>
          <a:lstStyle>
            <a:lvl1pPr algn="r">
              <a:defRPr sz="1000">
                <a:solidFill>
                  <a:schemeClr val="bg1"/>
                </a:solidFill>
                <a:latin typeface="Source Sans Pro Black" panose="020B0803030403020204" pitchFamily="34" charset="0"/>
                <a:ea typeface="Source Sans Pro Black" panose="020B0803030403020204" pitchFamily="34" charset="0"/>
              </a:defRPr>
            </a:lvl1pPr>
          </a:lstStyle>
          <a:p>
            <a:fld id="{8894A860-9408-4AD2-AC6E-3FFFFE686981}" type="slidenum">
              <a:rPr lang="en-US" smtClean="0"/>
              <a:pPr/>
              <a:t>‹#›</a:t>
            </a:fld>
            <a:endParaRPr lang="en-US" dirty="0"/>
          </a:p>
        </p:txBody>
      </p:sp>
      <p:sp>
        <p:nvSpPr>
          <p:cNvPr id="2" name="Title 1">
            <a:extLst>
              <a:ext uri="{FF2B5EF4-FFF2-40B4-BE49-F238E27FC236}">
                <a16:creationId xmlns:a16="http://schemas.microsoft.com/office/drawing/2014/main" id="{6E293ADB-F321-46C5-9E54-9C586F54B5E3}"/>
              </a:ext>
            </a:extLst>
          </p:cNvPr>
          <p:cNvSpPr>
            <a:spLocks noGrp="1"/>
          </p:cNvSpPr>
          <p:nvPr>
            <p:ph type="title"/>
          </p:nvPr>
        </p:nvSpPr>
        <p:spPr/>
        <p:txBody>
          <a:bodyPr/>
          <a:lstStyle>
            <a:lvl1pPr>
              <a:defRPr u="sng" baseline="0">
                <a:solidFill>
                  <a:schemeClr val="bg1"/>
                </a:solidFill>
                <a:uFill>
                  <a:solidFill>
                    <a:schemeClr val="accent6">
                      <a:lumMod val="75000"/>
                    </a:schemeClr>
                  </a:solidFill>
                </a:uFill>
              </a:defRPr>
            </a:lvl1pPr>
          </a:lstStyle>
          <a:p>
            <a:r>
              <a:rPr lang="en-US"/>
              <a:t>Click to edit Master title style</a:t>
            </a:r>
          </a:p>
        </p:txBody>
      </p:sp>
      <p:sp>
        <p:nvSpPr>
          <p:cNvPr id="3" name="Rectangle: Rounded Corners 2">
            <a:extLst>
              <a:ext uri="{FF2B5EF4-FFF2-40B4-BE49-F238E27FC236}">
                <a16:creationId xmlns:a16="http://schemas.microsoft.com/office/drawing/2014/main" id="{56B24AFD-A376-4448-BF46-75E3A911B36D}"/>
              </a:ext>
            </a:extLst>
          </p:cNvPr>
          <p:cNvSpPr/>
          <p:nvPr userDrawn="1"/>
        </p:nvSpPr>
        <p:spPr bwMode="auto">
          <a:xfrm>
            <a:off x="457200" y="1575174"/>
            <a:ext cx="1828800" cy="2743200"/>
          </a:xfrm>
          <a:prstGeom prst="roundRect">
            <a:avLst>
              <a:gd name="adj" fmla="val 8019"/>
            </a:avLst>
          </a:prstGeom>
          <a:solidFill>
            <a:schemeClr val="bg1"/>
          </a:solidFill>
          <a:ln w="25400" cap="flat" cmpd="sng" algn="ctr">
            <a:noFill/>
            <a:prstDash val="solid"/>
            <a:round/>
            <a:headEnd type="none" w="med" len="med"/>
            <a:tailEnd type="none" w="med" len="med"/>
          </a:ln>
          <a:effectLst>
            <a:outerShdw blurRad="508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2" name="Rectangle: Rounded Corners 21">
            <a:extLst>
              <a:ext uri="{FF2B5EF4-FFF2-40B4-BE49-F238E27FC236}">
                <a16:creationId xmlns:a16="http://schemas.microsoft.com/office/drawing/2014/main" id="{9130C482-FA21-4F57-9CF6-A908D1E612DF}"/>
              </a:ext>
            </a:extLst>
          </p:cNvPr>
          <p:cNvSpPr/>
          <p:nvPr userDrawn="1"/>
        </p:nvSpPr>
        <p:spPr bwMode="auto">
          <a:xfrm>
            <a:off x="6858000" y="1545191"/>
            <a:ext cx="1828800" cy="2743200"/>
          </a:xfrm>
          <a:prstGeom prst="roundRect">
            <a:avLst>
              <a:gd name="adj" fmla="val 8019"/>
            </a:avLst>
          </a:prstGeom>
          <a:solidFill>
            <a:schemeClr val="bg1"/>
          </a:solidFill>
          <a:ln w="25400" cap="flat" cmpd="sng" algn="ctr">
            <a:noFill/>
            <a:prstDash val="solid"/>
            <a:round/>
            <a:headEnd type="none" w="med" len="med"/>
            <a:tailEnd type="none" w="med" len="med"/>
          </a:ln>
          <a:effectLst>
            <a:outerShdw blurRad="508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4" name="Rectangle: Rounded Corners 23">
            <a:extLst>
              <a:ext uri="{FF2B5EF4-FFF2-40B4-BE49-F238E27FC236}">
                <a16:creationId xmlns:a16="http://schemas.microsoft.com/office/drawing/2014/main" id="{92E3C904-0F0E-461C-BDAD-09E2D2E42D1A}"/>
              </a:ext>
            </a:extLst>
          </p:cNvPr>
          <p:cNvSpPr/>
          <p:nvPr userDrawn="1"/>
        </p:nvSpPr>
        <p:spPr bwMode="auto">
          <a:xfrm>
            <a:off x="2590800" y="1575174"/>
            <a:ext cx="1828800" cy="2743200"/>
          </a:xfrm>
          <a:prstGeom prst="roundRect">
            <a:avLst>
              <a:gd name="adj" fmla="val 8019"/>
            </a:avLst>
          </a:prstGeom>
          <a:solidFill>
            <a:schemeClr val="bg1"/>
          </a:solidFill>
          <a:ln w="25400" cap="flat" cmpd="sng" algn="ctr">
            <a:noFill/>
            <a:prstDash val="solid"/>
            <a:round/>
            <a:headEnd type="none" w="med" len="med"/>
            <a:tailEnd type="none" w="med" len="med"/>
          </a:ln>
          <a:effectLst>
            <a:outerShdw blurRad="508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8" name="Rectangle: Rounded Corners 27">
            <a:extLst>
              <a:ext uri="{FF2B5EF4-FFF2-40B4-BE49-F238E27FC236}">
                <a16:creationId xmlns:a16="http://schemas.microsoft.com/office/drawing/2014/main" id="{ABAB27AB-5CBC-4F11-B44E-39386228B1F4}"/>
              </a:ext>
            </a:extLst>
          </p:cNvPr>
          <p:cNvSpPr/>
          <p:nvPr userDrawn="1"/>
        </p:nvSpPr>
        <p:spPr bwMode="auto">
          <a:xfrm>
            <a:off x="4724400" y="1575174"/>
            <a:ext cx="1828800" cy="2743200"/>
          </a:xfrm>
          <a:prstGeom prst="roundRect">
            <a:avLst>
              <a:gd name="adj" fmla="val 8019"/>
            </a:avLst>
          </a:prstGeom>
          <a:solidFill>
            <a:schemeClr val="bg1"/>
          </a:solidFill>
          <a:ln w="25400" cap="flat" cmpd="sng" algn="ctr">
            <a:noFill/>
            <a:prstDash val="solid"/>
            <a:round/>
            <a:headEnd type="none" w="med" len="med"/>
            <a:tailEnd type="none" w="med" len="med"/>
          </a:ln>
          <a:effectLst>
            <a:outerShdw blurRad="508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9" name="Picture Placeholder 42">
            <a:extLst>
              <a:ext uri="{FF2B5EF4-FFF2-40B4-BE49-F238E27FC236}">
                <a16:creationId xmlns:a16="http://schemas.microsoft.com/office/drawing/2014/main" id="{71A73183-F1DE-41F6-AE2B-8E3F922CC319}"/>
              </a:ext>
            </a:extLst>
          </p:cNvPr>
          <p:cNvSpPr>
            <a:spLocks noGrp="1"/>
          </p:cNvSpPr>
          <p:nvPr>
            <p:ph type="pic" sz="quarter" idx="12" hasCustomPrompt="1"/>
          </p:nvPr>
        </p:nvSpPr>
        <p:spPr>
          <a:xfrm>
            <a:off x="867569" y="1828800"/>
            <a:ext cx="1008062" cy="1008063"/>
          </a:xfrm>
          <a:prstGeom prst="rect">
            <a:avLst/>
          </a:prstGeom>
        </p:spPr>
        <p:txBody>
          <a:bodyPr lIns="0" tIns="0" rIns="0" bIns="0" anchor="ctr"/>
          <a:lstStyle>
            <a:lvl1pPr marL="0" indent="0" algn="ctr">
              <a:spcBef>
                <a:spcPts val="0"/>
              </a:spcBef>
              <a:buNone/>
              <a:defRPr sz="1600">
                <a:latin typeface="Source Sans Pro" panose="020B0503030403020204" pitchFamily="34" charset="0"/>
                <a:ea typeface="Source Sans Pro" panose="020B0503030403020204" pitchFamily="34" charset="0"/>
              </a:defRPr>
            </a:lvl1pPr>
          </a:lstStyle>
          <a:p>
            <a:r>
              <a:rPr lang="en-US" dirty="0"/>
              <a:t>Icon</a:t>
            </a:r>
          </a:p>
        </p:txBody>
      </p:sp>
      <p:sp>
        <p:nvSpPr>
          <p:cNvPr id="30" name="Picture Placeholder 42">
            <a:extLst>
              <a:ext uri="{FF2B5EF4-FFF2-40B4-BE49-F238E27FC236}">
                <a16:creationId xmlns:a16="http://schemas.microsoft.com/office/drawing/2014/main" id="{6647B890-E8FA-4793-982A-734A31872A1A}"/>
              </a:ext>
            </a:extLst>
          </p:cNvPr>
          <p:cNvSpPr>
            <a:spLocks noGrp="1"/>
          </p:cNvSpPr>
          <p:nvPr>
            <p:ph type="pic" sz="quarter" idx="13" hasCustomPrompt="1"/>
          </p:nvPr>
        </p:nvSpPr>
        <p:spPr>
          <a:xfrm>
            <a:off x="3001169" y="1828799"/>
            <a:ext cx="1008062" cy="1008063"/>
          </a:xfrm>
          <a:prstGeom prst="rect">
            <a:avLst/>
          </a:prstGeom>
        </p:spPr>
        <p:txBody>
          <a:bodyPr lIns="0" tIns="0" rIns="0" bIns="0" anchor="ctr"/>
          <a:lstStyle>
            <a:lvl1pPr marL="0" indent="0" algn="ctr">
              <a:spcBef>
                <a:spcPts val="0"/>
              </a:spcBef>
              <a:buNone/>
              <a:defRPr sz="1600">
                <a:latin typeface="Source Sans Pro" panose="020B0503030403020204" pitchFamily="34" charset="0"/>
                <a:ea typeface="Source Sans Pro" panose="020B0503030403020204" pitchFamily="34" charset="0"/>
              </a:defRPr>
            </a:lvl1pPr>
          </a:lstStyle>
          <a:p>
            <a:r>
              <a:rPr lang="en-US" dirty="0"/>
              <a:t>Icon</a:t>
            </a:r>
          </a:p>
        </p:txBody>
      </p:sp>
      <p:sp>
        <p:nvSpPr>
          <p:cNvPr id="31" name="Picture Placeholder 42">
            <a:extLst>
              <a:ext uri="{FF2B5EF4-FFF2-40B4-BE49-F238E27FC236}">
                <a16:creationId xmlns:a16="http://schemas.microsoft.com/office/drawing/2014/main" id="{3C6D32FE-B6C8-460D-AA49-BD9C30524B3B}"/>
              </a:ext>
            </a:extLst>
          </p:cNvPr>
          <p:cNvSpPr>
            <a:spLocks noGrp="1"/>
          </p:cNvSpPr>
          <p:nvPr>
            <p:ph type="pic" sz="quarter" idx="14" hasCustomPrompt="1"/>
          </p:nvPr>
        </p:nvSpPr>
        <p:spPr>
          <a:xfrm>
            <a:off x="5134769" y="1828798"/>
            <a:ext cx="1008062" cy="1008063"/>
          </a:xfrm>
          <a:prstGeom prst="rect">
            <a:avLst/>
          </a:prstGeom>
        </p:spPr>
        <p:txBody>
          <a:bodyPr lIns="0" tIns="0" rIns="0" bIns="0" anchor="ctr"/>
          <a:lstStyle>
            <a:lvl1pPr marL="0" indent="0" algn="ctr">
              <a:spcBef>
                <a:spcPts val="0"/>
              </a:spcBef>
              <a:buNone/>
              <a:defRPr sz="1600">
                <a:latin typeface="Source Sans Pro" panose="020B0503030403020204" pitchFamily="34" charset="0"/>
                <a:ea typeface="Source Sans Pro" panose="020B0503030403020204" pitchFamily="34" charset="0"/>
              </a:defRPr>
            </a:lvl1pPr>
          </a:lstStyle>
          <a:p>
            <a:r>
              <a:rPr lang="en-US" dirty="0"/>
              <a:t>Icon</a:t>
            </a:r>
          </a:p>
        </p:txBody>
      </p:sp>
      <p:sp>
        <p:nvSpPr>
          <p:cNvPr id="32" name="Picture Placeholder 42">
            <a:extLst>
              <a:ext uri="{FF2B5EF4-FFF2-40B4-BE49-F238E27FC236}">
                <a16:creationId xmlns:a16="http://schemas.microsoft.com/office/drawing/2014/main" id="{E250A42C-1620-49FC-8933-5DBDC3EEAAA7}"/>
              </a:ext>
            </a:extLst>
          </p:cNvPr>
          <p:cNvSpPr>
            <a:spLocks noGrp="1"/>
          </p:cNvSpPr>
          <p:nvPr>
            <p:ph type="pic" sz="quarter" idx="15" hasCustomPrompt="1"/>
          </p:nvPr>
        </p:nvSpPr>
        <p:spPr>
          <a:xfrm>
            <a:off x="7268369" y="1807848"/>
            <a:ext cx="1008062" cy="1008063"/>
          </a:xfrm>
          <a:prstGeom prst="rect">
            <a:avLst/>
          </a:prstGeom>
        </p:spPr>
        <p:txBody>
          <a:bodyPr lIns="0" tIns="0" rIns="0" bIns="0" anchor="ctr"/>
          <a:lstStyle>
            <a:lvl1pPr marL="0" indent="0" algn="ctr">
              <a:spcBef>
                <a:spcPts val="0"/>
              </a:spcBef>
              <a:buNone/>
              <a:defRPr sz="1600">
                <a:latin typeface="Source Sans Pro" panose="020B0503030403020204" pitchFamily="34" charset="0"/>
                <a:ea typeface="Source Sans Pro" panose="020B0503030403020204" pitchFamily="34" charset="0"/>
              </a:defRPr>
            </a:lvl1pPr>
          </a:lstStyle>
          <a:p>
            <a:r>
              <a:rPr lang="en-US" dirty="0"/>
              <a:t>Icon</a:t>
            </a:r>
          </a:p>
        </p:txBody>
      </p:sp>
      <p:sp>
        <p:nvSpPr>
          <p:cNvPr id="33" name="Text Placeholder 14">
            <a:extLst>
              <a:ext uri="{FF2B5EF4-FFF2-40B4-BE49-F238E27FC236}">
                <a16:creationId xmlns:a16="http://schemas.microsoft.com/office/drawing/2014/main" id="{A034E003-A719-4A97-9449-D5A7334E9087}"/>
              </a:ext>
            </a:extLst>
          </p:cNvPr>
          <p:cNvSpPr>
            <a:spLocks noGrp="1"/>
          </p:cNvSpPr>
          <p:nvPr>
            <p:ph type="body" sz="quarter" idx="17"/>
          </p:nvPr>
        </p:nvSpPr>
        <p:spPr>
          <a:xfrm>
            <a:off x="685800" y="3291830"/>
            <a:ext cx="1371600" cy="816838"/>
          </a:xfrm>
          <a:prstGeom prst="rect">
            <a:avLst/>
          </a:prstGeom>
        </p:spPr>
        <p:txBody>
          <a:bodyPr lIns="0" tIns="0" rIns="0" bIns="0" anchor="t" anchorCtr="0">
            <a:normAutofit/>
          </a:bodyPr>
          <a:lstStyle>
            <a:lvl1pPr marL="0" marR="0" indent="0" algn="ctr" defTabSz="914400" rtl="0" eaLnBrk="1" fontAlgn="base" latinLnBrk="0" hangingPunct="1">
              <a:lnSpc>
                <a:spcPct val="100000"/>
              </a:lnSpc>
              <a:spcBef>
                <a:spcPts val="0"/>
              </a:spcBef>
              <a:spcAft>
                <a:spcPct val="0"/>
              </a:spcAft>
              <a:buClrTx/>
              <a:buSzPct val="171000"/>
              <a:buFont typeface="Gill Sans" charset="0"/>
              <a:buNone/>
              <a:tabLst/>
              <a:defRPr sz="1200">
                <a:solidFill>
                  <a:schemeClr val="tx1">
                    <a:lumMod val="75000"/>
                    <a:lumOff val="25000"/>
                  </a:schemeClr>
                </a:solidFill>
                <a:latin typeface="Source Sans Pro Semibold" panose="020B0603030403020204" pitchFamily="34" charset="0"/>
                <a:ea typeface="Source Sans Pro Semibold" panose="020B0603030403020204" pitchFamily="34" charset="0"/>
              </a:defRPr>
            </a:lvl1pPr>
            <a:lvl5pPr>
              <a:defRPr/>
            </a:lvl5pPr>
          </a:lstStyle>
          <a:p>
            <a:pPr lvl="0"/>
            <a:endParaRPr lang="en-US" dirty="0"/>
          </a:p>
        </p:txBody>
      </p:sp>
      <p:cxnSp>
        <p:nvCxnSpPr>
          <p:cNvPr id="5" name="Straight Connector 4">
            <a:extLst>
              <a:ext uri="{FF2B5EF4-FFF2-40B4-BE49-F238E27FC236}">
                <a16:creationId xmlns:a16="http://schemas.microsoft.com/office/drawing/2014/main" id="{E9984473-2BE0-4008-90E6-BF89B8955C1B}"/>
              </a:ext>
            </a:extLst>
          </p:cNvPr>
          <p:cNvCxnSpPr/>
          <p:nvPr userDrawn="1"/>
        </p:nvCxnSpPr>
        <p:spPr bwMode="auto">
          <a:xfrm>
            <a:off x="685800" y="3075806"/>
            <a:ext cx="1371600" cy="0"/>
          </a:xfrm>
          <a:prstGeom prst="line">
            <a:avLst/>
          </a:prstGeom>
          <a:blipFill dpi="0" rotWithShape="0">
            <a:blip r:embed="rId3"/>
            <a:srcRect/>
            <a:tile tx="0" ty="0" sx="100000" sy="100000" flip="none" algn="tl"/>
          </a:blip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5" name="Text Placeholder 14">
            <a:extLst>
              <a:ext uri="{FF2B5EF4-FFF2-40B4-BE49-F238E27FC236}">
                <a16:creationId xmlns:a16="http://schemas.microsoft.com/office/drawing/2014/main" id="{7F981541-3F28-473D-B5BA-C38AE3BD7185}"/>
              </a:ext>
            </a:extLst>
          </p:cNvPr>
          <p:cNvSpPr>
            <a:spLocks noGrp="1"/>
          </p:cNvSpPr>
          <p:nvPr>
            <p:ph type="body" sz="quarter" idx="18"/>
          </p:nvPr>
        </p:nvSpPr>
        <p:spPr>
          <a:xfrm>
            <a:off x="2819400" y="3291830"/>
            <a:ext cx="1371600" cy="816838"/>
          </a:xfrm>
          <a:prstGeom prst="rect">
            <a:avLst/>
          </a:prstGeom>
        </p:spPr>
        <p:txBody>
          <a:bodyPr lIns="0" tIns="0" rIns="0" bIns="0" anchor="t" anchorCtr="0">
            <a:normAutofit/>
          </a:bodyPr>
          <a:lstStyle>
            <a:lvl1pPr marL="0" marR="0" indent="0" algn="ctr" defTabSz="914400" rtl="0" eaLnBrk="1" fontAlgn="base" latinLnBrk="0" hangingPunct="1">
              <a:lnSpc>
                <a:spcPct val="100000"/>
              </a:lnSpc>
              <a:spcBef>
                <a:spcPts val="0"/>
              </a:spcBef>
              <a:spcAft>
                <a:spcPct val="0"/>
              </a:spcAft>
              <a:buClrTx/>
              <a:buSzPct val="171000"/>
              <a:buFont typeface="Gill Sans" charset="0"/>
              <a:buNone/>
              <a:tabLst/>
              <a:defRPr sz="1200">
                <a:solidFill>
                  <a:schemeClr val="tx1">
                    <a:lumMod val="75000"/>
                    <a:lumOff val="25000"/>
                  </a:schemeClr>
                </a:solidFill>
                <a:latin typeface="Source Sans Pro Semibold" panose="020B0603030403020204" pitchFamily="34" charset="0"/>
                <a:ea typeface="Source Sans Pro Semibold" panose="020B0603030403020204" pitchFamily="34" charset="0"/>
              </a:defRPr>
            </a:lvl1pPr>
            <a:lvl5pPr>
              <a:defRPr/>
            </a:lvl5pPr>
          </a:lstStyle>
          <a:p>
            <a:pPr lvl="0"/>
            <a:endParaRPr lang="en-US" dirty="0"/>
          </a:p>
        </p:txBody>
      </p:sp>
      <p:cxnSp>
        <p:nvCxnSpPr>
          <p:cNvPr id="36" name="Straight Connector 35">
            <a:extLst>
              <a:ext uri="{FF2B5EF4-FFF2-40B4-BE49-F238E27FC236}">
                <a16:creationId xmlns:a16="http://schemas.microsoft.com/office/drawing/2014/main" id="{B84984BD-5177-4760-9AC1-DD54F0AC5F39}"/>
              </a:ext>
            </a:extLst>
          </p:cNvPr>
          <p:cNvCxnSpPr/>
          <p:nvPr userDrawn="1"/>
        </p:nvCxnSpPr>
        <p:spPr bwMode="auto">
          <a:xfrm>
            <a:off x="2819400" y="3075806"/>
            <a:ext cx="1371600" cy="0"/>
          </a:xfrm>
          <a:prstGeom prst="line">
            <a:avLst/>
          </a:prstGeom>
          <a:blipFill dpi="0" rotWithShape="0">
            <a:blip r:embed="rId3"/>
            <a:srcRect/>
            <a:tile tx="0" ty="0" sx="100000" sy="100000" flip="none" algn="tl"/>
          </a:blip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7" name="Text Placeholder 14">
            <a:extLst>
              <a:ext uri="{FF2B5EF4-FFF2-40B4-BE49-F238E27FC236}">
                <a16:creationId xmlns:a16="http://schemas.microsoft.com/office/drawing/2014/main" id="{8E279F9E-7C0D-45A9-9AD3-68BD4C6A9E06}"/>
              </a:ext>
            </a:extLst>
          </p:cNvPr>
          <p:cNvSpPr>
            <a:spLocks noGrp="1"/>
          </p:cNvSpPr>
          <p:nvPr>
            <p:ph type="body" sz="quarter" idx="19"/>
          </p:nvPr>
        </p:nvSpPr>
        <p:spPr>
          <a:xfrm>
            <a:off x="4953000" y="3291830"/>
            <a:ext cx="1371600" cy="816838"/>
          </a:xfrm>
          <a:prstGeom prst="rect">
            <a:avLst/>
          </a:prstGeom>
        </p:spPr>
        <p:txBody>
          <a:bodyPr lIns="0" tIns="0" rIns="0" bIns="0" anchor="t" anchorCtr="0">
            <a:normAutofit/>
          </a:bodyPr>
          <a:lstStyle>
            <a:lvl1pPr marL="0" marR="0" indent="0" algn="ctr" defTabSz="914400" rtl="0" eaLnBrk="1" fontAlgn="base" latinLnBrk="0" hangingPunct="1">
              <a:lnSpc>
                <a:spcPct val="100000"/>
              </a:lnSpc>
              <a:spcBef>
                <a:spcPts val="0"/>
              </a:spcBef>
              <a:spcAft>
                <a:spcPct val="0"/>
              </a:spcAft>
              <a:buClrTx/>
              <a:buSzPct val="171000"/>
              <a:buFont typeface="Gill Sans" charset="0"/>
              <a:buNone/>
              <a:tabLst/>
              <a:defRPr sz="1200">
                <a:solidFill>
                  <a:schemeClr val="tx1">
                    <a:lumMod val="75000"/>
                    <a:lumOff val="25000"/>
                  </a:schemeClr>
                </a:solidFill>
                <a:latin typeface="Source Sans Pro Semibold" panose="020B0603030403020204" pitchFamily="34" charset="0"/>
                <a:ea typeface="Source Sans Pro Semibold" panose="020B0603030403020204" pitchFamily="34" charset="0"/>
              </a:defRPr>
            </a:lvl1pPr>
            <a:lvl5pPr>
              <a:defRPr/>
            </a:lvl5pPr>
          </a:lstStyle>
          <a:p>
            <a:pPr lvl="0"/>
            <a:endParaRPr lang="en-US" dirty="0"/>
          </a:p>
        </p:txBody>
      </p:sp>
      <p:cxnSp>
        <p:nvCxnSpPr>
          <p:cNvPr id="38" name="Straight Connector 37">
            <a:extLst>
              <a:ext uri="{FF2B5EF4-FFF2-40B4-BE49-F238E27FC236}">
                <a16:creationId xmlns:a16="http://schemas.microsoft.com/office/drawing/2014/main" id="{FCAC0049-314B-4BCF-961A-C1C8DE6F35B8}"/>
              </a:ext>
            </a:extLst>
          </p:cNvPr>
          <p:cNvCxnSpPr/>
          <p:nvPr userDrawn="1"/>
        </p:nvCxnSpPr>
        <p:spPr bwMode="auto">
          <a:xfrm>
            <a:off x="4953000" y="3075806"/>
            <a:ext cx="1371600" cy="0"/>
          </a:xfrm>
          <a:prstGeom prst="line">
            <a:avLst/>
          </a:prstGeom>
          <a:blipFill dpi="0" rotWithShape="0">
            <a:blip r:embed="rId3"/>
            <a:srcRect/>
            <a:tile tx="0" ty="0" sx="100000" sy="100000" flip="none" algn="tl"/>
          </a:blip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9" name="Text Placeholder 14">
            <a:extLst>
              <a:ext uri="{FF2B5EF4-FFF2-40B4-BE49-F238E27FC236}">
                <a16:creationId xmlns:a16="http://schemas.microsoft.com/office/drawing/2014/main" id="{5F27DAFB-6913-4A39-8D7D-1FE318F616E1}"/>
              </a:ext>
            </a:extLst>
          </p:cNvPr>
          <p:cNvSpPr>
            <a:spLocks noGrp="1"/>
          </p:cNvSpPr>
          <p:nvPr>
            <p:ph type="body" sz="quarter" idx="20"/>
          </p:nvPr>
        </p:nvSpPr>
        <p:spPr>
          <a:xfrm>
            <a:off x="7086600" y="3291830"/>
            <a:ext cx="1371600" cy="816838"/>
          </a:xfrm>
          <a:prstGeom prst="rect">
            <a:avLst/>
          </a:prstGeom>
        </p:spPr>
        <p:txBody>
          <a:bodyPr lIns="0" tIns="0" rIns="0" bIns="0" anchor="t" anchorCtr="0">
            <a:normAutofit/>
          </a:bodyPr>
          <a:lstStyle>
            <a:lvl1pPr marL="0" marR="0" indent="0" algn="ctr" defTabSz="914400" rtl="0" eaLnBrk="1" fontAlgn="base" latinLnBrk="0" hangingPunct="1">
              <a:lnSpc>
                <a:spcPct val="100000"/>
              </a:lnSpc>
              <a:spcBef>
                <a:spcPts val="0"/>
              </a:spcBef>
              <a:spcAft>
                <a:spcPct val="0"/>
              </a:spcAft>
              <a:buClrTx/>
              <a:buSzPct val="171000"/>
              <a:buFont typeface="Gill Sans" charset="0"/>
              <a:buNone/>
              <a:tabLst/>
              <a:defRPr sz="1200">
                <a:solidFill>
                  <a:schemeClr val="tx1">
                    <a:lumMod val="75000"/>
                    <a:lumOff val="25000"/>
                  </a:schemeClr>
                </a:solidFill>
                <a:latin typeface="Source Sans Pro Semibold" panose="020B0603030403020204" pitchFamily="34" charset="0"/>
                <a:ea typeface="Source Sans Pro Semibold" panose="020B0603030403020204" pitchFamily="34" charset="0"/>
              </a:defRPr>
            </a:lvl1pPr>
            <a:lvl5pPr>
              <a:defRPr/>
            </a:lvl5pPr>
          </a:lstStyle>
          <a:p>
            <a:pPr lvl="0"/>
            <a:endParaRPr lang="en-US" dirty="0"/>
          </a:p>
        </p:txBody>
      </p:sp>
      <p:cxnSp>
        <p:nvCxnSpPr>
          <p:cNvPr id="40" name="Straight Connector 39">
            <a:extLst>
              <a:ext uri="{FF2B5EF4-FFF2-40B4-BE49-F238E27FC236}">
                <a16:creationId xmlns:a16="http://schemas.microsoft.com/office/drawing/2014/main" id="{9563AB75-8DF4-4ABF-B1AE-7145F2AD2432}"/>
              </a:ext>
            </a:extLst>
          </p:cNvPr>
          <p:cNvCxnSpPr/>
          <p:nvPr userDrawn="1"/>
        </p:nvCxnSpPr>
        <p:spPr bwMode="auto">
          <a:xfrm>
            <a:off x="7086600" y="3075806"/>
            <a:ext cx="1371600" cy="0"/>
          </a:xfrm>
          <a:prstGeom prst="line">
            <a:avLst/>
          </a:prstGeom>
          <a:blipFill dpi="0" rotWithShape="0">
            <a:blip r:embed="rId3"/>
            <a:srcRect/>
            <a:tile tx="0" ty="0" sx="100000" sy="100000" flip="none" algn="tl"/>
          </a:blip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5" name="Text Placeholder 19">
            <a:extLst>
              <a:ext uri="{FF2B5EF4-FFF2-40B4-BE49-F238E27FC236}">
                <a16:creationId xmlns:a16="http://schemas.microsoft.com/office/drawing/2014/main" id="{9163DEEB-8F03-4408-B7FB-8AD8DBBB5B56}"/>
              </a:ext>
            </a:extLst>
          </p:cNvPr>
          <p:cNvSpPr>
            <a:spLocks noGrp="1"/>
          </p:cNvSpPr>
          <p:nvPr>
            <p:ph type="body" sz="quarter" idx="21" hasCustomPrompt="1"/>
          </p:nvPr>
        </p:nvSpPr>
        <p:spPr>
          <a:xfrm>
            <a:off x="457200" y="507565"/>
            <a:ext cx="914400" cy="182880"/>
          </a:xfrm>
          <a:solidFill>
            <a:schemeClr val="bg1"/>
          </a:solidFill>
        </p:spPr>
        <p:txBody>
          <a:bodyPr lIns="91440" rIns="91440" anchor="ctr">
            <a:noAutofit/>
          </a:bodyPr>
          <a:lstStyle>
            <a:lvl1pPr marL="0" indent="0" algn="ctr">
              <a:spcAft>
                <a:spcPts val="0"/>
              </a:spcAft>
              <a:buNone/>
              <a:defRPr sz="800" cap="all" baseline="0">
                <a:solidFill>
                  <a:schemeClr val="tx1">
                    <a:lumMod val="75000"/>
                    <a:lumOff val="25000"/>
                  </a:schemeClr>
                </a:solidFill>
                <a:latin typeface="Source Sans Pro Black" panose="020B0803030403020204" pitchFamily="34" charset="0"/>
                <a:ea typeface="Source Sans Pro Black" panose="020B0803030403020204" pitchFamily="34" charset="0"/>
              </a:defRPr>
            </a:lvl1pPr>
          </a:lstStyle>
          <a:p>
            <a:pPr lvl="0"/>
            <a:r>
              <a:rPr lang="en-US" dirty="0"/>
              <a:t>Category</a:t>
            </a:r>
          </a:p>
        </p:txBody>
      </p:sp>
    </p:spTree>
    <p:extLst>
      <p:ext uri="{BB962C8B-B14F-4D97-AF65-F5344CB8AC3E}">
        <p14:creationId xmlns:p14="http://schemas.microsoft.com/office/powerpoint/2010/main" val="1741412909"/>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Title and Content">
    <p:bg>
      <p:bgPr>
        <a:gradFill>
          <a:gsLst>
            <a:gs pos="17000">
              <a:schemeClr val="accent1">
                <a:lumMod val="100000"/>
              </a:schemeClr>
            </a:gs>
            <a:gs pos="83000">
              <a:schemeClr val="accent2">
                <a:lumMod val="100000"/>
              </a:schemeClr>
            </a:gs>
          </a:gsLst>
          <a:lin ang="18900000" scaled="1"/>
        </a:gradFill>
        <a:effectLst/>
      </p:bgPr>
    </p:bg>
    <p:spTree>
      <p:nvGrpSpPr>
        <p:cNvPr id="1" name=""/>
        <p:cNvGrpSpPr/>
        <p:nvPr/>
      </p:nvGrpSpPr>
      <p:grpSpPr>
        <a:xfrm>
          <a:off x="0" y="0"/>
          <a:ext cx="0" cy="0"/>
          <a:chOff x="0" y="0"/>
          <a:chExt cx="0" cy="0"/>
        </a:xfrm>
      </p:grpSpPr>
      <p:sp>
        <p:nvSpPr>
          <p:cNvPr id="23" name="Footer Placeholder 22">
            <a:extLst>
              <a:ext uri="{FF2B5EF4-FFF2-40B4-BE49-F238E27FC236}">
                <a16:creationId xmlns:a16="http://schemas.microsoft.com/office/drawing/2014/main" id="{3CC19205-73CE-483F-9003-18890DCC4885}"/>
              </a:ext>
            </a:extLst>
          </p:cNvPr>
          <p:cNvSpPr>
            <a:spLocks noGrp="1"/>
          </p:cNvSpPr>
          <p:nvPr>
            <p:ph type="ftr" sz="quarter" idx="11"/>
          </p:nvPr>
        </p:nvSpPr>
        <p:spPr/>
        <p:txBody>
          <a:bodyPr/>
          <a:lstStyle>
            <a:lvl1pPr>
              <a:defRPr>
                <a:solidFill>
                  <a:schemeClr val="bg1"/>
                </a:solidFill>
              </a:defRPr>
            </a:lvl1pPr>
          </a:lstStyle>
          <a:p>
            <a:pPr algn="l"/>
            <a:endParaRPr lang="en-US" dirty="0"/>
          </a:p>
        </p:txBody>
      </p:sp>
      <p:sp>
        <p:nvSpPr>
          <p:cNvPr id="27" name="Slide Number Placeholder 6">
            <a:extLst>
              <a:ext uri="{FF2B5EF4-FFF2-40B4-BE49-F238E27FC236}">
                <a16:creationId xmlns:a16="http://schemas.microsoft.com/office/drawing/2014/main" id="{8BFCBE9D-44BD-47D5-B2D7-3BF0002F2EFE}"/>
              </a:ext>
            </a:extLst>
          </p:cNvPr>
          <p:cNvSpPr>
            <a:spLocks noGrp="1"/>
          </p:cNvSpPr>
          <p:nvPr>
            <p:ph type="sldNum" sz="quarter" idx="4"/>
          </p:nvPr>
        </p:nvSpPr>
        <p:spPr>
          <a:xfrm>
            <a:off x="6629400" y="237572"/>
            <a:ext cx="2057400" cy="274637"/>
          </a:xfrm>
          <a:prstGeom prst="rect">
            <a:avLst/>
          </a:prstGeom>
        </p:spPr>
        <p:txBody>
          <a:bodyPr vert="horz" lIns="91440" tIns="45720" rIns="91440" bIns="45720" rtlCol="0" anchor="ctr"/>
          <a:lstStyle>
            <a:lvl1pPr algn="r">
              <a:defRPr sz="1000">
                <a:solidFill>
                  <a:schemeClr val="bg1"/>
                </a:solidFill>
                <a:latin typeface="Source Sans Pro Black" panose="020B0803030403020204" pitchFamily="34" charset="0"/>
                <a:ea typeface="Source Sans Pro Black" panose="020B0803030403020204" pitchFamily="34" charset="0"/>
              </a:defRPr>
            </a:lvl1pPr>
          </a:lstStyle>
          <a:p>
            <a:fld id="{8894A860-9408-4AD2-AC6E-3FFFFE686981}" type="slidenum">
              <a:rPr lang="en-US" smtClean="0"/>
              <a:pPr/>
              <a:t>‹#›</a:t>
            </a:fld>
            <a:endParaRPr lang="en-US" dirty="0"/>
          </a:p>
        </p:txBody>
      </p:sp>
      <p:pic>
        <p:nvPicPr>
          <p:cNvPr id="8" name="Picture 7">
            <a:extLst>
              <a:ext uri="{FF2B5EF4-FFF2-40B4-BE49-F238E27FC236}">
                <a16:creationId xmlns:a16="http://schemas.microsoft.com/office/drawing/2014/main" id="{AAAB5AF7-8E6A-4E4A-BBB6-30E7AF9B084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211960" y="1371059"/>
            <a:ext cx="6395293" cy="4212366"/>
          </a:xfrm>
          <a:prstGeom prst="rect">
            <a:avLst/>
          </a:prstGeom>
        </p:spPr>
      </p:pic>
      <p:sp>
        <p:nvSpPr>
          <p:cNvPr id="2" name="Title 1">
            <a:extLst>
              <a:ext uri="{FF2B5EF4-FFF2-40B4-BE49-F238E27FC236}">
                <a16:creationId xmlns:a16="http://schemas.microsoft.com/office/drawing/2014/main" id="{6E293ADB-F321-46C5-9E54-9C586F54B5E3}"/>
              </a:ext>
            </a:extLst>
          </p:cNvPr>
          <p:cNvSpPr>
            <a:spLocks noGrp="1"/>
          </p:cNvSpPr>
          <p:nvPr>
            <p:ph type="title"/>
          </p:nvPr>
        </p:nvSpPr>
        <p:spPr/>
        <p:txBody>
          <a:bodyPr/>
          <a:lstStyle>
            <a:lvl1pPr>
              <a:defRPr u="sng" baseline="0">
                <a:solidFill>
                  <a:schemeClr val="bg1"/>
                </a:solidFill>
                <a:uFill>
                  <a:solidFill>
                    <a:schemeClr val="bg1"/>
                  </a:solidFill>
                </a:uFill>
              </a:defRPr>
            </a:lvl1pPr>
          </a:lstStyle>
          <a:p>
            <a:r>
              <a:rPr lang="en-US" dirty="0"/>
              <a:t>Click to edit Master title style</a:t>
            </a:r>
          </a:p>
        </p:txBody>
      </p:sp>
      <p:sp>
        <p:nvSpPr>
          <p:cNvPr id="34" name="Content Placeholder 2">
            <a:extLst>
              <a:ext uri="{FF2B5EF4-FFF2-40B4-BE49-F238E27FC236}">
                <a16:creationId xmlns:a16="http://schemas.microsoft.com/office/drawing/2014/main" id="{60462A7B-8DF4-4DC2-B027-B3F89FEFC544}"/>
              </a:ext>
            </a:extLst>
          </p:cNvPr>
          <p:cNvSpPr>
            <a:spLocks noGrp="1"/>
          </p:cNvSpPr>
          <p:nvPr>
            <p:ph sz="quarter" idx="13"/>
          </p:nvPr>
        </p:nvSpPr>
        <p:spPr>
          <a:xfrm>
            <a:off x="457200" y="1371059"/>
            <a:ext cx="3250704" cy="3144907"/>
          </a:xfrm>
        </p:spPr>
        <p:txBody>
          <a:bodyPr/>
          <a:lstStyle>
            <a:lvl1pPr>
              <a:buClr>
                <a:schemeClr val="bg1"/>
              </a:buClr>
              <a:defRPr>
                <a:solidFill>
                  <a:schemeClr val="bg1"/>
                </a:solidFill>
              </a:defRPr>
            </a:lvl1pPr>
            <a:lvl2pPr>
              <a:defRPr>
                <a:solidFill>
                  <a:schemeClr val="bg1"/>
                </a:solidFill>
              </a:defRPr>
            </a:lvl2pPr>
            <a:lvl3pPr>
              <a:buClr>
                <a:schemeClr val="bg1"/>
              </a:buClr>
              <a:defRPr/>
            </a:lvl3pPr>
            <a:lvl4pPr>
              <a:buClr>
                <a:schemeClr val="bg1"/>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9">
            <a:extLst>
              <a:ext uri="{FF2B5EF4-FFF2-40B4-BE49-F238E27FC236}">
                <a16:creationId xmlns:a16="http://schemas.microsoft.com/office/drawing/2014/main" id="{CB688DD7-01D5-4776-9936-9DF75A6A3383}"/>
              </a:ext>
            </a:extLst>
          </p:cNvPr>
          <p:cNvSpPr>
            <a:spLocks noGrp="1"/>
          </p:cNvSpPr>
          <p:nvPr>
            <p:ph type="body" sz="quarter" idx="21" hasCustomPrompt="1"/>
          </p:nvPr>
        </p:nvSpPr>
        <p:spPr>
          <a:xfrm>
            <a:off x="457200" y="507565"/>
            <a:ext cx="914400" cy="182880"/>
          </a:xfrm>
          <a:solidFill>
            <a:schemeClr val="bg1"/>
          </a:solidFill>
        </p:spPr>
        <p:txBody>
          <a:bodyPr lIns="91440" rIns="91440" anchor="ctr">
            <a:noAutofit/>
          </a:bodyPr>
          <a:lstStyle>
            <a:lvl1pPr marL="0" indent="0" algn="ctr">
              <a:spcAft>
                <a:spcPts val="0"/>
              </a:spcAft>
              <a:buNone/>
              <a:defRPr sz="800" cap="all" baseline="0">
                <a:solidFill>
                  <a:schemeClr val="tx1">
                    <a:lumMod val="75000"/>
                    <a:lumOff val="25000"/>
                  </a:schemeClr>
                </a:solidFill>
                <a:latin typeface="Source Sans Pro Black" panose="020B0803030403020204" pitchFamily="34" charset="0"/>
                <a:ea typeface="Source Sans Pro Black" panose="020B0803030403020204" pitchFamily="34" charset="0"/>
              </a:defRPr>
            </a:lvl1pPr>
          </a:lstStyle>
          <a:p>
            <a:pPr lvl="0"/>
            <a:r>
              <a:rPr lang="en-US" dirty="0"/>
              <a:t>Category</a:t>
            </a:r>
          </a:p>
        </p:txBody>
      </p:sp>
    </p:spTree>
    <p:extLst>
      <p:ext uri="{BB962C8B-B14F-4D97-AF65-F5344CB8AC3E}">
        <p14:creationId xmlns:p14="http://schemas.microsoft.com/office/powerpoint/2010/main" val="179995156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and Content">
    <p:bg>
      <p:bgPr>
        <a:gradFill>
          <a:gsLst>
            <a:gs pos="17000">
              <a:schemeClr val="accent1">
                <a:lumMod val="100000"/>
              </a:schemeClr>
            </a:gs>
            <a:gs pos="83000">
              <a:schemeClr val="accent2">
                <a:lumMod val="100000"/>
              </a:schemeClr>
            </a:gs>
          </a:gsLst>
          <a:lin ang="18900000" scaled="1"/>
        </a:gradFill>
        <a:effectLst/>
      </p:bgPr>
    </p:bg>
    <p:spTree>
      <p:nvGrpSpPr>
        <p:cNvPr id="1" name=""/>
        <p:cNvGrpSpPr/>
        <p:nvPr/>
      </p:nvGrpSpPr>
      <p:grpSpPr>
        <a:xfrm>
          <a:off x="0" y="0"/>
          <a:ext cx="0" cy="0"/>
          <a:chOff x="0" y="0"/>
          <a:chExt cx="0" cy="0"/>
        </a:xfrm>
      </p:grpSpPr>
      <p:sp>
        <p:nvSpPr>
          <p:cNvPr id="23" name="Footer Placeholder 22">
            <a:extLst>
              <a:ext uri="{FF2B5EF4-FFF2-40B4-BE49-F238E27FC236}">
                <a16:creationId xmlns:a16="http://schemas.microsoft.com/office/drawing/2014/main" id="{3CC19205-73CE-483F-9003-18890DCC4885}"/>
              </a:ext>
            </a:extLst>
          </p:cNvPr>
          <p:cNvSpPr>
            <a:spLocks noGrp="1"/>
          </p:cNvSpPr>
          <p:nvPr>
            <p:ph type="ftr" sz="quarter" idx="11"/>
          </p:nvPr>
        </p:nvSpPr>
        <p:spPr/>
        <p:txBody>
          <a:bodyPr/>
          <a:lstStyle>
            <a:lvl1pPr>
              <a:defRPr>
                <a:solidFill>
                  <a:schemeClr val="bg1"/>
                </a:solidFill>
              </a:defRPr>
            </a:lvl1pPr>
          </a:lstStyle>
          <a:p>
            <a:pPr algn="l"/>
            <a:endParaRPr lang="en-US" dirty="0"/>
          </a:p>
        </p:txBody>
      </p:sp>
      <p:sp>
        <p:nvSpPr>
          <p:cNvPr id="27" name="Slide Number Placeholder 6">
            <a:extLst>
              <a:ext uri="{FF2B5EF4-FFF2-40B4-BE49-F238E27FC236}">
                <a16:creationId xmlns:a16="http://schemas.microsoft.com/office/drawing/2014/main" id="{8BFCBE9D-44BD-47D5-B2D7-3BF0002F2EFE}"/>
              </a:ext>
            </a:extLst>
          </p:cNvPr>
          <p:cNvSpPr>
            <a:spLocks noGrp="1"/>
          </p:cNvSpPr>
          <p:nvPr>
            <p:ph type="sldNum" sz="quarter" idx="4"/>
          </p:nvPr>
        </p:nvSpPr>
        <p:spPr>
          <a:xfrm>
            <a:off x="6629400" y="237572"/>
            <a:ext cx="2057400" cy="274637"/>
          </a:xfrm>
          <a:prstGeom prst="rect">
            <a:avLst/>
          </a:prstGeom>
        </p:spPr>
        <p:txBody>
          <a:bodyPr vert="horz" lIns="91440" tIns="45720" rIns="91440" bIns="45720" rtlCol="0" anchor="ctr"/>
          <a:lstStyle>
            <a:lvl1pPr algn="r">
              <a:defRPr sz="1000">
                <a:solidFill>
                  <a:schemeClr val="bg1"/>
                </a:solidFill>
                <a:latin typeface="Source Sans Pro Black" panose="020B0803030403020204" pitchFamily="34" charset="0"/>
                <a:ea typeface="Source Sans Pro Black" panose="020B0803030403020204" pitchFamily="34" charset="0"/>
              </a:defRPr>
            </a:lvl1pPr>
          </a:lstStyle>
          <a:p>
            <a:fld id="{8894A860-9408-4AD2-AC6E-3FFFFE686981}" type="slidenum">
              <a:rPr lang="en-US" smtClean="0"/>
              <a:pPr/>
              <a:t>‹#›</a:t>
            </a:fld>
            <a:endParaRPr lang="en-US" dirty="0"/>
          </a:p>
        </p:txBody>
      </p:sp>
      <p:pic>
        <p:nvPicPr>
          <p:cNvPr id="8" name="Picture 7">
            <a:extLst>
              <a:ext uri="{FF2B5EF4-FFF2-40B4-BE49-F238E27FC236}">
                <a16:creationId xmlns:a16="http://schemas.microsoft.com/office/drawing/2014/main" id="{AAAB5AF7-8E6A-4E4A-BBB6-30E7AF9B084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6632" y="1371600"/>
            <a:ext cx="6395293" cy="4212366"/>
          </a:xfrm>
          <a:prstGeom prst="rect">
            <a:avLst/>
          </a:prstGeom>
        </p:spPr>
      </p:pic>
      <p:sp>
        <p:nvSpPr>
          <p:cNvPr id="2" name="Title 1">
            <a:extLst>
              <a:ext uri="{FF2B5EF4-FFF2-40B4-BE49-F238E27FC236}">
                <a16:creationId xmlns:a16="http://schemas.microsoft.com/office/drawing/2014/main" id="{6E293ADB-F321-46C5-9E54-9C586F54B5E3}"/>
              </a:ext>
            </a:extLst>
          </p:cNvPr>
          <p:cNvSpPr>
            <a:spLocks noGrp="1"/>
          </p:cNvSpPr>
          <p:nvPr>
            <p:ph type="title"/>
          </p:nvPr>
        </p:nvSpPr>
        <p:spPr/>
        <p:txBody>
          <a:bodyPr/>
          <a:lstStyle>
            <a:lvl1pPr>
              <a:defRPr u="sng" baseline="0">
                <a:solidFill>
                  <a:schemeClr val="bg1"/>
                </a:solidFill>
                <a:uFill>
                  <a:solidFill>
                    <a:schemeClr val="bg1"/>
                  </a:solidFill>
                </a:uFill>
              </a:defRPr>
            </a:lvl1pPr>
          </a:lstStyle>
          <a:p>
            <a:r>
              <a:rPr lang="en-US"/>
              <a:t>Click to edit Master title style</a:t>
            </a:r>
          </a:p>
        </p:txBody>
      </p:sp>
      <p:sp>
        <p:nvSpPr>
          <p:cNvPr id="34" name="Content Placeholder 2">
            <a:extLst>
              <a:ext uri="{FF2B5EF4-FFF2-40B4-BE49-F238E27FC236}">
                <a16:creationId xmlns:a16="http://schemas.microsoft.com/office/drawing/2014/main" id="{60462A7B-8DF4-4DC2-B027-B3F89FEFC544}"/>
              </a:ext>
            </a:extLst>
          </p:cNvPr>
          <p:cNvSpPr>
            <a:spLocks noGrp="1"/>
          </p:cNvSpPr>
          <p:nvPr>
            <p:ph sz="quarter" idx="13"/>
          </p:nvPr>
        </p:nvSpPr>
        <p:spPr>
          <a:xfrm>
            <a:off x="5436096" y="1371600"/>
            <a:ext cx="3250704" cy="3144907"/>
          </a:xfrm>
        </p:spPr>
        <p:txBody>
          <a:bodyPr/>
          <a:lstStyle>
            <a:lvl1pPr>
              <a:buClr>
                <a:schemeClr val="bg1"/>
              </a:buClr>
              <a:defRPr>
                <a:solidFill>
                  <a:schemeClr val="bg1"/>
                </a:solidFill>
              </a:defRPr>
            </a:lvl1pPr>
            <a:lvl2pPr>
              <a:defRPr>
                <a:solidFill>
                  <a:schemeClr val="bg1"/>
                </a:solidFill>
              </a:defRPr>
            </a:lvl2pPr>
            <a:lvl3pPr>
              <a:buClr>
                <a:schemeClr val="bg1"/>
              </a:buClr>
              <a:defRPr/>
            </a:lvl3pPr>
            <a:lvl4pPr>
              <a:buClr>
                <a:schemeClr val="bg1"/>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9">
            <a:extLst>
              <a:ext uri="{FF2B5EF4-FFF2-40B4-BE49-F238E27FC236}">
                <a16:creationId xmlns:a16="http://schemas.microsoft.com/office/drawing/2014/main" id="{F5DC6BC9-3134-497F-A728-5766E94E233A}"/>
              </a:ext>
            </a:extLst>
          </p:cNvPr>
          <p:cNvSpPr>
            <a:spLocks noGrp="1"/>
          </p:cNvSpPr>
          <p:nvPr>
            <p:ph type="body" sz="quarter" idx="21" hasCustomPrompt="1"/>
          </p:nvPr>
        </p:nvSpPr>
        <p:spPr>
          <a:xfrm>
            <a:off x="457200" y="507565"/>
            <a:ext cx="914400" cy="182880"/>
          </a:xfrm>
          <a:solidFill>
            <a:schemeClr val="bg1"/>
          </a:solidFill>
        </p:spPr>
        <p:txBody>
          <a:bodyPr lIns="91440" rIns="91440" anchor="ctr">
            <a:noAutofit/>
          </a:bodyPr>
          <a:lstStyle>
            <a:lvl1pPr marL="0" indent="0" algn="ctr">
              <a:spcAft>
                <a:spcPts val="0"/>
              </a:spcAft>
              <a:buNone/>
              <a:defRPr sz="800" cap="all" baseline="0">
                <a:solidFill>
                  <a:schemeClr val="tx1">
                    <a:lumMod val="75000"/>
                    <a:lumOff val="25000"/>
                  </a:schemeClr>
                </a:solidFill>
                <a:latin typeface="Source Sans Pro Black" panose="020B0803030403020204" pitchFamily="34" charset="0"/>
                <a:ea typeface="Source Sans Pro Black" panose="020B0803030403020204" pitchFamily="34" charset="0"/>
              </a:defRPr>
            </a:lvl1pPr>
          </a:lstStyle>
          <a:p>
            <a:pPr lvl="0"/>
            <a:r>
              <a:rPr lang="en-US" dirty="0"/>
              <a:t>Category</a:t>
            </a:r>
          </a:p>
        </p:txBody>
      </p:sp>
    </p:spTree>
    <p:extLst>
      <p:ext uri="{BB962C8B-B14F-4D97-AF65-F5344CB8AC3E}">
        <p14:creationId xmlns:p14="http://schemas.microsoft.com/office/powerpoint/2010/main" val="4017695642"/>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7" name="Picture 16" descr="A close up of a logo&#10;&#10;Description automatically generated">
            <a:extLst>
              <a:ext uri="{FF2B5EF4-FFF2-40B4-BE49-F238E27FC236}">
                <a16:creationId xmlns:a16="http://schemas.microsoft.com/office/drawing/2014/main" id="{7A9C3EA5-C572-4753-ADE4-565D9EE165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01000" y="4659982"/>
            <a:ext cx="685800" cy="356701"/>
          </a:xfrm>
          <a:prstGeom prst="rect">
            <a:avLst/>
          </a:prstGeom>
        </p:spPr>
      </p:pic>
      <p:sp>
        <p:nvSpPr>
          <p:cNvPr id="23" name="Footer Placeholder 22">
            <a:extLst>
              <a:ext uri="{FF2B5EF4-FFF2-40B4-BE49-F238E27FC236}">
                <a16:creationId xmlns:a16="http://schemas.microsoft.com/office/drawing/2014/main" id="{3CC19205-73CE-483F-9003-18890DCC4885}"/>
              </a:ext>
            </a:extLst>
          </p:cNvPr>
          <p:cNvSpPr>
            <a:spLocks noGrp="1"/>
          </p:cNvSpPr>
          <p:nvPr>
            <p:ph type="ftr" sz="quarter" idx="11"/>
          </p:nvPr>
        </p:nvSpPr>
        <p:spPr/>
        <p:txBody>
          <a:bodyPr/>
          <a:lstStyle>
            <a:lvl1pPr>
              <a:defRPr>
                <a:solidFill>
                  <a:schemeClr val="tx1">
                    <a:lumMod val="75000"/>
                    <a:lumOff val="25000"/>
                  </a:schemeClr>
                </a:solidFill>
              </a:defRPr>
            </a:lvl1pPr>
          </a:lstStyle>
          <a:p>
            <a:pPr algn="l"/>
            <a:endParaRPr lang="en-US" dirty="0"/>
          </a:p>
        </p:txBody>
      </p:sp>
      <p:sp>
        <p:nvSpPr>
          <p:cNvPr id="2" name="Title 1">
            <a:extLst>
              <a:ext uri="{FF2B5EF4-FFF2-40B4-BE49-F238E27FC236}">
                <a16:creationId xmlns:a16="http://schemas.microsoft.com/office/drawing/2014/main" id="{6E293ADB-F321-46C5-9E54-9C586F54B5E3}"/>
              </a:ext>
            </a:extLst>
          </p:cNvPr>
          <p:cNvSpPr>
            <a:spLocks noGrp="1"/>
          </p:cNvSpPr>
          <p:nvPr>
            <p:ph type="title"/>
          </p:nvPr>
        </p:nvSpPr>
        <p:spPr/>
        <p:txBody>
          <a:bodyPr/>
          <a:lstStyle/>
          <a:p>
            <a:r>
              <a:rPr lang="en-US"/>
              <a:t>Click to edit Master title style</a:t>
            </a:r>
          </a:p>
        </p:txBody>
      </p:sp>
      <p:sp>
        <p:nvSpPr>
          <p:cNvPr id="43" name="Picture Placeholder 42">
            <a:extLst>
              <a:ext uri="{FF2B5EF4-FFF2-40B4-BE49-F238E27FC236}">
                <a16:creationId xmlns:a16="http://schemas.microsoft.com/office/drawing/2014/main" id="{BE188FFC-24DB-48B6-BBB0-6347708027AA}"/>
              </a:ext>
            </a:extLst>
          </p:cNvPr>
          <p:cNvSpPr>
            <a:spLocks noGrp="1"/>
          </p:cNvSpPr>
          <p:nvPr>
            <p:ph type="pic" sz="quarter" idx="25" hasCustomPrompt="1"/>
          </p:nvPr>
        </p:nvSpPr>
        <p:spPr>
          <a:xfrm>
            <a:off x="4713587" y="1828798"/>
            <a:ext cx="1008062" cy="1008063"/>
          </a:xfrm>
          <a:prstGeom prst="rect">
            <a:avLst/>
          </a:prstGeom>
        </p:spPr>
        <p:txBody>
          <a:bodyPr lIns="0" tIns="0" rIns="0" bIns="0" anchor="ctr"/>
          <a:lstStyle>
            <a:lvl1pPr marL="0" indent="0" algn="ctr">
              <a:spcBef>
                <a:spcPts val="0"/>
              </a:spcBef>
              <a:buNone/>
              <a:defRPr sz="1600">
                <a:solidFill>
                  <a:schemeClr val="tx1">
                    <a:lumMod val="75000"/>
                    <a:lumOff val="25000"/>
                  </a:schemeClr>
                </a:solidFill>
                <a:latin typeface="Source Sans Pro" panose="020B0503030403020204" pitchFamily="34" charset="0"/>
                <a:ea typeface="Source Sans Pro" panose="020B0503030403020204" pitchFamily="34" charset="0"/>
              </a:defRPr>
            </a:lvl1pPr>
          </a:lstStyle>
          <a:p>
            <a:r>
              <a:rPr lang="en-US" dirty="0"/>
              <a:t>Icon</a:t>
            </a:r>
          </a:p>
        </p:txBody>
      </p:sp>
      <p:sp>
        <p:nvSpPr>
          <p:cNvPr id="44" name="Text Placeholder 14">
            <a:extLst>
              <a:ext uri="{FF2B5EF4-FFF2-40B4-BE49-F238E27FC236}">
                <a16:creationId xmlns:a16="http://schemas.microsoft.com/office/drawing/2014/main" id="{55AF105D-E1FD-48D0-8014-42C7B9AE0F19}"/>
              </a:ext>
            </a:extLst>
          </p:cNvPr>
          <p:cNvSpPr>
            <a:spLocks noGrp="1"/>
          </p:cNvSpPr>
          <p:nvPr>
            <p:ph type="body" sz="quarter" idx="26"/>
          </p:nvPr>
        </p:nvSpPr>
        <p:spPr>
          <a:xfrm>
            <a:off x="5948067" y="2277518"/>
            <a:ext cx="2743200" cy="559343"/>
          </a:xfrm>
          <a:prstGeom prst="rect">
            <a:avLst/>
          </a:prstGeom>
        </p:spPr>
        <p:txBody>
          <a:bodyPr lIns="0" tIns="0" rIns="0" bIns="0" anchor="t" anchorCtr="0">
            <a:normAutofit/>
          </a:bodyPr>
          <a:lstStyle>
            <a:lvl1pPr marL="0" marR="0" indent="0" algn="l" defTabSz="914400" rtl="0" eaLnBrk="1" fontAlgn="base" latinLnBrk="0" hangingPunct="1">
              <a:lnSpc>
                <a:spcPct val="100000"/>
              </a:lnSpc>
              <a:spcBef>
                <a:spcPts val="0"/>
              </a:spcBef>
              <a:spcAft>
                <a:spcPct val="0"/>
              </a:spcAft>
              <a:buClrTx/>
              <a:buSzPct val="171000"/>
              <a:buFont typeface="Gill Sans" charset="0"/>
              <a:buNone/>
              <a:tabLst/>
              <a:defRPr sz="1200">
                <a:solidFill>
                  <a:schemeClr val="tx1">
                    <a:lumMod val="75000"/>
                    <a:lumOff val="25000"/>
                  </a:schemeClr>
                </a:solidFill>
                <a:latin typeface="Source Sans Pro Semibold" panose="020B0603030403020204" pitchFamily="34" charset="0"/>
                <a:ea typeface="Source Sans Pro Semibold" panose="020B0603030403020204" pitchFamily="34" charset="0"/>
              </a:defRPr>
            </a:lvl1pPr>
            <a:lvl5pPr>
              <a:defRPr/>
            </a:lvl5pPr>
          </a:lstStyle>
          <a:p>
            <a:pPr lvl="0"/>
            <a:endParaRPr lang="en-US" dirty="0"/>
          </a:p>
        </p:txBody>
      </p:sp>
      <p:cxnSp>
        <p:nvCxnSpPr>
          <p:cNvPr id="45" name="Straight Connector 44">
            <a:extLst>
              <a:ext uri="{FF2B5EF4-FFF2-40B4-BE49-F238E27FC236}">
                <a16:creationId xmlns:a16="http://schemas.microsoft.com/office/drawing/2014/main" id="{2230373A-797E-4E8C-952F-570C292A0E5A}"/>
              </a:ext>
            </a:extLst>
          </p:cNvPr>
          <p:cNvCxnSpPr/>
          <p:nvPr userDrawn="1"/>
        </p:nvCxnSpPr>
        <p:spPr bwMode="auto">
          <a:xfrm>
            <a:off x="5948067" y="2211711"/>
            <a:ext cx="457200" cy="0"/>
          </a:xfrm>
          <a:prstGeom prst="line">
            <a:avLst/>
          </a:prstGeom>
          <a:blipFill dpi="0" rotWithShape="0">
            <a:blip r:embed="rId3"/>
            <a:srcRect/>
            <a:tile tx="0" ty="0" sx="100000" sy="100000" flip="none" algn="tl"/>
          </a:blip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6" name="Text Placeholder 14">
            <a:extLst>
              <a:ext uri="{FF2B5EF4-FFF2-40B4-BE49-F238E27FC236}">
                <a16:creationId xmlns:a16="http://schemas.microsoft.com/office/drawing/2014/main" id="{D7A256D7-279A-4AC9-9A8F-4456AD46E93D}"/>
              </a:ext>
            </a:extLst>
          </p:cNvPr>
          <p:cNvSpPr>
            <a:spLocks noGrp="1"/>
          </p:cNvSpPr>
          <p:nvPr>
            <p:ph type="body" sz="quarter" idx="27"/>
          </p:nvPr>
        </p:nvSpPr>
        <p:spPr>
          <a:xfrm>
            <a:off x="5948067" y="1828748"/>
            <a:ext cx="2743200" cy="306356"/>
          </a:xfrm>
          <a:prstGeom prst="rect">
            <a:avLst/>
          </a:prstGeom>
        </p:spPr>
        <p:txBody>
          <a:bodyPr lIns="0" tIns="0" rIns="0" bIns="0" anchor="b" anchorCtr="0">
            <a:normAutofit/>
          </a:bodyPr>
          <a:lstStyle>
            <a:lvl1pPr marL="0" marR="0" indent="0" algn="l" defTabSz="914400" rtl="0" eaLnBrk="1" fontAlgn="base" latinLnBrk="0" hangingPunct="1">
              <a:lnSpc>
                <a:spcPct val="100000"/>
              </a:lnSpc>
              <a:spcBef>
                <a:spcPts val="0"/>
              </a:spcBef>
              <a:spcAft>
                <a:spcPct val="0"/>
              </a:spcAft>
              <a:buClrTx/>
              <a:buSzPct val="171000"/>
              <a:buFont typeface="Gill Sans" charset="0"/>
              <a:buNone/>
              <a:tabLst/>
              <a:defRPr sz="1200">
                <a:solidFill>
                  <a:schemeClr val="tx1">
                    <a:lumMod val="75000"/>
                    <a:lumOff val="25000"/>
                  </a:schemeClr>
                </a:solidFill>
                <a:latin typeface="Source Sans Pro Black" panose="020B0803030403020204" pitchFamily="34" charset="0"/>
                <a:ea typeface="Source Sans Pro Black" panose="020B0803030403020204" pitchFamily="34" charset="0"/>
              </a:defRPr>
            </a:lvl1pPr>
            <a:lvl5pPr>
              <a:defRPr/>
            </a:lvl5pPr>
          </a:lstStyle>
          <a:p>
            <a:pPr lvl="0"/>
            <a:endParaRPr lang="en-US" dirty="0"/>
          </a:p>
        </p:txBody>
      </p:sp>
      <p:sp>
        <p:nvSpPr>
          <p:cNvPr id="51" name="Picture Placeholder 42">
            <a:extLst>
              <a:ext uri="{FF2B5EF4-FFF2-40B4-BE49-F238E27FC236}">
                <a16:creationId xmlns:a16="http://schemas.microsoft.com/office/drawing/2014/main" id="{61B73C1C-2781-4AAF-AC19-B85E11888AAD}"/>
              </a:ext>
            </a:extLst>
          </p:cNvPr>
          <p:cNvSpPr>
            <a:spLocks noGrp="1"/>
          </p:cNvSpPr>
          <p:nvPr>
            <p:ph type="pic" sz="quarter" idx="28" hasCustomPrompt="1"/>
          </p:nvPr>
        </p:nvSpPr>
        <p:spPr>
          <a:xfrm>
            <a:off x="4709120" y="3248513"/>
            <a:ext cx="1008062" cy="1008063"/>
          </a:xfrm>
          <a:prstGeom prst="rect">
            <a:avLst/>
          </a:prstGeom>
        </p:spPr>
        <p:txBody>
          <a:bodyPr lIns="0" tIns="0" rIns="0" bIns="0" anchor="ctr"/>
          <a:lstStyle>
            <a:lvl1pPr marL="0" indent="0" algn="ctr">
              <a:spcBef>
                <a:spcPts val="0"/>
              </a:spcBef>
              <a:buNone/>
              <a:defRPr sz="1600">
                <a:solidFill>
                  <a:schemeClr val="tx1">
                    <a:lumMod val="75000"/>
                    <a:lumOff val="25000"/>
                  </a:schemeClr>
                </a:solidFill>
                <a:latin typeface="Source Sans Pro" panose="020B0503030403020204" pitchFamily="34" charset="0"/>
                <a:ea typeface="Source Sans Pro" panose="020B0503030403020204" pitchFamily="34" charset="0"/>
              </a:defRPr>
            </a:lvl1pPr>
          </a:lstStyle>
          <a:p>
            <a:r>
              <a:rPr lang="en-US" dirty="0"/>
              <a:t>Icon</a:t>
            </a:r>
          </a:p>
        </p:txBody>
      </p:sp>
      <p:sp>
        <p:nvSpPr>
          <p:cNvPr id="52" name="Text Placeholder 14">
            <a:extLst>
              <a:ext uri="{FF2B5EF4-FFF2-40B4-BE49-F238E27FC236}">
                <a16:creationId xmlns:a16="http://schemas.microsoft.com/office/drawing/2014/main" id="{EA6EC07E-25C0-4CF8-AED5-F88B74A3CDE4}"/>
              </a:ext>
            </a:extLst>
          </p:cNvPr>
          <p:cNvSpPr>
            <a:spLocks noGrp="1"/>
          </p:cNvSpPr>
          <p:nvPr>
            <p:ph type="body" sz="quarter" idx="29"/>
          </p:nvPr>
        </p:nvSpPr>
        <p:spPr>
          <a:xfrm>
            <a:off x="5943600" y="3697233"/>
            <a:ext cx="2743200" cy="559343"/>
          </a:xfrm>
          <a:prstGeom prst="rect">
            <a:avLst/>
          </a:prstGeom>
        </p:spPr>
        <p:txBody>
          <a:bodyPr lIns="0" tIns="0" rIns="0" bIns="0" anchor="t" anchorCtr="0">
            <a:normAutofit/>
          </a:bodyPr>
          <a:lstStyle>
            <a:lvl1pPr marL="0" marR="0" indent="0" algn="l" defTabSz="914400" rtl="0" eaLnBrk="1" fontAlgn="base" latinLnBrk="0" hangingPunct="1">
              <a:lnSpc>
                <a:spcPct val="100000"/>
              </a:lnSpc>
              <a:spcBef>
                <a:spcPts val="0"/>
              </a:spcBef>
              <a:spcAft>
                <a:spcPct val="0"/>
              </a:spcAft>
              <a:buClrTx/>
              <a:buSzPct val="171000"/>
              <a:buFont typeface="Gill Sans" charset="0"/>
              <a:buNone/>
              <a:tabLst/>
              <a:defRPr sz="1200">
                <a:solidFill>
                  <a:schemeClr val="tx1">
                    <a:lumMod val="75000"/>
                    <a:lumOff val="25000"/>
                  </a:schemeClr>
                </a:solidFill>
                <a:latin typeface="Source Sans Pro Semibold" panose="020B0603030403020204" pitchFamily="34" charset="0"/>
                <a:ea typeface="Source Sans Pro Semibold" panose="020B0603030403020204" pitchFamily="34" charset="0"/>
              </a:defRPr>
            </a:lvl1pPr>
            <a:lvl5pPr>
              <a:defRPr/>
            </a:lvl5pPr>
          </a:lstStyle>
          <a:p>
            <a:pPr lvl="0"/>
            <a:endParaRPr lang="en-US" dirty="0"/>
          </a:p>
        </p:txBody>
      </p:sp>
      <p:cxnSp>
        <p:nvCxnSpPr>
          <p:cNvPr id="53" name="Straight Connector 52">
            <a:extLst>
              <a:ext uri="{FF2B5EF4-FFF2-40B4-BE49-F238E27FC236}">
                <a16:creationId xmlns:a16="http://schemas.microsoft.com/office/drawing/2014/main" id="{6CE7A317-0D1E-45FB-AC80-27E48708CB9A}"/>
              </a:ext>
            </a:extLst>
          </p:cNvPr>
          <p:cNvCxnSpPr/>
          <p:nvPr userDrawn="1"/>
        </p:nvCxnSpPr>
        <p:spPr bwMode="auto">
          <a:xfrm>
            <a:off x="5943600" y="3631426"/>
            <a:ext cx="457200" cy="0"/>
          </a:xfrm>
          <a:prstGeom prst="line">
            <a:avLst/>
          </a:prstGeom>
          <a:blipFill dpi="0" rotWithShape="0">
            <a:blip r:embed="rId3"/>
            <a:srcRect/>
            <a:tile tx="0" ty="0" sx="100000" sy="100000" flip="none" algn="tl"/>
          </a:blip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4" name="Text Placeholder 14">
            <a:extLst>
              <a:ext uri="{FF2B5EF4-FFF2-40B4-BE49-F238E27FC236}">
                <a16:creationId xmlns:a16="http://schemas.microsoft.com/office/drawing/2014/main" id="{208B5863-CF4A-4880-92AD-5C6F4894CD23}"/>
              </a:ext>
            </a:extLst>
          </p:cNvPr>
          <p:cNvSpPr>
            <a:spLocks noGrp="1"/>
          </p:cNvSpPr>
          <p:nvPr>
            <p:ph type="body" sz="quarter" idx="30"/>
          </p:nvPr>
        </p:nvSpPr>
        <p:spPr>
          <a:xfrm>
            <a:off x="5943600" y="3248463"/>
            <a:ext cx="2743200" cy="306356"/>
          </a:xfrm>
          <a:prstGeom prst="rect">
            <a:avLst/>
          </a:prstGeom>
        </p:spPr>
        <p:txBody>
          <a:bodyPr lIns="0" tIns="0" rIns="0" bIns="0" anchor="b" anchorCtr="0">
            <a:normAutofit/>
          </a:bodyPr>
          <a:lstStyle>
            <a:lvl1pPr marL="0" marR="0" indent="0" algn="l" defTabSz="914400" rtl="0" eaLnBrk="1" fontAlgn="base" latinLnBrk="0" hangingPunct="1">
              <a:lnSpc>
                <a:spcPct val="100000"/>
              </a:lnSpc>
              <a:spcBef>
                <a:spcPts val="0"/>
              </a:spcBef>
              <a:spcAft>
                <a:spcPct val="0"/>
              </a:spcAft>
              <a:buClrTx/>
              <a:buSzPct val="171000"/>
              <a:buFont typeface="Gill Sans" charset="0"/>
              <a:buNone/>
              <a:tabLst/>
              <a:defRPr sz="1200">
                <a:solidFill>
                  <a:schemeClr val="tx1">
                    <a:lumMod val="75000"/>
                    <a:lumOff val="25000"/>
                  </a:schemeClr>
                </a:solidFill>
                <a:latin typeface="Source Sans Pro Black" panose="020B0803030403020204" pitchFamily="34" charset="0"/>
                <a:ea typeface="Source Sans Pro Black" panose="020B0803030403020204" pitchFamily="34" charset="0"/>
              </a:defRPr>
            </a:lvl1pPr>
            <a:lvl5pPr>
              <a:defRPr/>
            </a:lvl5pPr>
          </a:lstStyle>
          <a:p>
            <a:pPr lvl="0"/>
            <a:endParaRPr lang="en-US" dirty="0"/>
          </a:p>
        </p:txBody>
      </p:sp>
      <p:sp>
        <p:nvSpPr>
          <p:cNvPr id="55" name="Picture Placeholder 42">
            <a:extLst>
              <a:ext uri="{FF2B5EF4-FFF2-40B4-BE49-F238E27FC236}">
                <a16:creationId xmlns:a16="http://schemas.microsoft.com/office/drawing/2014/main" id="{CED07B0C-B74B-4C48-97D0-D24A697826A6}"/>
              </a:ext>
            </a:extLst>
          </p:cNvPr>
          <p:cNvSpPr>
            <a:spLocks noGrp="1"/>
          </p:cNvSpPr>
          <p:nvPr>
            <p:ph type="pic" sz="quarter" idx="31" hasCustomPrompt="1"/>
          </p:nvPr>
        </p:nvSpPr>
        <p:spPr>
          <a:xfrm>
            <a:off x="452734" y="1828798"/>
            <a:ext cx="1008062" cy="1008063"/>
          </a:xfrm>
          <a:prstGeom prst="rect">
            <a:avLst/>
          </a:prstGeom>
        </p:spPr>
        <p:txBody>
          <a:bodyPr lIns="0" tIns="0" rIns="0" bIns="0" anchor="ctr"/>
          <a:lstStyle>
            <a:lvl1pPr marL="0" indent="0" algn="ctr">
              <a:spcBef>
                <a:spcPts val="0"/>
              </a:spcBef>
              <a:buNone/>
              <a:defRPr sz="1600">
                <a:latin typeface="Source Sans Pro" panose="020B0503030403020204" pitchFamily="34" charset="0"/>
                <a:ea typeface="Source Sans Pro" panose="020B0503030403020204" pitchFamily="34" charset="0"/>
              </a:defRPr>
            </a:lvl1pPr>
          </a:lstStyle>
          <a:p>
            <a:r>
              <a:rPr lang="en-US" dirty="0"/>
              <a:t>Icon</a:t>
            </a:r>
          </a:p>
        </p:txBody>
      </p:sp>
      <p:sp>
        <p:nvSpPr>
          <p:cNvPr id="56" name="Text Placeholder 14">
            <a:extLst>
              <a:ext uri="{FF2B5EF4-FFF2-40B4-BE49-F238E27FC236}">
                <a16:creationId xmlns:a16="http://schemas.microsoft.com/office/drawing/2014/main" id="{EC71F258-FB9A-4A70-87E5-D9EEF8F65941}"/>
              </a:ext>
            </a:extLst>
          </p:cNvPr>
          <p:cNvSpPr>
            <a:spLocks noGrp="1"/>
          </p:cNvSpPr>
          <p:nvPr>
            <p:ph type="body" sz="quarter" idx="32"/>
          </p:nvPr>
        </p:nvSpPr>
        <p:spPr>
          <a:xfrm>
            <a:off x="1687214" y="2277518"/>
            <a:ext cx="2743200" cy="559343"/>
          </a:xfrm>
          <a:prstGeom prst="rect">
            <a:avLst/>
          </a:prstGeom>
        </p:spPr>
        <p:txBody>
          <a:bodyPr lIns="0" tIns="0" rIns="0" bIns="0" anchor="t" anchorCtr="0">
            <a:normAutofit/>
          </a:bodyPr>
          <a:lstStyle>
            <a:lvl1pPr marL="0" marR="0" indent="0" algn="l" defTabSz="914400" rtl="0" eaLnBrk="1" fontAlgn="base" latinLnBrk="0" hangingPunct="1">
              <a:lnSpc>
                <a:spcPct val="100000"/>
              </a:lnSpc>
              <a:spcBef>
                <a:spcPts val="0"/>
              </a:spcBef>
              <a:spcAft>
                <a:spcPct val="0"/>
              </a:spcAft>
              <a:buClrTx/>
              <a:buSzPct val="171000"/>
              <a:buFont typeface="Gill Sans" charset="0"/>
              <a:buNone/>
              <a:tabLst/>
              <a:defRPr sz="1200">
                <a:solidFill>
                  <a:schemeClr val="tx1">
                    <a:lumMod val="75000"/>
                    <a:lumOff val="25000"/>
                  </a:schemeClr>
                </a:solidFill>
                <a:latin typeface="Source Sans Pro Semibold" panose="020B0603030403020204" pitchFamily="34" charset="0"/>
                <a:ea typeface="Source Sans Pro Semibold" panose="020B0603030403020204" pitchFamily="34" charset="0"/>
              </a:defRPr>
            </a:lvl1pPr>
            <a:lvl5pPr>
              <a:defRPr/>
            </a:lvl5pPr>
          </a:lstStyle>
          <a:p>
            <a:pPr lvl="0"/>
            <a:endParaRPr lang="en-US" dirty="0"/>
          </a:p>
        </p:txBody>
      </p:sp>
      <p:cxnSp>
        <p:nvCxnSpPr>
          <p:cNvPr id="57" name="Straight Connector 56">
            <a:extLst>
              <a:ext uri="{FF2B5EF4-FFF2-40B4-BE49-F238E27FC236}">
                <a16:creationId xmlns:a16="http://schemas.microsoft.com/office/drawing/2014/main" id="{F46870E0-8EFE-4C81-A94D-516F2C92166B}"/>
              </a:ext>
            </a:extLst>
          </p:cNvPr>
          <p:cNvCxnSpPr/>
          <p:nvPr userDrawn="1"/>
        </p:nvCxnSpPr>
        <p:spPr bwMode="auto">
          <a:xfrm>
            <a:off x="1687214" y="2211711"/>
            <a:ext cx="457200" cy="0"/>
          </a:xfrm>
          <a:prstGeom prst="line">
            <a:avLst/>
          </a:prstGeom>
          <a:blipFill dpi="0" rotWithShape="0">
            <a:blip r:embed="rId3"/>
            <a:srcRect/>
            <a:tile tx="0" ty="0" sx="100000" sy="100000" flip="none" algn="tl"/>
          </a:blip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8" name="Text Placeholder 14">
            <a:extLst>
              <a:ext uri="{FF2B5EF4-FFF2-40B4-BE49-F238E27FC236}">
                <a16:creationId xmlns:a16="http://schemas.microsoft.com/office/drawing/2014/main" id="{FA165308-22A4-4E79-AC9D-1361382D5353}"/>
              </a:ext>
            </a:extLst>
          </p:cNvPr>
          <p:cNvSpPr>
            <a:spLocks noGrp="1"/>
          </p:cNvSpPr>
          <p:nvPr>
            <p:ph type="body" sz="quarter" idx="33"/>
          </p:nvPr>
        </p:nvSpPr>
        <p:spPr>
          <a:xfrm>
            <a:off x="1687214" y="1828748"/>
            <a:ext cx="2743200" cy="306356"/>
          </a:xfrm>
          <a:prstGeom prst="rect">
            <a:avLst/>
          </a:prstGeom>
        </p:spPr>
        <p:txBody>
          <a:bodyPr lIns="0" tIns="0" rIns="0" bIns="0" anchor="b" anchorCtr="0">
            <a:normAutofit/>
          </a:bodyPr>
          <a:lstStyle>
            <a:lvl1pPr marL="0" marR="0" indent="0" algn="l" defTabSz="914400" rtl="0" eaLnBrk="1" fontAlgn="base" latinLnBrk="0" hangingPunct="1">
              <a:lnSpc>
                <a:spcPct val="100000"/>
              </a:lnSpc>
              <a:spcBef>
                <a:spcPts val="0"/>
              </a:spcBef>
              <a:spcAft>
                <a:spcPct val="0"/>
              </a:spcAft>
              <a:buClrTx/>
              <a:buSzPct val="171000"/>
              <a:buFont typeface="Gill Sans" charset="0"/>
              <a:buNone/>
              <a:tabLst/>
              <a:defRPr sz="1200">
                <a:solidFill>
                  <a:schemeClr val="tx1">
                    <a:lumMod val="75000"/>
                    <a:lumOff val="25000"/>
                  </a:schemeClr>
                </a:solidFill>
                <a:latin typeface="Source Sans Pro Black" panose="020B0803030403020204" pitchFamily="34" charset="0"/>
                <a:ea typeface="Source Sans Pro Black" panose="020B0803030403020204" pitchFamily="34" charset="0"/>
              </a:defRPr>
            </a:lvl1pPr>
            <a:lvl5pPr>
              <a:defRPr/>
            </a:lvl5pPr>
          </a:lstStyle>
          <a:p>
            <a:pPr lvl="0"/>
            <a:endParaRPr lang="en-US" dirty="0"/>
          </a:p>
        </p:txBody>
      </p:sp>
      <p:sp>
        <p:nvSpPr>
          <p:cNvPr id="59" name="Picture Placeholder 42">
            <a:extLst>
              <a:ext uri="{FF2B5EF4-FFF2-40B4-BE49-F238E27FC236}">
                <a16:creationId xmlns:a16="http://schemas.microsoft.com/office/drawing/2014/main" id="{1065C5A9-ED3F-4074-986A-D15BE1E54340}"/>
              </a:ext>
            </a:extLst>
          </p:cNvPr>
          <p:cNvSpPr>
            <a:spLocks noGrp="1"/>
          </p:cNvSpPr>
          <p:nvPr>
            <p:ph type="pic" sz="quarter" idx="34" hasCustomPrompt="1"/>
          </p:nvPr>
        </p:nvSpPr>
        <p:spPr>
          <a:xfrm>
            <a:off x="452734" y="3248513"/>
            <a:ext cx="1008062" cy="1008063"/>
          </a:xfrm>
          <a:prstGeom prst="rect">
            <a:avLst/>
          </a:prstGeom>
        </p:spPr>
        <p:txBody>
          <a:bodyPr lIns="0" tIns="0" rIns="0" bIns="0" anchor="ctr"/>
          <a:lstStyle>
            <a:lvl1pPr marL="0" indent="0" algn="ctr">
              <a:spcBef>
                <a:spcPts val="0"/>
              </a:spcBef>
              <a:buNone/>
              <a:defRPr sz="1600">
                <a:latin typeface="Source Sans Pro" panose="020B0503030403020204" pitchFamily="34" charset="0"/>
                <a:ea typeface="Source Sans Pro" panose="020B0503030403020204" pitchFamily="34" charset="0"/>
              </a:defRPr>
            </a:lvl1pPr>
          </a:lstStyle>
          <a:p>
            <a:r>
              <a:rPr lang="en-US" dirty="0"/>
              <a:t>Icon</a:t>
            </a:r>
          </a:p>
        </p:txBody>
      </p:sp>
      <p:sp>
        <p:nvSpPr>
          <p:cNvPr id="60" name="Text Placeholder 14">
            <a:extLst>
              <a:ext uri="{FF2B5EF4-FFF2-40B4-BE49-F238E27FC236}">
                <a16:creationId xmlns:a16="http://schemas.microsoft.com/office/drawing/2014/main" id="{5DB2D388-0963-4F71-BC0E-7F15A63A8999}"/>
              </a:ext>
            </a:extLst>
          </p:cNvPr>
          <p:cNvSpPr>
            <a:spLocks noGrp="1"/>
          </p:cNvSpPr>
          <p:nvPr>
            <p:ph type="body" sz="quarter" idx="35"/>
          </p:nvPr>
        </p:nvSpPr>
        <p:spPr>
          <a:xfrm>
            <a:off x="1687214" y="3697233"/>
            <a:ext cx="2743200" cy="559343"/>
          </a:xfrm>
          <a:prstGeom prst="rect">
            <a:avLst/>
          </a:prstGeom>
        </p:spPr>
        <p:txBody>
          <a:bodyPr lIns="0" tIns="0" rIns="0" bIns="0" anchor="t" anchorCtr="0">
            <a:normAutofit/>
          </a:bodyPr>
          <a:lstStyle>
            <a:lvl1pPr marL="0" marR="0" indent="0" algn="l" defTabSz="914400" rtl="0" eaLnBrk="1" fontAlgn="base" latinLnBrk="0" hangingPunct="1">
              <a:lnSpc>
                <a:spcPct val="100000"/>
              </a:lnSpc>
              <a:spcBef>
                <a:spcPts val="0"/>
              </a:spcBef>
              <a:spcAft>
                <a:spcPct val="0"/>
              </a:spcAft>
              <a:buClrTx/>
              <a:buSzPct val="171000"/>
              <a:buFont typeface="Gill Sans" charset="0"/>
              <a:buNone/>
              <a:tabLst/>
              <a:defRPr sz="1200">
                <a:solidFill>
                  <a:schemeClr val="tx1">
                    <a:lumMod val="75000"/>
                    <a:lumOff val="25000"/>
                  </a:schemeClr>
                </a:solidFill>
                <a:latin typeface="Source Sans Pro Semibold" panose="020B0603030403020204" pitchFamily="34" charset="0"/>
                <a:ea typeface="Source Sans Pro Semibold" panose="020B0603030403020204" pitchFamily="34" charset="0"/>
              </a:defRPr>
            </a:lvl1pPr>
            <a:lvl5pPr>
              <a:defRPr/>
            </a:lvl5pPr>
          </a:lstStyle>
          <a:p>
            <a:pPr lvl="0"/>
            <a:endParaRPr lang="en-US" dirty="0"/>
          </a:p>
        </p:txBody>
      </p:sp>
      <p:cxnSp>
        <p:nvCxnSpPr>
          <p:cNvPr id="61" name="Straight Connector 60">
            <a:extLst>
              <a:ext uri="{FF2B5EF4-FFF2-40B4-BE49-F238E27FC236}">
                <a16:creationId xmlns:a16="http://schemas.microsoft.com/office/drawing/2014/main" id="{DCC69B3A-6819-4CC9-84B7-118794E09E9D}"/>
              </a:ext>
            </a:extLst>
          </p:cNvPr>
          <p:cNvCxnSpPr/>
          <p:nvPr userDrawn="1"/>
        </p:nvCxnSpPr>
        <p:spPr bwMode="auto">
          <a:xfrm>
            <a:off x="1687214" y="3631426"/>
            <a:ext cx="457200" cy="0"/>
          </a:xfrm>
          <a:prstGeom prst="line">
            <a:avLst/>
          </a:prstGeom>
          <a:blipFill dpi="0" rotWithShape="0">
            <a:blip r:embed="rId3"/>
            <a:srcRect/>
            <a:tile tx="0" ty="0" sx="100000" sy="100000" flip="none" algn="tl"/>
          </a:blip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2" name="Text Placeholder 14">
            <a:extLst>
              <a:ext uri="{FF2B5EF4-FFF2-40B4-BE49-F238E27FC236}">
                <a16:creationId xmlns:a16="http://schemas.microsoft.com/office/drawing/2014/main" id="{764AD46D-A4C8-435A-BC93-9B9933C68AB2}"/>
              </a:ext>
            </a:extLst>
          </p:cNvPr>
          <p:cNvSpPr>
            <a:spLocks noGrp="1"/>
          </p:cNvSpPr>
          <p:nvPr>
            <p:ph type="body" sz="quarter" idx="36"/>
          </p:nvPr>
        </p:nvSpPr>
        <p:spPr>
          <a:xfrm>
            <a:off x="1687214" y="3248463"/>
            <a:ext cx="2743200" cy="306356"/>
          </a:xfrm>
          <a:prstGeom prst="rect">
            <a:avLst/>
          </a:prstGeom>
        </p:spPr>
        <p:txBody>
          <a:bodyPr lIns="0" tIns="0" rIns="0" bIns="0" anchor="b" anchorCtr="0">
            <a:normAutofit/>
          </a:bodyPr>
          <a:lstStyle>
            <a:lvl1pPr marL="0" marR="0" indent="0" algn="l" defTabSz="914400" rtl="0" eaLnBrk="1" fontAlgn="base" latinLnBrk="0" hangingPunct="1">
              <a:lnSpc>
                <a:spcPct val="100000"/>
              </a:lnSpc>
              <a:spcBef>
                <a:spcPts val="0"/>
              </a:spcBef>
              <a:spcAft>
                <a:spcPct val="0"/>
              </a:spcAft>
              <a:buClrTx/>
              <a:buSzPct val="171000"/>
              <a:buFont typeface="Gill Sans" charset="0"/>
              <a:buNone/>
              <a:tabLst/>
              <a:defRPr sz="1200">
                <a:solidFill>
                  <a:schemeClr val="tx1">
                    <a:lumMod val="75000"/>
                    <a:lumOff val="25000"/>
                  </a:schemeClr>
                </a:solidFill>
                <a:latin typeface="Source Sans Pro Black" panose="020B0803030403020204" pitchFamily="34" charset="0"/>
                <a:ea typeface="Source Sans Pro Black" panose="020B0803030403020204" pitchFamily="34" charset="0"/>
              </a:defRPr>
            </a:lvl1pPr>
            <a:lvl5pPr>
              <a:defRPr/>
            </a:lvl5pPr>
          </a:lstStyle>
          <a:p>
            <a:pPr lvl="0"/>
            <a:endParaRPr lang="en-US" dirty="0"/>
          </a:p>
        </p:txBody>
      </p:sp>
      <p:sp>
        <p:nvSpPr>
          <p:cNvPr id="63" name="Slide Number Placeholder 6">
            <a:extLst>
              <a:ext uri="{FF2B5EF4-FFF2-40B4-BE49-F238E27FC236}">
                <a16:creationId xmlns:a16="http://schemas.microsoft.com/office/drawing/2014/main" id="{6F74F68B-9E6F-4FA2-9FD4-50D63E13C00A}"/>
              </a:ext>
            </a:extLst>
          </p:cNvPr>
          <p:cNvSpPr>
            <a:spLocks noGrp="1"/>
          </p:cNvSpPr>
          <p:nvPr>
            <p:ph type="sldNum" sz="quarter" idx="4"/>
          </p:nvPr>
        </p:nvSpPr>
        <p:spPr>
          <a:xfrm>
            <a:off x="6629400" y="237572"/>
            <a:ext cx="2057400" cy="274637"/>
          </a:xfrm>
          <a:prstGeom prst="rect">
            <a:avLst/>
          </a:prstGeom>
        </p:spPr>
        <p:txBody>
          <a:bodyPr vert="horz" lIns="91440" tIns="45720" rIns="91440" bIns="45720" rtlCol="0" anchor="ctr"/>
          <a:lstStyle>
            <a:lvl1pPr algn="r">
              <a:defRPr sz="1000">
                <a:solidFill>
                  <a:schemeClr val="tx1">
                    <a:tint val="75000"/>
                  </a:schemeClr>
                </a:solidFill>
                <a:latin typeface="Source Sans Pro Black" panose="020B0803030403020204" pitchFamily="34" charset="0"/>
                <a:ea typeface="Source Sans Pro Black" panose="020B0803030403020204" pitchFamily="34" charset="0"/>
              </a:defRPr>
            </a:lvl1pPr>
          </a:lstStyle>
          <a:p>
            <a:fld id="{8894A860-9408-4AD2-AC6E-3FFFFE686981}" type="slidenum">
              <a:rPr lang="en-US" smtClean="0"/>
              <a:pPr/>
              <a:t>‹#›</a:t>
            </a:fld>
            <a:endParaRPr lang="en-US" dirty="0"/>
          </a:p>
        </p:txBody>
      </p:sp>
      <p:sp>
        <p:nvSpPr>
          <p:cNvPr id="24" name="Text Placeholder 19">
            <a:extLst>
              <a:ext uri="{FF2B5EF4-FFF2-40B4-BE49-F238E27FC236}">
                <a16:creationId xmlns:a16="http://schemas.microsoft.com/office/drawing/2014/main" id="{3B1D2C9D-3EBB-4C07-9C64-2D07A66A6507}"/>
              </a:ext>
            </a:extLst>
          </p:cNvPr>
          <p:cNvSpPr>
            <a:spLocks noGrp="1"/>
          </p:cNvSpPr>
          <p:nvPr>
            <p:ph type="body" sz="quarter" idx="14" hasCustomPrompt="1"/>
          </p:nvPr>
        </p:nvSpPr>
        <p:spPr>
          <a:xfrm>
            <a:off x="457200" y="502006"/>
            <a:ext cx="914400" cy="182880"/>
          </a:xfrm>
          <a:solidFill>
            <a:schemeClr val="accent1"/>
          </a:solidFill>
        </p:spPr>
        <p:txBody>
          <a:bodyPr lIns="91440" rIns="91440" anchor="ctr">
            <a:noAutofit/>
          </a:bodyPr>
          <a:lstStyle>
            <a:lvl1pPr marL="0" indent="0" algn="ctr">
              <a:spcAft>
                <a:spcPts val="0"/>
              </a:spcAft>
              <a:buNone/>
              <a:defRPr sz="800" cap="all" baseline="0">
                <a:solidFill>
                  <a:schemeClr val="bg1"/>
                </a:solidFill>
                <a:latin typeface="Source Sans Pro Black" panose="020B0803030403020204" pitchFamily="34" charset="0"/>
                <a:ea typeface="Source Sans Pro Black" panose="020B0803030403020204" pitchFamily="34" charset="0"/>
              </a:defRPr>
            </a:lvl1pPr>
          </a:lstStyle>
          <a:p>
            <a:pPr lvl="0"/>
            <a:r>
              <a:rPr lang="en-US" dirty="0"/>
              <a:t>Category</a:t>
            </a:r>
          </a:p>
        </p:txBody>
      </p:sp>
    </p:spTree>
    <p:extLst>
      <p:ext uri="{BB962C8B-B14F-4D97-AF65-F5344CB8AC3E}">
        <p14:creationId xmlns:p14="http://schemas.microsoft.com/office/powerpoint/2010/main" val="1732196649"/>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17" name="Picture 16" descr="A close up of a logo&#10;&#10;Description automatically generated">
            <a:extLst>
              <a:ext uri="{FF2B5EF4-FFF2-40B4-BE49-F238E27FC236}">
                <a16:creationId xmlns:a16="http://schemas.microsoft.com/office/drawing/2014/main" id="{7A9C3EA5-C572-4753-ADE4-565D9EE165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01000" y="4659982"/>
            <a:ext cx="685800" cy="356701"/>
          </a:xfrm>
          <a:prstGeom prst="rect">
            <a:avLst/>
          </a:prstGeom>
        </p:spPr>
      </p:pic>
      <p:sp>
        <p:nvSpPr>
          <p:cNvPr id="23" name="Footer Placeholder 22">
            <a:extLst>
              <a:ext uri="{FF2B5EF4-FFF2-40B4-BE49-F238E27FC236}">
                <a16:creationId xmlns:a16="http://schemas.microsoft.com/office/drawing/2014/main" id="{3CC19205-73CE-483F-9003-18890DCC4885}"/>
              </a:ext>
            </a:extLst>
          </p:cNvPr>
          <p:cNvSpPr>
            <a:spLocks noGrp="1"/>
          </p:cNvSpPr>
          <p:nvPr>
            <p:ph type="ftr" sz="quarter" idx="11"/>
          </p:nvPr>
        </p:nvSpPr>
        <p:spPr/>
        <p:txBody>
          <a:bodyPr/>
          <a:lstStyle>
            <a:lvl1pPr>
              <a:defRPr>
                <a:solidFill>
                  <a:schemeClr val="tx1">
                    <a:lumMod val="75000"/>
                    <a:lumOff val="25000"/>
                  </a:schemeClr>
                </a:solidFill>
              </a:defRPr>
            </a:lvl1pPr>
          </a:lstStyle>
          <a:p>
            <a:pPr algn="l"/>
            <a:endParaRPr lang="en-US" dirty="0"/>
          </a:p>
        </p:txBody>
      </p:sp>
      <p:sp>
        <p:nvSpPr>
          <p:cNvPr id="2" name="Title 1">
            <a:extLst>
              <a:ext uri="{FF2B5EF4-FFF2-40B4-BE49-F238E27FC236}">
                <a16:creationId xmlns:a16="http://schemas.microsoft.com/office/drawing/2014/main" id="{6E293ADB-F321-46C5-9E54-9C586F54B5E3}"/>
              </a:ext>
            </a:extLst>
          </p:cNvPr>
          <p:cNvSpPr>
            <a:spLocks noGrp="1"/>
          </p:cNvSpPr>
          <p:nvPr>
            <p:ph type="title"/>
          </p:nvPr>
        </p:nvSpPr>
        <p:spPr/>
        <p:txBody>
          <a:bodyPr/>
          <a:lstStyle/>
          <a:p>
            <a:r>
              <a:rPr lang="en-US" dirty="0"/>
              <a:t>Click to edit Master title style</a:t>
            </a:r>
          </a:p>
        </p:txBody>
      </p:sp>
      <p:sp>
        <p:nvSpPr>
          <p:cNvPr id="55" name="Picture Placeholder 42">
            <a:extLst>
              <a:ext uri="{FF2B5EF4-FFF2-40B4-BE49-F238E27FC236}">
                <a16:creationId xmlns:a16="http://schemas.microsoft.com/office/drawing/2014/main" id="{CED07B0C-B74B-4C48-97D0-D24A697826A6}"/>
              </a:ext>
            </a:extLst>
          </p:cNvPr>
          <p:cNvSpPr>
            <a:spLocks noGrp="1"/>
          </p:cNvSpPr>
          <p:nvPr>
            <p:ph type="pic" sz="quarter" idx="31" hasCustomPrompt="1"/>
          </p:nvPr>
        </p:nvSpPr>
        <p:spPr>
          <a:xfrm>
            <a:off x="457200" y="1582628"/>
            <a:ext cx="2651760" cy="1371600"/>
          </a:xfrm>
          <a:prstGeom prst="rect">
            <a:avLst/>
          </a:prstGeom>
        </p:spPr>
        <p:txBody>
          <a:bodyPr lIns="0" tIns="0" rIns="0" bIns="0" anchor="ctr"/>
          <a:lstStyle>
            <a:lvl1pPr marL="0" indent="0" algn="ctr">
              <a:spcBef>
                <a:spcPts val="0"/>
              </a:spcBef>
              <a:buNone/>
              <a:defRPr sz="1600">
                <a:latin typeface="Source Sans Pro" panose="020B0503030403020204" pitchFamily="34" charset="0"/>
                <a:ea typeface="Source Sans Pro" panose="020B0503030403020204" pitchFamily="34" charset="0"/>
              </a:defRPr>
            </a:lvl1pPr>
          </a:lstStyle>
          <a:p>
            <a:r>
              <a:rPr lang="en-US" dirty="0"/>
              <a:t>Project Photo</a:t>
            </a:r>
          </a:p>
        </p:txBody>
      </p:sp>
      <p:sp>
        <p:nvSpPr>
          <p:cNvPr id="24" name="Picture Placeholder 42">
            <a:extLst>
              <a:ext uri="{FF2B5EF4-FFF2-40B4-BE49-F238E27FC236}">
                <a16:creationId xmlns:a16="http://schemas.microsoft.com/office/drawing/2014/main" id="{18699BEB-6ADE-4559-AA4A-59374BA78AD7}"/>
              </a:ext>
            </a:extLst>
          </p:cNvPr>
          <p:cNvSpPr>
            <a:spLocks noGrp="1"/>
          </p:cNvSpPr>
          <p:nvPr>
            <p:ph type="pic" sz="quarter" idx="32" hasCustomPrompt="1"/>
          </p:nvPr>
        </p:nvSpPr>
        <p:spPr>
          <a:xfrm>
            <a:off x="6035040" y="1582628"/>
            <a:ext cx="2651760" cy="1371600"/>
          </a:xfrm>
          <a:prstGeom prst="rect">
            <a:avLst/>
          </a:prstGeom>
        </p:spPr>
        <p:txBody>
          <a:bodyPr lIns="0" tIns="0" rIns="0" bIns="0" anchor="ctr"/>
          <a:lstStyle>
            <a:lvl1pPr marL="0" indent="0" algn="ctr">
              <a:spcBef>
                <a:spcPts val="0"/>
              </a:spcBef>
              <a:buNone/>
              <a:defRPr sz="1600">
                <a:latin typeface="Source Sans Pro" panose="020B0503030403020204" pitchFamily="34" charset="0"/>
                <a:ea typeface="Source Sans Pro" panose="020B0503030403020204" pitchFamily="34" charset="0"/>
              </a:defRPr>
            </a:lvl1pPr>
          </a:lstStyle>
          <a:p>
            <a:r>
              <a:rPr lang="en-US" dirty="0"/>
              <a:t>Project Photo</a:t>
            </a:r>
          </a:p>
        </p:txBody>
      </p:sp>
      <p:sp>
        <p:nvSpPr>
          <p:cNvPr id="25" name="Picture Placeholder 42">
            <a:extLst>
              <a:ext uri="{FF2B5EF4-FFF2-40B4-BE49-F238E27FC236}">
                <a16:creationId xmlns:a16="http://schemas.microsoft.com/office/drawing/2014/main" id="{415DBC6D-269C-49E4-80AD-6A71FF1A7617}"/>
              </a:ext>
            </a:extLst>
          </p:cNvPr>
          <p:cNvSpPr>
            <a:spLocks noGrp="1"/>
          </p:cNvSpPr>
          <p:nvPr>
            <p:ph type="pic" sz="quarter" idx="33" hasCustomPrompt="1"/>
          </p:nvPr>
        </p:nvSpPr>
        <p:spPr>
          <a:xfrm>
            <a:off x="3243887" y="1582628"/>
            <a:ext cx="2651760" cy="1371600"/>
          </a:xfrm>
          <a:prstGeom prst="rect">
            <a:avLst/>
          </a:prstGeom>
        </p:spPr>
        <p:txBody>
          <a:bodyPr lIns="0" tIns="0" rIns="0" bIns="0" anchor="ctr"/>
          <a:lstStyle>
            <a:lvl1pPr marL="0" indent="0" algn="ctr">
              <a:spcBef>
                <a:spcPts val="0"/>
              </a:spcBef>
              <a:buNone/>
              <a:defRPr sz="1600">
                <a:latin typeface="Source Sans Pro" panose="020B0503030403020204" pitchFamily="34" charset="0"/>
                <a:ea typeface="Source Sans Pro" panose="020B0503030403020204" pitchFamily="34" charset="0"/>
              </a:defRPr>
            </a:lvl1pPr>
          </a:lstStyle>
          <a:p>
            <a:r>
              <a:rPr lang="en-US" dirty="0"/>
              <a:t>Project Photo</a:t>
            </a:r>
          </a:p>
        </p:txBody>
      </p:sp>
      <p:sp>
        <p:nvSpPr>
          <p:cNvPr id="26" name="Picture Placeholder 42">
            <a:extLst>
              <a:ext uri="{FF2B5EF4-FFF2-40B4-BE49-F238E27FC236}">
                <a16:creationId xmlns:a16="http://schemas.microsoft.com/office/drawing/2014/main" id="{E085A99F-9B43-49B2-A62C-FA2C2668F023}"/>
              </a:ext>
            </a:extLst>
          </p:cNvPr>
          <p:cNvSpPr>
            <a:spLocks noGrp="1"/>
          </p:cNvSpPr>
          <p:nvPr>
            <p:ph type="pic" sz="quarter" idx="34" hasCustomPrompt="1"/>
          </p:nvPr>
        </p:nvSpPr>
        <p:spPr>
          <a:xfrm>
            <a:off x="457200" y="3114791"/>
            <a:ext cx="2651760" cy="1371600"/>
          </a:xfrm>
          <a:prstGeom prst="rect">
            <a:avLst/>
          </a:prstGeom>
        </p:spPr>
        <p:txBody>
          <a:bodyPr lIns="0" tIns="0" rIns="0" bIns="0" anchor="ctr"/>
          <a:lstStyle>
            <a:lvl1pPr marL="0" indent="0" algn="ctr">
              <a:spcBef>
                <a:spcPts val="0"/>
              </a:spcBef>
              <a:buNone/>
              <a:defRPr sz="1600">
                <a:latin typeface="Source Sans Pro" panose="020B0503030403020204" pitchFamily="34" charset="0"/>
                <a:ea typeface="Source Sans Pro" panose="020B0503030403020204" pitchFamily="34" charset="0"/>
              </a:defRPr>
            </a:lvl1pPr>
          </a:lstStyle>
          <a:p>
            <a:r>
              <a:rPr lang="en-US" dirty="0"/>
              <a:t>Project Photo</a:t>
            </a:r>
          </a:p>
        </p:txBody>
      </p:sp>
      <p:sp>
        <p:nvSpPr>
          <p:cNvPr id="28" name="Picture Placeholder 42">
            <a:extLst>
              <a:ext uri="{FF2B5EF4-FFF2-40B4-BE49-F238E27FC236}">
                <a16:creationId xmlns:a16="http://schemas.microsoft.com/office/drawing/2014/main" id="{C3A247DD-BF45-4143-9052-461653A99446}"/>
              </a:ext>
            </a:extLst>
          </p:cNvPr>
          <p:cNvSpPr>
            <a:spLocks noGrp="1"/>
          </p:cNvSpPr>
          <p:nvPr>
            <p:ph type="pic" sz="quarter" idx="35" hasCustomPrompt="1"/>
          </p:nvPr>
        </p:nvSpPr>
        <p:spPr>
          <a:xfrm>
            <a:off x="6035040" y="3114791"/>
            <a:ext cx="2651760" cy="1371600"/>
          </a:xfrm>
          <a:prstGeom prst="rect">
            <a:avLst/>
          </a:prstGeom>
        </p:spPr>
        <p:txBody>
          <a:bodyPr lIns="0" tIns="0" rIns="0" bIns="0" anchor="ctr"/>
          <a:lstStyle>
            <a:lvl1pPr marL="0" indent="0" algn="ctr">
              <a:spcBef>
                <a:spcPts val="0"/>
              </a:spcBef>
              <a:buNone/>
              <a:defRPr sz="1600">
                <a:latin typeface="Source Sans Pro" panose="020B0503030403020204" pitchFamily="34" charset="0"/>
                <a:ea typeface="Source Sans Pro" panose="020B0503030403020204" pitchFamily="34" charset="0"/>
              </a:defRPr>
            </a:lvl1pPr>
          </a:lstStyle>
          <a:p>
            <a:r>
              <a:rPr lang="en-US" dirty="0"/>
              <a:t>Project Photo</a:t>
            </a:r>
          </a:p>
        </p:txBody>
      </p:sp>
      <p:sp>
        <p:nvSpPr>
          <p:cNvPr id="29" name="Picture Placeholder 42">
            <a:extLst>
              <a:ext uri="{FF2B5EF4-FFF2-40B4-BE49-F238E27FC236}">
                <a16:creationId xmlns:a16="http://schemas.microsoft.com/office/drawing/2014/main" id="{78C0FBD9-2259-4D3A-A656-16D93E9EF1FD}"/>
              </a:ext>
            </a:extLst>
          </p:cNvPr>
          <p:cNvSpPr>
            <a:spLocks noGrp="1"/>
          </p:cNvSpPr>
          <p:nvPr>
            <p:ph type="pic" sz="quarter" idx="36" hasCustomPrompt="1"/>
          </p:nvPr>
        </p:nvSpPr>
        <p:spPr>
          <a:xfrm>
            <a:off x="3243887" y="3114791"/>
            <a:ext cx="2651760" cy="1371600"/>
          </a:xfrm>
          <a:prstGeom prst="rect">
            <a:avLst/>
          </a:prstGeom>
        </p:spPr>
        <p:txBody>
          <a:bodyPr lIns="0" tIns="0" rIns="0" bIns="0" anchor="ctr"/>
          <a:lstStyle>
            <a:lvl1pPr marL="0" indent="0" algn="ctr">
              <a:spcBef>
                <a:spcPts val="0"/>
              </a:spcBef>
              <a:buNone/>
              <a:defRPr sz="1600">
                <a:latin typeface="Source Sans Pro" panose="020B0503030403020204" pitchFamily="34" charset="0"/>
                <a:ea typeface="Source Sans Pro" panose="020B0503030403020204" pitchFamily="34" charset="0"/>
              </a:defRPr>
            </a:lvl1pPr>
          </a:lstStyle>
          <a:p>
            <a:r>
              <a:rPr lang="en-US" dirty="0"/>
              <a:t>Project Photo</a:t>
            </a:r>
          </a:p>
        </p:txBody>
      </p:sp>
      <p:sp>
        <p:nvSpPr>
          <p:cNvPr id="33" name="Slide Number Placeholder 6">
            <a:extLst>
              <a:ext uri="{FF2B5EF4-FFF2-40B4-BE49-F238E27FC236}">
                <a16:creationId xmlns:a16="http://schemas.microsoft.com/office/drawing/2014/main" id="{A7A54854-329E-4292-B983-B5011A384421}"/>
              </a:ext>
            </a:extLst>
          </p:cNvPr>
          <p:cNvSpPr>
            <a:spLocks noGrp="1"/>
          </p:cNvSpPr>
          <p:nvPr>
            <p:ph type="sldNum" sz="quarter" idx="4"/>
          </p:nvPr>
        </p:nvSpPr>
        <p:spPr>
          <a:xfrm>
            <a:off x="6629400" y="237572"/>
            <a:ext cx="2057400" cy="274637"/>
          </a:xfrm>
          <a:prstGeom prst="rect">
            <a:avLst/>
          </a:prstGeom>
        </p:spPr>
        <p:txBody>
          <a:bodyPr vert="horz" lIns="91440" tIns="45720" rIns="91440" bIns="45720" rtlCol="0" anchor="ctr"/>
          <a:lstStyle>
            <a:lvl1pPr algn="r">
              <a:defRPr sz="1000">
                <a:solidFill>
                  <a:schemeClr val="tx1">
                    <a:tint val="75000"/>
                  </a:schemeClr>
                </a:solidFill>
                <a:latin typeface="Source Sans Pro Black" panose="020B0803030403020204" pitchFamily="34" charset="0"/>
                <a:ea typeface="Source Sans Pro Black" panose="020B0803030403020204" pitchFamily="34" charset="0"/>
              </a:defRPr>
            </a:lvl1pPr>
          </a:lstStyle>
          <a:p>
            <a:fld id="{8894A860-9408-4AD2-AC6E-3FFFFE686981}" type="slidenum">
              <a:rPr lang="en-US" smtClean="0"/>
              <a:pPr/>
              <a:t>‹#›</a:t>
            </a:fld>
            <a:endParaRPr lang="en-US" dirty="0"/>
          </a:p>
        </p:txBody>
      </p:sp>
      <p:sp>
        <p:nvSpPr>
          <p:cNvPr id="14" name="Text Placeholder 19">
            <a:extLst>
              <a:ext uri="{FF2B5EF4-FFF2-40B4-BE49-F238E27FC236}">
                <a16:creationId xmlns:a16="http://schemas.microsoft.com/office/drawing/2014/main" id="{906217B2-9266-47FE-8C32-F5E1683FA1F7}"/>
              </a:ext>
            </a:extLst>
          </p:cNvPr>
          <p:cNvSpPr>
            <a:spLocks noGrp="1"/>
          </p:cNvSpPr>
          <p:nvPr>
            <p:ph type="body" sz="quarter" idx="14" hasCustomPrompt="1"/>
          </p:nvPr>
        </p:nvSpPr>
        <p:spPr>
          <a:xfrm>
            <a:off x="457200" y="502006"/>
            <a:ext cx="914400" cy="182880"/>
          </a:xfrm>
          <a:solidFill>
            <a:schemeClr val="accent1"/>
          </a:solidFill>
        </p:spPr>
        <p:txBody>
          <a:bodyPr lIns="91440" rIns="91440" anchor="ctr">
            <a:noAutofit/>
          </a:bodyPr>
          <a:lstStyle>
            <a:lvl1pPr marL="0" indent="0" algn="ctr">
              <a:spcAft>
                <a:spcPts val="0"/>
              </a:spcAft>
              <a:buNone/>
              <a:defRPr sz="800" cap="all" baseline="0">
                <a:solidFill>
                  <a:schemeClr val="bg1"/>
                </a:solidFill>
                <a:latin typeface="Source Sans Pro Black" panose="020B0803030403020204" pitchFamily="34" charset="0"/>
                <a:ea typeface="Source Sans Pro Black" panose="020B0803030403020204" pitchFamily="34" charset="0"/>
              </a:defRPr>
            </a:lvl1pPr>
          </a:lstStyle>
          <a:p>
            <a:pPr lvl="0"/>
            <a:r>
              <a:rPr lang="en-US" dirty="0"/>
              <a:t>Category</a:t>
            </a:r>
          </a:p>
        </p:txBody>
      </p:sp>
    </p:spTree>
    <p:extLst>
      <p:ext uri="{BB962C8B-B14F-4D97-AF65-F5344CB8AC3E}">
        <p14:creationId xmlns:p14="http://schemas.microsoft.com/office/powerpoint/2010/main" val="799800536"/>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7CB2F0-C0D3-419B-BEEF-B562A8290A01}"/>
              </a:ext>
            </a:extLst>
          </p:cNvPr>
          <p:cNvSpPr/>
          <p:nvPr userDrawn="1"/>
        </p:nvSpPr>
        <p:spPr bwMode="auto">
          <a:xfrm>
            <a:off x="0" y="0"/>
            <a:ext cx="9144000" cy="5143500"/>
          </a:xfrm>
          <a:prstGeom prst="rect">
            <a:avLst/>
          </a:prstGeom>
          <a:solidFill>
            <a:schemeClr val="bg1">
              <a:lumMod val="95000"/>
            </a:schemeClr>
          </a:solidFill>
          <a:ln w="25400" cap="flat" cmpd="sng" algn="ctr">
            <a:noFill/>
            <a:prstDash val="solid"/>
            <a:round/>
            <a:headEnd type="none" w="med" len="med"/>
            <a:tailEnd type="none" w="med" len="med"/>
          </a:ln>
          <a:effectLst>
            <a:outerShdw blurRad="63500" dist="38099" dir="2700000" algn="ctr" rotWithShape="0">
              <a:schemeClr val="bg2">
                <a:alpha val="74998"/>
              </a:scheme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4" name="Rectangle 13">
            <a:extLst>
              <a:ext uri="{FF2B5EF4-FFF2-40B4-BE49-F238E27FC236}">
                <a16:creationId xmlns:a16="http://schemas.microsoft.com/office/drawing/2014/main" id="{EA2649DB-29D4-4C29-82B5-EE61A69538AD}"/>
              </a:ext>
            </a:extLst>
          </p:cNvPr>
          <p:cNvSpPr/>
          <p:nvPr userDrawn="1"/>
        </p:nvSpPr>
        <p:spPr bwMode="auto">
          <a:xfrm>
            <a:off x="0" y="4515966"/>
            <a:ext cx="9144000" cy="627534"/>
          </a:xfrm>
          <a:prstGeom prst="rect">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0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8" name="Footer Placeholder 7">
            <a:extLst>
              <a:ext uri="{FF2B5EF4-FFF2-40B4-BE49-F238E27FC236}">
                <a16:creationId xmlns:a16="http://schemas.microsoft.com/office/drawing/2014/main" id="{4CEDFEF7-77F6-4688-A2B3-5829B7295668}"/>
              </a:ext>
            </a:extLst>
          </p:cNvPr>
          <p:cNvSpPr>
            <a:spLocks noGrp="1"/>
          </p:cNvSpPr>
          <p:nvPr>
            <p:ph type="ftr" sz="quarter" idx="10"/>
          </p:nvPr>
        </p:nvSpPr>
        <p:spPr/>
        <p:txBody>
          <a:bodyPr/>
          <a:lstStyle>
            <a:lvl1pPr>
              <a:defRPr>
                <a:solidFill>
                  <a:schemeClr val="tx1">
                    <a:lumMod val="75000"/>
                    <a:lumOff val="25000"/>
                  </a:schemeClr>
                </a:solidFill>
              </a:defRPr>
            </a:lvl1pPr>
          </a:lstStyle>
          <a:p>
            <a:pPr algn="l"/>
            <a:endParaRPr lang="en-US" dirty="0"/>
          </a:p>
        </p:txBody>
      </p:sp>
      <p:sp>
        <p:nvSpPr>
          <p:cNvPr id="9" name="Slide Number Placeholder 8">
            <a:extLst>
              <a:ext uri="{FF2B5EF4-FFF2-40B4-BE49-F238E27FC236}">
                <a16:creationId xmlns:a16="http://schemas.microsoft.com/office/drawing/2014/main" id="{C243D739-6BDD-4B09-97A7-E2C315238822}"/>
              </a:ext>
            </a:extLst>
          </p:cNvPr>
          <p:cNvSpPr>
            <a:spLocks noGrp="1"/>
          </p:cNvSpPr>
          <p:nvPr>
            <p:ph type="sldNum" sz="quarter" idx="11"/>
          </p:nvPr>
        </p:nvSpPr>
        <p:spPr/>
        <p:txBody>
          <a:bodyPr/>
          <a:lstStyle/>
          <a:p>
            <a:fld id="{8894A860-9408-4AD2-AC6E-3FFFFE686981}" type="slidenum">
              <a:rPr lang="en-US" smtClean="0"/>
              <a:pPr/>
              <a:t>‹#›</a:t>
            </a:fld>
            <a:endParaRPr lang="en-US" dirty="0"/>
          </a:p>
        </p:txBody>
      </p:sp>
      <p:sp>
        <p:nvSpPr>
          <p:cNvPr id="10" name="Title 9">
            <a:extLst>
              <a:ext uri="{FF2B5EF4-FFF2-40B4-BE49-F238E27FC236}">
                <a16:creationId xmlns:a16="http://schemas.microsoft.com/office/drawing/2014/main" id="{479437F6-02E9-4741-85DF-DF9A0423E4EE}"/>
              </a:ext>
            </a:extLst>
          </p:cNvPr>
          <p:cNvSpPr>
            <a:spLocks noGrp="1"/>
          </p:cNvSpPr>
          <p:nvPr>
            <p:ph type="title"/>
          </p:nvPr>
        </p:nvSpPr>
        <p:spPr/>
        <p:txBody>
          <a:bodyPr/>
          <a:lstStyle/>
          <a:p>
            <a:r>
              <a:rPr lang="en-US" dirty="0"/>
              <a:t>Click to edit Master title style</a:t>
            </a:r>
          </a:p>
        </p:txBody>
      </p:sp>
      <p:pic>
        <p:nvPicPr>
          <p:cNvPr id="11" name="Picture 10" descr="A close up of a logo&#10;&#10;Description automatically generated">
            <a:extLst>
              <a:ext uri="{FF2B5EF4-FFF2-40B4-BE49-F238E27FC236}">
                <a16:creationId xmlns:a16="http://schemas.microsoft.com/office/drawing/2014/main" id="{F228E70F-EBED-479B-846B-15E0AF7044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01000" y="4659982"/>
            <a:ext cx="685800" cy="356701"/>
          </a:xfrm>
          <a:prstGeom prst="rect">
            <a:avLst/>
          </a:prstGeom>
        </p:spPr>
      </p:pic>
      <p:sp>
        <p:nvSpPr>
          <p:cNvPr id="15" name="Text Placeholder 4">
            <a:extLst>
              <a:ext uri="{FF2B5EF4-FFF2-40B4-BE49-F238E27FC236}">
                <a16:creationId xmlns:a16="http://schemas.microsoft.com/office/drawing/2014/main" id="{7135FB28-7355-4A7A-878E-6E27FBB2263C}"/>
              </a:ext>
            </a:extLst>
          </p:cNvPr>
          <p:cNvSpPr>
            <a:spLocks noGrp="1"/>
          </p:cNvSpPr>
          <p:nvPr>
            <p:ph idx="1"/>
          </p:nvPr>
        </p:nvSpPr>
        <p:spPr>
          <a:xfrm>
            <a:off x="457200" y="1371600"/>
            <a:ext cx="8229600" cy="3144366"/>
          </a:xfrm>
          <a:prstGeom prst="rect">
            <a:avLst/>
          </a:prstGeom>
        </p:spPr>
        <p:txBody>
          <a:bodyPr vert="horz" lIns="0" tIns="91440" rIns="91440" bIns="91440" rtlCol="0" anchor="t" anchorCtr="0">
            <a:normAutofit/>
          </a:bodyPr>
          <a:lstStyle/>
          <a:p>
            <a:pPr lvl="0"/>
            <a:r>
              <a:rPr lang="en-US" dirty="0"/>
              <a:t>Click to edit Master text styles</a:t>
            </a:r>
          </a:p>
          <a:p>
            <a:pPr lvl="1"/>
            <a:r>
              <a:rPr lang="en-US" dirty="0"/>
              <a:t>Second Level</a:t>
            </a:r>
          </a:p>
          <a:p>
            <a:pPr lvl="2"/>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r>
              <a:rPr lang="en-US" dirty="0" err="1"/>
              <a:t>Feugiat</a:t>
            </a:r>
            <a:r>
              <a:rPr lang="en-US" dirty="0"/>
              <a:t> in ante </a:t>
            </a:r>
            <a:r>
              <a:rPr lang="en-US" dirty="0" err="1"/>
              <a:t>metus</a:t>
            </a:r>
            <a:r>
              <a:rPr lang="en-US" dirty="0"/>
              <a:t> dictum.</a:t>
            </a:r>
          </a:p>
          <a:p>
            <a:pPr lvl="3"/>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r>
              <a:rPr lang="en-US" dirty="0" err="1"/>
              <a:t>Feugiat</a:t>
            </a:r>
            <a:r>
              <a:rPr lang="en-US" dirty="0"/>
              <a:t> in ante </a:t>
            </a:r>
            <a:r>
              <a:rPr lang="en-US" dirty="0" err="1"/>
              <a:t>metus</a:t>
            </a:r>
            <a:r>
              <a:rPr lang="en-US" dirty="0"/>
              <a:t> dictum. </a:t>
            </a:r>
          </a:p>
          <a:p>
            <a:pPr lvl="4"/>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r>
              <a:rPr lang="en-US" dirty="0" err="1"/>
              <a:t>Feugiat</a:t>
            </a:r>
            <a:r>
              <a:rPr lang="en-US" dirty="0"/>
              <a:t> in ante </a:t>
            </a:r>
            <a:r>
              <a:rPr lang="en-US" dirty="0" err="1"/>
              <a:t>metus</a:t>
            </a:r>
            <a:r>
              <a:rPr lang="en-US" dirty="0"/>
              <a:t> dictum.</a:t>
            </a:r>
          </a:p>
          <a:p>
            <a:pPr lvl="4"/>
            <a:endParaRPr lang="en-US" dirty="0"/>
          </a:p>
        </p:txBody>
      </p:sp>
      <p:sp>
        <p:nvSpPr>
          <p:cNvPr id="16" name="Text Placeholder 19">
            <a:extLst>
              <a:ext uri="{FF2B5EF4-FFF2-40B4-BE49-F238E27FC236}">
                <a16:creationId xmlns:a16="http://schemas.microsoft.com/office/drawing/2014/main" id="{728123BF-B799-4C82-A533-FDF0CF3C367B}"/>
              </a:ext>
            </a:extLst>
          </p:cNvPr>
          <p:cNvSpPr>
            <a:spLocks noGrp="1"/>
          </p:cNvSpPr>
          <p:nvPr>
            <p:ph type="body" sz="quarter" idx="14" hasCustomPrompt="1"/>
          </p:nvPr>
        </p:nvSpPr>
        <p:spPr>
          <a:xfrm>
            <a:off x="457200" y="502006"/>
            <a:ext cx="914400" cy="182880"/>
          </a:xfrm>
          <a:solidFill>
            <a:schemeClr val="accent1"/>
          </a:solidFill>
        </p:spPr>
        <p:txBody>
          <a:bodyPr lIns="91440" rIns="91440" anchor="ctr">
            <a:noAutofit/>
          </a:bodyPr>
          <a:lstStyle>
            <a:lvl1pPr marL="0" indent="0" algn="ctr">
              <a:spcAft>
                <a:spcPts val="0"/>
              </a:spcAft>
              <a:buNone/>
              <a:defRPr sz="800" cap="all" baseline="0">
                <a:solidFill>
                  <a:schemeClr val="bg1"/>
                </a:solidFill>
                <a:latin typeface="Source Sans Pro Black" panose="020B0803030403020204" pitchFamily="34" charset="0"/>
                <a:ea typeface="Source Sans Pro Black" panose="020B0803030403020204" pitchFamily="34" charset="0"/>
              </a:defRPr>
            </a:lvl1pPr>
          </a:lstStyle>
          <a:p>
            <a:pPr lvl="0"/>
            <a:r>
              <a:rPr lang="en-US" dirty="0"/>
              <a:t>Category</a:t>
            </a:r>
          </a:p>
        </p:txBody>
      </p:sp>
    </p:spTree>
    <p:extLst>
      <p:ext uri="{BB962C8B-B14F-4D97-AF65-F5344CB8AC3E}">
        <p14:creationId xmlns:p14="http://schemas.microsoft.com/office/powerpoint/2010/main" val="2701774653"/>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BB5ECC0-E2DB-4875-AC2F-9C63348E9AE1}"/>
              </a:ext>
            </a:extLst>
          </p:cNvPr>
          <p:cNvSpPr>
            <a:spLocks noGrp="1"/>
          </p:cNvSpPr>
          <p:nvPr>
            <p:ph type="pic" sz="quarter" idx="10" hasCustomPrompt="1"/>
          </p:nvPr>
        </p:nvSpPr>
        <p:spPr>
          <a:xfrm>
            <a:off x="0" y="0"/>
            <a:ext cx="3200400" cy="5143500"/>
          </a:xfrm>
          <a:prstGeom prst="rect">
            <a:avLst/>
          </a:prstGeom>
        </p:spPr>
        <p:txBody>
          <a:bodyPr/>
          <a:lstStyle>
            <a:lvl1pPr marL="119062" indent="0">
              <a:buNone/>
              <a:defRPr/>
            </a:lvl1pPr>
          </a:lstStyle>
          <a:p>
            <a:r>
              <a:rPr lang="en-US" dirty="0"/>
              <a:t>Photo Placeholder</a:t>
            </a:r>
          </a:p>
        </p:txBody>
      </p:sp>
      <p:sp>
        <p:nvSpPr>
          <p:cNvPr id="7" name="Rectangle 6">
            <a:extLst>
              <a:ext uri="{FF2B5EF4-FFF2-40B4-BE49-F238E27FC236}">
                <a16:creationId xmlns:a16="http://schemas.microsoft.com/office/drawing/2014/main" id="{909A8DBD-6A20-4408-89BC-1605167E09FA}"/>
              </a:ext>
            </a:extLst>
          </p:cNvPr>
          <p:cNvSpPr/>
          <p:nvPr userDrawn="1"/>
        </p:nvSpPr>
        <p:spPr bwMode="auto">
          <a:xfrm>
            <a:off x="1828800" y="914400"/>
            <a:ext cx="2743200" cy="3200400"/>
          </a:xfrm>
          <a:prstGeom prst="rect">
            <a:avLst/>
          </a:prstGeom>
          <a:gradFill>
            <a:gsLst>
              <a:gs pos="9000">
                <a:schemeClr val="accent1">
                  <a:alpha val="90000"/>
                </a:schemeClr>
              </a:gs>
              <a:gs pos="90000">
                <a:schemeClr val="accent2">
                  <a:lumMod val="100000"/>
                </a:schemeClr>
              </a:gs>
            </a:gsLst>
            <a:lin ang="18900000" scaled="1"/>
          </a:gradFill>
          <a:ln w="25400" cap="flat" cmpd="sng" algn="ctr">
            <a:noFill/>
            <a:prstDash val="solid"/>
            <a:round/>
            <a:headEnd type="none" w="med" len="med"/>
            <a:tailEnd type="none" w="med" len="med"/>
          </a:ln>
          <a:effectLst>
            <a:outerShdw blurRad="63500" dir="2700000" algn="ctr" rotWithShape="0">
              <a:schemeClr val="tx1">
                <a:alpha val="90000"/>
              </a:schemeClr>
            </a:outerShdw>
          </a:effectLst>
        </p:spPr>
        <p:txBody>
          <a:bodyPr vert="horz" wrap="square" lIns="91440" tIns="91440" rIns="91440" bIns="9144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9" name="Text Placeholder 8">
            <a:extLst>
              <a:ext uri="{FF2B5EF4-FFF2-40B4-BE49-F238E27FC236}">
                <a16:creationId xmlns:a16="http://schemas.microsoft.com/office/drawing/2014/main" id="{D7680180-887A-44F2-AF13-0B935CED8FA5}"/>
              </a:ext>
            </a:extLst>
          </p:cNvPr>
          <p:cNvSpPr>
            <a:spLocks noGrp="1"/>
          </p:cNvSpPr>
          <p:nvPr>
            <p:ph type="body" sz="quarter" idx="11" hasCustomPrompt="1"/>
          </p:nvPr>
        </p:nvSpPr>
        <p:spPr>
          <a:xfrm>
            <a:off x="1828800" y="914400"/>
            <a:ext cx="2743200" cy="914400"/>
          </a:xfrm>
          <a:prstGeom prst="rect">
            <a:avLst/>
          </a:prstGeom>
        </p:spPr>
        <p:txBody>
          <a:bodyPr lIns="91440" tIns="274320" rIns="91440" bIns="91440"/>
          <a:lstStyle>
            <a:lvl1pPr marL="119062" indent="0">
              <a:buNone/>
              <a:defRPr>
                <a:solidFill>
                  <a:schemeClr val="bg1"/>
                </a:solidFill>
                <a:latin typeface="Source Sans Pro Black" panose="020B0803030403020204" pitchFamily="34" charset="0"/>
                <a:ea typeface="Source Sans Pro Black" panose="020B0803030403020204" pitchFamily="34" charset="0"/>
              </a:defRPr>
            </a:lvl1pPr>
          </a:lstStyle>
          <a:p>
            <a:pPr lvl="0"/>
            <a:r>
              <a:rPr lang="en-US" dirty="0"/>
              <a:t>Call out title</a:t>
            </a:r>
          </a:p>
        </p:txBody>
      </p:sp>
      <p:sp>
        <p:nvSpPr>
          <p:cNvPr id="10" name="Text Placeholder 8">
            <a:extLst>
              <a:ext uri="{FF2B5EF4-FFF2-40B4-BE49-F238E27FC236}">
                <a16:creationId xmlns:a16="http://schemas.microsoft.com/office/drawing/2014/main" id="{0CE61089-23EA-4660-9455-704A5055DB35}"/>
              </a:ext>
            </a:extLst>
          </p:cNvPr>
          <p:cNvSpPr>
            <a:spLocks noGrp="1"/>
          </p:cNvSpPr>
          <p:nvPr>
            <p:ph type="body" sz="quarter" idx="12" hasCustomPrompt="1"/>
          </p:nvPr>
        </p:nvSpPr>
        <p:spPr>
          <a:xfrm>
            <a:off x="1828800" y="1828800"/>
            <a:ext cx="2743200" cy="2286000"/>
          </a:xfrm>
          <a:prstGeom prst="rect">
            <a:avLst/>
          </a:prstGeom>
        </p:spPr>
        <p:txBody>
          <a:bodyPr wrap="square" lIns="91440" tIns="91440" rIns="91440" bIns="91440">
            <a:normAutofit/>
          </a:bodyPr>
          <a:lstStyle>
            <a:lvl1pPr marL="119062" indent="0">
              <a:buNone/>
              <a:defRPr lang="en-US" sz="1400" b="0" i="0" smtClean="0">
                <a:solidFill>
                  <a:schemeClr val="bg1"/>
                </a:solidFill>
                <a:effectLst/>
                <a:latin typeface="Source Sans Pro" panose="020B0503030403020204" pitchFamily="34" charset="0"/>
                <a:ea typeface="Source Sans Pro" panose="020B0503030403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consequat</a:t>
            </a:r>
            <a:r>
              <a:rPr lang="en-US" dirty="0"/>
              <a:t>. </a:t>
            </a:r>
          </a:p>
        </p:txBody>
      </p:sp>
      <p:pic>
        <p:nvPicPr>
          <p:cNvPr id="18" name="Picture 17" descr="A close up of a logo&#10;&#10;Description automatically generated">
            <a:extLst>
              <a:ext uri="{FF2B5EF4-FFF2-40B4-BE49-F238E27FC236}">
                <a16:creationId xmlns:a16="http://schemas.microsoft.com/office/drawing/2014/main" id="{8E7855CC-5F2C-4252-9517-2F3AA4E4A6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01000" y="4659982"/>
            <a:ext cx="685800" cy="356701"/>
          </a:xfrm>
          <a:prstGeom prst="rect">
            <a:avLst/>
          </a:prstGeom>
        </p:spPr>
      </p:pic>
      <p:sp>
        <p:nvSpPr>
          <p:cNvPr id="19" name="Title 11">
            <a:extLst>
              <a:ext uri="{FF2B5EF4-FFF2-40B4-BE49-F238E27FC236}">
                <a16:creationId xmlns:a16="http://schemas.microsoft.com/office/drawing/2014/main" id="{78DF48AC-7593-4FFF-9DB2-AF8CFF6788CA}"/>
              </a:ext>
            </a:extLst>
          </p:cNvPr>
          <p:cNvSpPr>
            <a:spLocks noGrp="1"/>
          </p:cNvSpPr>
          <p:nvPr>
            <p:ph type="title" hasCustomPrompt="1"/>
          </p:nvPr>
        </p:nvSpPr>
        <p:spPr>
          <a:xfrm>
            <a:off x="5029693" y="914400"/>
            <a:ext cx="3657600" cy="914400"/>
          </a:xfrm>
          <a:prstGeom prst="rect">
            <a:avLst/>
          </a:prstGeom>
        </p:spPr>
        <p:txBody>
          <a:bodyPr lIns="0" anchor="ctr"/>
          <a:lstStyle>
            <a:lvl1pPr algn="l">
              <a:defRPr>
                <a:latin typeface="Source Sans Pro Black" panose="020B0803030403020204" pitchFamily="34" charset="0"/>
                <a:ea typeface="Source Sans Pro Black" panose="020B0803030403020204" pitchFamily="34" charset="0"/>
              </a:defRPr>
            </a:lvl1pPr>
          </a:lstStyle>
          <a:p>
            <a:r>
              <a:rPr lang="en-US" dirty="0"/>
              <a:t>Title here</a:t>
            </a:r>
          </a:p>
        </p:txBody>
      </p:sp>
      <p:sp>
        <p:nvSpPr>
          <p:cNvPr id="11" name="Text Placeholder 14">
            <a:extLst>
              <a:ext uri="{FF2B5EF4-FFF2-40B4-BE49-F238E27FC236}">
                <a16:creationId xmlns:a16="http://schemas.microsoft.com/office/drawing/2014/main" id="{79FB1573-520A-4823-AF37-BD50F25C9763}"/>
              </a:ext>
            </a:extLst>
          </p:cNvPr>
          <p:cNvSpPr>
            <a:spLocks noGrp="1"/>
          </p:cNvSpPr>
          <p:nvPr>
            <p:ph type="body" sz="quarter" idx="13" hasCustomPrompt="1"/>
          </p:nvPr>
        </p:nvSpPr>
        <p:spPr>
          <a:xfrm>
            <a:off x="5024425" y="1828800"/>
            <a:ext cx="3657600" cy="2286000"/>
          </a:xfrm>
          <a:prstGeom prst="rect">
            <a:avLst/>
          </a:prstGeom>
        </p:spPr>
        <p:txBody>
          <a:bodyPr lIns="0" rIns="91440">
            <a:normAutofit/>
          </a:bodyPr>
          <a:lstStyle>
            <a:lvl1pPr marL="0" marR="0" indent="0" algn="l" defTabSz="914400" rtl="0" eaLnBrk="1" fontAlgn="base" latinLnBrk="0" hangingPunct="1">
              <a:lnSpc>
                <a:spcPct val="100000"/>
              </a:lnSpc>
              <a:spcBef>
                <a:spcPts val="0"/>
              </a:spcBef>
              <a:spcAft>
                <a:spcPts val="600"/>
              </a:spcAft>
              <a:buClrTx/>
              <a:buSzPct val="171000"/>
              <a:buFont typeface="Gill Sans" charset="0"/>
              <a:buNone/>
              <a:tabLst/>
              <a:defRPr sz="1400">
                <a:latin typeface="Source Sans Pro" panose="020B0503030403020204" pitchFamily="34" charset="0"/>
                <a:ea typeface="Source Sans Pro" panose="020B0503030403020204" pitchFamily="34" charset="0"/>
              </a:defRPr>
            </a:lvl1pPr>
            <a:lvl5pPr>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consequat</a:t>
            </a:r>
            <a:r>
              <a:rPr lang="en-US" dirty="0"/>
              <a:t>. </a:t>
            </a:r>
          </a:p>
          <a:p>
            <a:pPr lvl="0"/>
            <a:endParaRPr lang="en-US" dirty="0"/>
          </a:p>
        </p:txBody>
      </p:sp>
    </p:spTree>
    <p:extLst>
      <p:ext uri="{BB962C8B-B14F-4D97-AF65-F5344CB8AC3E}">
        <p14:creationId xmlns:p14="http://schemas.microsoft.com/office/powerpoint/2010/main" val="1756440006"/>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BB5ECC0-E2DB-4875-AC2F-9C63348E9AE1}"/>
              </a:ext>
            </a:extLst>
          </p:cNvPr>
          <p:cNvSpPr>
            <a:spLocks noGrp="1"/>
          </p:cNvSpPr>
          <p:nvPr>
            <p:ph type="pic" sz="quarter" idx="10" hasCustomPrompt="1"/>
          </p:nvPr>
        </p:nvSpPr>
        <p:spPr>
          <a:xfrm>
            <a:off x="5943600" y="0"/>
            <a:ext cx="3200400" cy="5143500"/>
          </a:xfrm>
          <a:prstGeom prst="rect">
            <a:avLst/>
          </a:prstGeom>
        </p:spPr>
        <p:txBody>
          <a:bodyPr/>
          <a:lstStyle>
            <a:lvl1pPr marL="119062" indent="0">
              <a:buNone/>
              <a:defRPr/>
            </a:lvl1pPr>
          </a:lstStyle>
          <a:p>
            <a:r>
              <a:rPr lang="en-US" dirty="0"/>
              <a:t>Photo Placeholder</a:t>
            </a:r>
          </a:p>
        </p:txBody>
      </p:sp>
      <p:sp>
        <p:nvSpPr>
          <p:cNvPr id="7" name="Rectangle 6">
            <a:extLst>
              <a:ext uri="{FF2B5EF4-FFF2-40B4-BE49-F238E27FC236}">
                <a16:creationId xmlns:a16="http://schemas.microsoft.com/office/drawing/2014/main" id="{909A8DBD-6A20-4408-89BC-1605167E09FA}"/>
              </a:ext>
            </a:extLst>
          </p:cNvPr>
          <p:cNvSpPr/>
          <p:nvPr userDrawn="1"/>
        </p:nvSpPr>
        <p:spPr bwMode="auto">
          <a:xfrm>
            <a:off x="4572000" y="914400"/>
            <a:ext cx="2743200" cy="3200400"/>
          </a:xfrm>
          <a:prstGeom prst="rect">
            <a:avLst/>
          </a:prstGeom>
          <a:gradFill flip="none" rotWithShape="1">
            <a:gsLst>
              <a:gs pos="8000">
                <a:schemeClr val="accent1">
                  <a:alpha val="90000"/>
                </a:schemeClr>
              </a:gs>
              <a:gs pos="100000">
                <a:schemeClr val="accent2">
                  <a:lumMod val="100000"/>
                </a:schemeClr>
              </a:gs>
            </a:gsLst>
            <a:lin ang="18900000" scaled="1"/>
            <a:tileRect/>
          </a:gradFill>
          <a:ln w="25400" cap="flat" cmpd="sng" algn="ctr">
            <a:noFill/>
            <a:prstDash val="solid"/>
            <a:round/>
            <a:headEnd type="none" w="med" len="med"/>
            <a:tailEnd type="none" w="med" len="med"/>
          </a:ln>
          <a:effectLst>
            <a:outerShdw blurRad="63500" dir="2700000" algn="ctr" rotWithShape="0">
              <a:schemeClr val="tx1">
                <a:alpha val="90000"/>
              </a:scheme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9" name="Text Placeholder 8">
            <a:extLst>
              <a:ext uri="{FF2B5EF4-FFF2-40B4-BE49-F238E27FC236}">
                <a16:creationId xmlns:a16="http://schemas.microsoft.com/office/drawing/2014/main" id="{D7680180-887A-44F2-AF13-0B935CED8FA5}"/>
              </a:ext>
            </a:extLst>
          </p:cNvPr>
          <p:cNvSpPr>
            <a:spLocks noGrp="1"/>
          </p:cNvSpPr>
          <p:nvPr>
            <p:ph type="body" sz="quarter" idx="11" hasCustomPrompt="1"/>
          </p:nvPr>
        </p:nvSpPr>
        <p:spPr>
          <a:xfrm>
            <a:off x="4572000" y="914400"/>
            <a:ext cx="2743200" cy="914400"/>
          </a:xfrm>
          <a:prstGeom prst="rect">
            <a:avLst/>
          </a:prstGeom>
        </p:spPr>
        <p:txBody>
          <a:bodyPr lIns="91440" tIns="274320" rIns="91440" bIns="182880"/>
          <a:lstStyle>
            <a:lvl1pPr marL="119062" indent="0">
              <a:buNone/>
              <a:defRPr>
                <a:solidFill>
                  <a:schemeClr val="bg1"/>
                </a:solidFill>
                <a:latin typeface="Source Sans Pro Black" panose="020B0803030403020204" pitchFamily="34" charset="0"/>
                <a:ea typeface="Source Sans Pro Black" panose="020B0803030403020204" pitchFamily="34" charset="0"/>
              </a:defRPr>
            </a:lvl1pPr>
          </a:lstStyle>
          <a:p>
            <a:pPr lvl="0"/>
            <a:r>
              <a:rPr lang="en-US" dirty="0"/>
              <a:t>Call out title</a:t>
            </a:r>
          </a:p>
        </p:txBody>
      </p:sp>
      <p:sp>
        <p:nvSpPr>
          <p:cNvPr id="10" name="Text Placeholder 8">
            <a:extLst>
              <a:ext uri="{FF2B5EF4-FFF2-40B4-BE49-F238E27FC236}">
                <a16:creationId xmlns:a16="http://schemas.microsoft.com/office/drawing/2014/main" id="{0CE61089-23EA-4660-9455-704A5055DB35}"/>
              </a:ext>
            </a:extLst>
          </p:cNvPr>
          <p:cNvSpPr>
            <a:spLocks noGrp="1"/>
          </p:cNvSpPr>
          <p:nvPr>
            <p:ph type="body" sz="quarter" idx="12" hasCustomPrompt="1"/>
          </p:nvPr>
        </p:nvSpPr>
        <p:spPr>
          <a:xfrm>
            <a:off x="4572000" y="1828800"/>
            <a:ext cx="2743200" cy="2286000"/>
          </a:xfrm>
          <a:prstGeom prst="rect">
            <a:avLst/>
          </a:prstGeom>
        </p:spPr>
        <p:txBody>
          <a:bodyPr wrap="square" lIns="91440" tIns="91440" rIns="91440" bIns="91440">
            <a:normAutofit/>
          </a:bodyPr>
          <a:lstStyle>
            <a:lvl1pPr marL="119062" indent="0">
              <a:buNone/>
              <a:defRPr lang="en-US" sz="1400" b="0" i="0" smtClean="0">
                <a:solidFill>
                  <a:schemeClr val="bg1"/>
                </a:solidFill>
                <a:effectLst/>
                <a:latin typeface="Source Sans Pro" panose="020B0503030403020204" pitchFamily="34" charset="0"/>
                <a:ea typeface="Source Sans Pro" panose="020B0503030403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consequat</a:t>
            </a:r>
            <a:r>
              <a:rPr lang="en-US" dirty="0"/>
              <a:t>. </a:t>
            </a:r>
          </a:p>
        </p:txBody>
      </p:sp>
      <p:sp>
        <p:nvSpPr>
          <p:cNvPr id="12" name="Title 11">
            <a:extLst>
              <a:ext uri="{FF2B5EF4-FFF2-40B4-BE49-F238E27FC236}">
                <a16:creationId xmlns:a16="http://schemas.microsoft.com/office/drawing/2014/main" id="{61E71447-1C8B-4F9F-827C-270C8D7789F4}"/>
              </a:ext>
            </a:extLst>
          </p:cNvPr>
          <p:cNvSpPr>
            <a:spLocks noGrp="1"/>
          </p:cNvSpPr>
          <p:nvPr>
            <p:ph type="title" hasCustomPrompt="1"/>
          </p:nvPr>
        </p:nvSpPr>
        <p:spPr>
          <a:xfrm>
            <a:off x="457200" y="914400"/>
            <a:ext cx="3657600" cy="914400"/>
          </a:xfrm>
          <a:prstGeom prst="rect">
            <a:avLst/>
          </a:prstGeom>
        </p:spPr>
        <p:txBody>
          <a:bodyPr lIns="0" anchor="ctr"/>
          <a:lstStyle>
            <a:lvl1pPr algn="l">
              <a:defRPr u="sng">
                <a:latin typeface="Source Sans Pro Black" panose="020B0803030403020204" pitchFamily="34" charset="0"/>
                <a:ea typeface="Source Sans Pro Black" panose="020B0803030403020204" pitchFamily="34" charset="0"/>
              </a:defRPr>
            </a:lvl1pPr>
          </a:lstStyle>
          <a:p>
            <a:r>
              <a:rPr lang="en-US" dirty="0"/>
              <a:t>Title here</a:t>
            </a:r>
          </a:p>
        </p:txBody>
      </p:sp>
      <p:sp>
        <p:nvSpPr>
          <p:cNvPr id="15" name="Text Placeholder 14">
            <a:extLst>
              <a:ext uri="{FF2B5EF4-FFF2-40B4-BE49-F238E27FC236}">
                <a16:creationId xmlns:a16="http://schemas.microsoft.com/office/drawing/2014/main" id="{6B7EA746-E5F5-457C-8C8E-AF15A190CC86}"/>
              </a:ext>
            </a:extLst>
          </p:cNvPr>
          <p:cNvSpPr>
            <a:spLocks noGrp="1"/>
          </p:cNvSpPr>
          <p:nvPr>
            <p:ph type="body" sz="quarter" idx="13" hasCustomPrompt="1"/>
          </p:nvPr>
        </p:nvSpPr>
        <p:spPr>
          <a:xfrm>
            <a:off x="457200" y="1828800"/>
            <a:ext cx="3657600" cy="2286000"/>
          </a:xfrm>
          <a:prstGeom prst="rect">
            <a:avLst/>
          </a:prstGeom>
        </p:spPr>
        <p:txBody>
          <a:bodyPr lIns="0" rIns="91440">
            <a:normAutofit/>
          </a:bodyPr>
          <a:lstStyle>
            <a:lvl1pPr marL="0" marR="0" indent="0" algn="l" defTabSz="914400" rtl="0" eaLnBrk="1" fontAlgn="base" latinLnBrk="0" hangingPunct="1">
              <a:lnSpc>
                <a:spcPct val="100000"/>
              </a:lnSpc>
              <a:spcBef>
                <a:spcPts val="0"/>
              </a:spcBef>
              <a:spcAft>
                <a:spcPts val="600"/>
              </a:spcAft>
              <a:buClrTx/>
              <a:buSzPct val="171000"/>
              <a:buFont typeface="Gill Sans" charset="0"/>
              <a:buNone/>
              <a:tabLst/>
              <a:defRPr sz="1400">
                <a:latin typeface="Source Sans Pro" panose="020B0503030403020204" pitchFamily="34" charset="0"/>
                <a:ea typeface="Source Sans Pro" panose="020B0503030403020204" pitchFamily="34" charset="0"/>
              </a:defRPr>
            </a:lvl1pPr>
            <a:lvl5pPr>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consequat</a:t>
            </a:r>
            <a:r>
              <a:rPr lang="en-US" dirty="0"/>
              <a:t>. </a:t>
            </a:r>
          </a:p>
          <a:p>
            <a:pPr lvl="0"/>
            <a:endParaRPr lang="en-US" dirty="0"/>
          </a:p>
        </p:txBody>
      </p:sp>
      <p:pic>
        <p:nvPicPr>
          <p:cNvPr id="11" name="Picture 10" descr="A close up of a logo&#10;&#10;Description automatically generated">
            <a:extLst>
              <a:ext uri="{FF2B5EF4-FFF2-40B4-BE49-F238E27FC236}">
                <a16:creationId xmlns:a16="http://schemas.microsoft.com/office/drawing/2014/main" id="{2397489D-6570-4386-A577-32EB190A97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4659981"/>
            <a:ext cx="685800" cy="356701"/>
          </a:xfrm>
          <a:prstGeom prst="rect">
            <a:avLst/>
          </a:prstGeom>
        </p:spPr>
      </p:pic>
      <p:sp>
        <p:nvSpPr>
          <p:cNvPr id="14" name="Text Placeholder 19">
            <a:extLst>
              <a:ext uri="{FF2B5EF4-FFF2-40B4-BE49-F238E27FC236}">
                <a16:creationId xmlns:a16="http://schemas.microsoft.com/office/drawing/2014/main" id="{CD70C1D0-703C-4867-BB2E-312FC0AEE620}"/>
              </a:ext>
            </a:extLst>
          </p:cNvPr>
          <p:cNvSpPr>
            <a:spLocks noGrp="1"/>
          </p:cNvSpPr>
          <p:nvPr>
            <p:ph type="body" sz="quarter" idx="14" hasCustomPrompt="1"/>
          </p:nvPr>
        </p:nvSpPr>
        <p:spPr>
          <a:xfrm>
            <a:off x="457200" y="731520"/>
            <a:ext cx="914400" cy="182880"/>
          </a:xfrm>
          <a:solidFill>
            <a:schemeClr val="accent1"/>
          </a:solidFill>
        </p:spPr>
        <p:txBody>
          <a:bodyPr lIns="91440" rIns="91440" anchor="ctr">
            <a:noAutofit/>
          </a:bodyPr>
          <a:lstStyle>
            <a:lvl1pPr marL="0" indent="0" algn="ctr">
              <a:spcAft>
                <a:spcPts val="0"/>
              </a:spcAft>
              <a:buNone/>
              <a:defRPr sz="800" cap="all" baseline="0">
                <a:solidFill>
                  <a:schemeClr val="bg1"/>
                </a:solidFill>
                <a:latin typeface="Source Sans Pro Black" panose="020B0803030403020204" pitchFamily="34" charset="0"/>
                <a:ea typeface="Source Sans Pro Black" panose="020B0803030403020204" pitchFamily="34" charset="0"/>
              </a:defRPr>
            </a:lvl1pPr>
          </a:lstStyle>
          <a:p>
            <a:pPr lvl="0"/>
            <a:r>
              <a:rPr lang="en-US" dirty="0"/>
              <a:t>Category</a:t>
            </a:r>
          </a:p>
        </p:txBody>
      </p:sp>
    </p:spTree>
    <p:extLst>
      <p:ext uri="{BB962C8B-B14F-4D97-AF65-F5344CB8AC3E}">
        <p14:creationId xmlns:p14="http://schemas.microsoft.com/office/powerpoint/2010/main" val="292496358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1_Title Slide">
    <p:bg>
      <p:bgPr>
        <a:solidFill>
          <a:schemeClr val="tx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620AE15-1C00-4A24-8ECB-2A118E574C5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Rectangle 1">
            <a:extLst>
              <a:ext uri="{FF2B5EF4-FFF2-40B4-BE49-F238E27FC236}">
                <a16:creationId xmlns:a16="http://schemas.microsoft.com/office/drawing/2014/main" id="{99899A06-585A-4529-B948-F2677D1BBCC2}"/>
              </a:ext>
            </a:extLst>
          </p:cNvPr>
          <p:cNvSpPr/>
          <p:nvPr userDrawn="1"/>
        </p:nvSpPr>
        <p:spPr bwMode="auto">
          <a:xfrm>
            <a:off x="0" y="0"/>
            <a:ext cx="9144000" cy="5143500"/>
          </a:xfrm>
          <a:prstGeom prst="rect">
            <a:avLst/>
          </a:prstGeom>
          <a:gradFill flip="none" rotWithShape="1">
            <a:gsLst>
              <a:gs pos="30000">
                <a:schemeClr val="accent1">
                  <a:lumMod val="100000"/>
                  <a:alpha val="80000"/>
                </a:schemeClr>
              </a:gs>
              <a:gs pos="76000">
                <a:schemeClr val="accent2">
                  <a:lumMod val="100000"/>
                  <a:alpha val="80000"/>
                </a:schemeClr>
              </a:gs>
            </a:gsLst>
            <a:lin ang="2700000" scaled="1"/>
            <a:tileRect/>
          </a:gra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4" name="Picture 3">
            <a:extLst>
              <a:ext uri="{FF2B5EF4-FFF2-40B4-BE49-F238E27FC236}">
                <a16:creationId xmlns:a16="http://schemas.microsoft.com/office/drawing/2014/main" id="{3416E039-9572-4531-8E44-583A933AEEE3}"/>
              </a:ext>
            </a:extLst>
          </p:cNvPr>
          <p:cNvPicPr>
            <a:picLocks noChangeAspect="1"/>
          </p:cNvPicPr>
          <p:nvPr userDrawn="1"/>
        </p:nvPicPr>
        <p:blipFill>
          <a:blip r:embed="rId3"/>
          <a:stretch>
            <a:fillRect/>
          </a:stretch>
        </p:blipFill>
        <p:spPr>
          <a:xfrm>
            <a:off x="6762750" y="3352800"/>
            <a:ext cx="2381250" cy="1790700"/>
          </a:xfrm>
          <a:prstGeom prst="rect">
            <a:avLst/>
          </a:prstGeom>
        </p:spPr>
      </p:pic>
      <p:sp>
        <p:nvSpPr>
          <p:cNvPr id="3" name="Subtitle 2"/>
          <p:cNvSpPr>
            <a:spLocks noGrp="1"/>
          </p:cNvSpPr>
          <p:nvPr>
            <p:ph type="subTitle" idx="1"/>
          </p:nvPr>
        </p:nvSpPr>
        <p:spPr>
          <a:xfrm>
            <a:off x="457200" y="2571750"/>
            <a:ext cx="4114800" cy="1371600"/>
          </a:xfrm>
          <a:prstGeom prst="rect">
            <a:avLst/>
          </a:prstGeom>
        </p:spPr>
        <p:txBody>
          <a:bodyPr vert="horz" lIns="34290" tIns="17145" rIns="34290" bIns="17145"/>
          <a:lstStyle>
            <a:lvl1pPr marL="0" indent="0" algn="l">
              <a:buNone/>
              <a:tabLst>
                <a:tab pos="1257300" algn="l"/>
              </a:tabLst>
              <a:defRPr>
                <a:solidFill>
                  <a:schemeClr val="bg1"/>
                </a:solidFill>
                <a:latin typeface="Source Sans Pro Semibold" panose="020B0603030403020204" pitchFamily="34" charset="0"/>
                <a:ea typeface="Source Sans Pro Semibold" panose="020B0603030403020204" pitchFamily="34" charset="0"/>
              </a:defRPr>
            </a:lvl1pPr>
            <a:lvl2pPr marL="171450" indent="0" algn="ctr">
              <a:buNone/>
              <a:defRPr/>
            </a:lvl2pPr>
            <a:lvl3pPr marL="342900" indent="0" algn="ctr">
              <a:buNone/>
              <a:defRPr/>
            </a:lvl3pPr>
            <a:lvl4pPr marL="514350" indent="0" algn="ctr">
              <a:buNone/>
              <a:defRPr/>
            </a:lvl4pPr>
            <a:lvl5pPr marL="685800" indent="0" algn="ctr">
              <a:buNone/>
              <a:defRPr/>
            </a:lvl5pPr>
            <a:lvl6pPr marL="857250" indent="0" algn="ctr">
              <a:buNone/>
              <a:defRPr/>
            </a:lvl6pPr>
            <a:lvl7pPr marL="1028700" indent="0" algn="ctr">
              <a:buNone/>
              <a:defRPr/>
            </a:lvl7pPr>
            <a:lvl8pPr marL="1200150" indent="0" algn="ctr">
              <a:buNone/>
              <a:defRPr/>
            </a:lvl8pPr>
            <a:lvl9pPr marL="1371600" indent="0" algn="ctr">
              <a:buNone/>
              <a:defRPr/>
            </a:lvl9pPr>
          </a:lstStyle>
          <a:p>
            <a:r>
              <a:rPr lang="en-US" dirty="0"/>
              <a:t>Click to edit Master subtitle style</a:t>
            </a:r>
          </a:p>
        </p:txBody>
      </p:sp>
      <p:sp>
        <p:nvSpPr>
          <p:cNvPr id="5" name="Title 4">
            <a:extLst>
              <a:ext uri="{FF2B5EF4-FFF2-40B4-BE49-F238E27FC236}">
                <a16:creationId xmlns:a16="http://schemas.microsoft.com/office/drawing/2014/main" id="{F10D8494-7777-4421-9F13-BB91FC5F3DC7}"/>
              </a:ext>
            </a:extLst>
          </p:cNvPr>
          <p:cNvSpPr>
            <a:spLocks noGrp="1"/>
          </p:cNvSpPr>
          <p:nvPr>
            <p:ph type="title" hasCustomPrompt="1"/>
          </p:nvPr>
        </p:nvSpPr>
        <p:spPr>
          <a:xfrm>
            <a:off x="457200" y="1474470"/>
            <a:ext cx="8229600" cy="1097280"/>
          </a:xfrm>
        </p:spPr>
        <p:txBody>
          <a:bodyPr lIns="0" anchor="b" anchorCtr="0">
            <a:noAutofit/>
          </a:bodyPr>
          <a:lstStyle>
            <a:lvl1pPr>
              <a:defRPr sz="7200" u="none">
                <a:solidFill>
                  <a:schemeClr val="bg1"/>
                </a:solidFill>
              </a:defRPr>
            </a:lvl1pPr>
          </a:lstStyle>
          <a:p>
            <a:r>
              <a:rPr lang="en-US" dirty="0"/>
              <a:t>Section title</a:t>
            </a:r>
          </a:p>
        </p:txBody>
      </p:sp>
      <p:pic>
        <p:nvPicPr>
          <p:cNvPr id="10" name="Picture 9" descr="A close up of a logo&#10;&#10;Description automatically generated">
            <a:extLst>
              <a:ext uri="{FF2B5EF4-FFF2-40B4-BE49-F238E27FC236}">
                <a16:creationId xmlns:a16="http://schemas.microsoft.com/office/drawing/2014/main" id="{3D6088C6-F59B-459B-A1F1-7A1BC1D92C1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01000" y="4659982"/>
            <a:ext cx="685800" cy="356701"/>
          </a:xfrm>
          <a:prstGeom prst="rect">
            <a:avLst/>
          </a:prstGeom>
        </p:spPr>
      </p:pic>
      <p:sp>
        <p:nvSpPr>
          <p:cNvPr id="7" name="Text Placeholder 19">
            <a:extLst>
              <a:ext uri="{FF2B5EF4-FFF2-40B4-BE49-F238E27FC236}">
                <a16:creationId xmlns:a16="http://schemas.microsoft.com/office/drawing/2014/main" id="{AC2161D2-B6C0-4085-BF45-B9AAFFFB768F}"/>
              </a:ext>
            </a:extLst>
          </p:cNvPr>
          <p:cNvSpPr>
            <a:spLocks noGrp="1"/>
          </p:cNvSpPr>
          <p:nvPr>
            <p:ph type="body" sz="quarter" idx="14" hasCustomPrompt="1"/>
          </p:nvPr>
        </p:nvSpPr>
        <p:spPr>
          <a:xfrm>
            <a:off x="457200" y="1286031"/>
            <a:ext cx="914400" cy="182880"/>
          </a:xfrm>
          <a:solidFill>
            <a:schemeClr val="bg1"/>
          </a:solidFill>
        </p:spPr>
        <p:txBody>
          <a:bodyPr lIns="91440" rIns="91440" anchor="ctr">
            <a:noAutofit/>
          </a:bodyPr>
          <a:lstStyle>
            <a:lvl1pPr marL="0" indent="0" algn="ctr">
              <a:spcAft>
                <a:spcPts val="0"/>
              </a:spcAft>
              <a:buNone/>
              <a:defRPr sz="800" cap="all" baseline="0">
                <a:solidFill>
                  <a:schemeClr val="tx1">
                    <a:lumMod val="75000"/>
                    <a:lumOff val="25000"/>
                  </a:schemeClr>
                </a:solidFill>
                <a:latin typeface="Source Sans Pro Black" panose="020B0803030403020204" pitchFamily="34" charset="0"/>
                <a:ea typeface="Source Sans Pro Black" panose="020B0803030403020204" pitchFamily="34" charset="0"/>
              </a:defRPr>
            </a:lvl1pPr>
          </a:lstStyle>
          <a:p>
            <a:pPr lvl="0"/>
            <a:r>
              <a:rPr lang="en-US" dirty="0"/>
              <a:t>Category</a:t>
            </a:r>
          </a:p>
        </p:txBody>
      </p:sp>
    </p:spTree>
    <p:extLst>
      <p:ext uri="{BB962C8B-B14F-4D97-AF65-F5344CB8AC3E}">
        <p14:creationId xmlns:p14="http://schemas.microsoft.com/office/powerpoint/2010/main" val="485890165"/>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61E71447-1C8B-4F9F-827C-270C8D7789F4}"/>
              </a:ext>
            </a:extLst>
          </p:cNvPr>
          <p:cNvSpPr>
            <a:spLocks noGrp="1"/>
          </p:cNvSpPr>
          <p:nvPr>
            <p:ph type="title" hasCustomPrompt="1"/>
          </p:nvPr>
        </p:nvSpPr>
        <p:spPr>
          <a:xfrm>
            <a:off x="457200" y="914400"/>
            <a:ext cx="2286000" cy="914400"/>
          </a:xfrm>
          <a:prstGeom prst="rect">
            <a:avLst/>
          </a:prstGeom>
        </p:spPr>
        <p:txBody>
          <a:bodyPr lIns="0" anchor="ctr">
            <a:normAutofit/>
          </a:bodyPr>
          <a:lstStyle>
            <a:lvl1pPr algn="l">
              <a:defRPr lang="en-US" sz="2800" u="none" kern="0" dirty="0" smtClean="0">
                <a:solidFill>
                  <a:schemeClr val="accent6"/>
                </a:solidFill>
                <a:latin typeface="Source Sans Pro Black" panose="020B0803030403020204" pitchFamily="34" charset="0"/>
                <a:ea typeface="Source Sans Pro Black" panose="020B0803030403020204" pitchFamily="34" charset="0"/>
                <a:cs typeface="+mj-cs"/>
                <a:sym typeface="Gill Sans" charset="0"/>
              </a:defRPr>
            </a:lvl1pPr>
          </a:lstStyle>
          <a:p>
            <a:r>
              <a:rPr lang="en-US" kern="0" dirty="0"/>
              <a:t>Title here</a:t>
            </a:r>
          </a:p>
        </p:txBody>
      </p:sp>
      <p:sp>
        <p:nvSpPr>
          <p:cNvPr id="15" name="Text Placeholder 14">
            <a:extLst>
              <a:ext uri="{FF2B5EF4-FFF2-40B4-BE49-F238E27FC236}">
                <a16:creationId xmlns:a16="http://schemas.microsoft.com/office/drawing/2014/main" id="{6B7EA746-E5F5-457C-8C8E-AF15A190CC86}"/>
              </a:ext>
            </a:extLst>
          </p:cNvPr>
          <p:cNvSpPr>
            <a:spLocks noGrp="1"/>
          </p:cNvSpPr>
          <p:nvPr>
            <p:ph type="body" sz="quarter" idx="13" hasCustomPrompt="1"/>
          </p:nvPr>
        </p:nvSpPr>
        <p:spPr>
          <a:xfrm>
            <a:off x="457200" y="1828800"/>
            <a:ext cx="2286000" cy="2286000"/>
          </a:xfrm>
          <a:prstGeom prst="rect">
            <a:avLst/>
          </a:prstGeom>
        </p:spPr>
        <p:txBody>
          <a:bodyPr lIns="0" rIns="91440">
            <a:normAutofit/>
          </a:bodyPr>
          <a:lstStyle>
            <a:lvl1pPr marL="0" marR="0" indent="0" algn="l" defTabSz="914400" rtl="0" eaLnBrk="1" fontAlgn="base" latinLnBrk="0" hangingPunct="1">
              <a:lnSpc>
                <a:spcPct val="100000"/>
              </a:lnSpc>
              <a:spcBef>
                <a:spcPts val="0"/>
              </a:spcBef>
              <a:spcAft>
                <a:spcPts val="600"/>
              </a:spcAft>
              <a:buClrTx/>
              <a:buSzPct val="171000"/>
              <a:buFont typeface="Gill Sans" charset="0"/>
              <a:buNone/>
              <a:tabLst/>
              <a:defRPr sz="1400">
                <a:latin typeface="Source Sans Pro" panose="020B0503030403020204" pitchFamily="34" charset="0"/>
                <a:ea typeface="Source Sans Pro" panose="020B0503030403020204" pitchFamily="34" charset="0"/>
              </a:defRPr>
            </a:lvl1pPr>
            <a:lvl5pPr>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pic>
        <p:nvPicPr>
          <p:cNvPr id="11" name="Picture 10" descr="A close up of a logo&#10;&#10;Description automatically generated">
            <a:extLst>
              <a:ext uri="{FF2B5EF4-FFF2-40B4-BE49-F238E27FC236}">
                <a16:creationId xmlns:a16="http://schemas.microsoft.com/office/drawing/2014/main" id="{2397489D-6570-4386-A577-32EB190A97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4659981"/>
            <a:ext cx="685800" cy="356701"/>
          </a:xfrm>
          <a:prstGeom prst="rect">
            <a:avLst/>
          </a:prstGeom>
        </p:spPr>
      </p:pic>
      <p:sp>
        <p:nvSpPr>
          <p:cNvPr id="14" name="Rectangle 13">
            <a:extLst>
              <a:ext uri="{FF2B5EF4-FFF2-40B4-BE49-F238E27FC236}">
                <a16:creationId xmlns:a16="http://schemas.microsoft.com/office/drawing/2014/main" id="{F0E249C3-0431-40A8-8D54-4C8908895021}"/>
              </a:ext>
            </a:extLst>
          </p:cNvPr>
          <p:cNvSpPr/>
          <p:nvPr userDrawn="1"/>
        </p:nvSpPr>
        <p:spPr bwMode="auto">
          <a:xfrm>
            <a:off x="5724128" y="0"/>
            <a:ext cx="3419872" cy="5143500"/>
          </a:xfrm>
          <a:prstGeom prst="rect">
            <a:avLst/>
          </a:prstGeom>
          <a:solidFill>
            <a:schemeClr val="accent2"/>
          </a:solidFill>
          <a:ln w="25400" cap="flat" cmpd="sng" algn="ctr">
            <a:noFill/>
            <a:prstDash val="solid"/>
            <a:round/>
            <a:headEnd type="none" w="med" len="med"/>
            <a:tailEnd type="none" w="med" len="med"/>
          </a:ln>
          <a:effectLst>
            <a:outerShdw blurRad="50800" dir="5400000" algn="ctr" rotWithShape="0">
              <a:srgbClr val="000000">
                <a:alpha val="90000"/>
              </a:srgb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0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7" name="Text Placeholder 14">
            <a:extLst>
              <a:ext uri="{FF2B5EF4-FFF2-40B4-BE49-F238E27FC236}">
                <a16:creationId xmlns:a16="http://schemas.microsoft.com/office/drawing/2014/main" id="{52E3C730-B90C-48EF-B1E6-B72578CE21F1}"/>
              </a:ext>
            </a:extLst>
          </p:cNvPr>
          <p:cNvSpPr>
            <a:spLocks noGrp="1"/>
          </p:cNvSpPr>
          <p:nvPr>
            <p:ph type="body" sz="quarter" idx="15" hasCustomPrompt="1"/>
          </p:nvPr>
        </p:nvSpPr>
        <p:spPr>
          <a:xfrm>
            <a:off x="3200400" y="1828800"/>
            <a:ext cx="2286000" cy="2286000"/>
          </a:xfrm>
          <a:prstGeom prst="rect">
            <a:avLst/>
          </a:prstGeom>
        </p:spPr>
        <p:txBody>
          <a:bodyPr lIns="0" rIns="91440">
            <a:normAutofit/>
          </a:bodyPr>
          <a:lstStyle>
            <a:lvl1pPr marL="0" marR="0" indent="0" algn="l" defTabSz="914400" rtl="0" eaLnBrk="1" fontAlgn="base" latinLnBrk="0" hangingPunct="1">
              <a:lnSpc>
                <a:spcPct val="100000"/>
              </a:lnSpc>
              <a:spcBef>
                <a:spcPts val="0"/>
              </a:spcBef>
              <a:spcAft>
                <a:spcPts val="600"/>
              </a:spcAft>
              <a:buClrTx/>
              <a:buSzPct val="171000"/>
              <a:buFont typeface="Gill Sans" charset="0"/>
              <a:buNone/>
              <a:tabLst/>
              <a:defRPr sz="1400">
                <a:latin typeface="Source Sans Pro" panose="020B0503030403020204" pitchFamily="34" charset="0"/>
                <a:ea typeface="Source Sans Pro" panose="020B0503030403020204" pitchFamily="34" charset="0"/>
              </a:defRPr>
            </a:lvl1pPr>
            <a:lvl5pPr>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20" name="Text Placeholder 14">
            <a:extLst>
              <a:ext uri="{FF2B5EF4-FFF2-40B4-BE49-F238E27FC236}">
                <a16:creationId xmlns:a16="http://schemas.microsoft.com/office/drawing/2014/main" id="{59116DEC-BF58-4BC4-B994-C1890DF5D8D7}"/>
              </a:ext>
            </a:extLst>
          </p:cNvPr>
          <p:cNvSpPr>
            <a:spLocks noGrp="1"/>
          </p:cNvSpPr>
          <p:nvPr>
            <p:ph type="body" sz="quarter" idx="17" hasCustomPrompt="1"/>
          </p:nvPr>
        </p:nvSpPr>
        <p:spPr>
          <a:xfrm>
            <a:off x="5943600" y="1828800"/>
            <a:ext cx="2286000" cy="2286000"/>
          </a:xfrm>
          <a:prstGeom prst="rect">
            <a:avLst/>
          </a:prstGeom>
        </p:spPr>
        <p:txBody>
          <a:bodyPr lIns="0" rIns="91440">
            <a:normAutofit/>
          </a:bodyPr>
          <a:lstStyle>
            <a:lvl1pPr marL="0" marR="0" indent="0" algn="l" defTabSz="914400" rtl="0" eaLnBrk="1" fontAlgn="base" latinLnBrk="0" hangingPunct="1">
              <a:lnSpc>
                <a:spcPct val="100000"/>
              </a:lnSpc>
              <a:spcBef>
                <a:spcPts val="0"/>
              </a:spcBef>
              <a:spcAft>
                <a:spcPts val="600"/>
              </a:spcAft>
              <a:buClrTx/>
              <a:buSzPct val="171000"/>
              <a:buFont typeface="Gill Sans" charset="0"/>
              <a:buNone/>
              <a:tabLst/>
              <a:defRPr sz="1400">
                <a:solidFill>
                  <a:schemeClr val="bg1"/>
                </a:solidFill>
                <a:latin typeface="Source Sans Pro" panose="020B0503030403020204" pitchFamily="34" charset="0"/>
                <a:ea typeface="Source Sans Pro" panose="020B0503030403020204" pitchFamily="34" charset="0"/>
              </a:defRPr>
            </a:lvl1pPr>
            <a:lvl5pPr>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22" name="Slide Number Placeholder 6">
            <a:extLst>
              <a:ext uri="{FF2B5EF4-FFF2-40B4-BE49-F238E27FC236}">
                <a16:creationId xmlns:a16="http://schemas.microsoft.com/office/drawing/2014/main" id="{9234412E-6FEA-45C6-9973-B94CC607435B}"/>
              </a:ext>
            </a:extLst>
          </p:cNvPr>
          <p:cNvSpPr>
            <a:spLocks noGrp="1"/>
          </p:cNvSpPr>
          <p:nvPr>
            <p:ph type="sldNum" sz="quarter" idx="4"/>
          </p:nvPr>
        </p:nvSpPr>
        <p:spPr>
          <a:xfrm>
            <a:off x="6629400" y="4701012"/>
            <a:ext cx="2057400" cy="274637"/>
          </a:xfrm>
          <a:prstGeom prst="rect">
            <a:avLst/>
          </a:prstGeom>
        </p:spPr>
        <p:txBody>
          <a:bodyPr vert="horz" lIns="91440" tIns="45720" rIns="91440" bIns="45720" rtlCol="0" anchor="ctr"/>
          <a:lstStyle>
            <a:lvl1pPr algn="r">
              <a:defRPr sz="1000">
                <a:solidFill>
                  <a:schemeClr val="bg1"/>
                </a:solidFill>
                <a:latin typeface="Source Sans Pro" panose="020B0503030403020204" pitchFamily="34" charset="0"/>
                <a:ea typeface="Source Sans Pro" panose="020B0503030403020204" pitchFamily="34" charset="0"/>
              </a:defRPr>
            </a:lvl1pPr>
          </a:lstStyle>
          <a:p>
            <a:fld id="{8894A860-9408-4AD2-AC6E-3FFFFE686981}" type="slidenum">
              <a:rPr lang="en-US" smtClean="0"/>
              <a:pPr/>
              <a:t>‹#›</a:t>
            </a:fld>
            <a:endParaRPr lang="en-US" dirty="0"/>
          </a:p>
        </p:txBody>
      </p:sp>
      <p:sp>
        <p:nvSpPr>
          <p:cNvPr id="23" name="Text Placeholder 19">
            <a:extLst>
              <a:ext uri="{FF2B5EF4-FFF2-40B4-BE49-F238E27FC236}">
                <a16:creationId xmlns:a16="http://schemas.microsoft.com/office/drawing/2014/main" id="{33B00276-BE6D-4D07-B2D6-A9B546C8DE0F}"/>
              </a:ext>
            </a:extLst>
          </p:cNvPr>
          <p:cNvSpPr>
            <a:spLocks noGrp="1"/>
          </p:cNvSpPr>
          <p:nvPr>
            <p:ph type="body" sz="quarter" idx="14" hasCustomPrompt="1"/>
          </p:nvPr>
        </p:nvSpPr>
        <p:spPr>
          <a:xfrm>
            <a:off x="457200" y="731520"/>
            <a:ext cx="914400" cy="182880"/>
          </a:xfrm>
          <a:solidFill>
            <a:schemeClr val="accent1"/>
          </a:solidFill>
        </p:spPr>
        <p:txBody>
          <a:bodyPr lIns="91440" rIns="91440" anchor="ctr">
            <a:noAutofit/>
          </a:bodyPr>
          <a:lstStyle>
            <a:lvl1pPr marL="0" indent="0" algn="ctr">
              <a:spcAft>
                <a:spcPts val="0"/>
              </a:spcAft>
              <a:buNone/>
              <a:defRPr sz="800" cap="all" baseline="0">
                <a:solidFill>
                  <a:schemeClr val="bg1"/>
                </a:solidFill>
                <a:latin typeface="Source Sans Pro Black" panose="020B0803030403020204" pitchFamily="34" charset="0"/>
                <a:ea typeface="Source Sans Pro Black" panose="020B0803030403020204" pitchFamily="34" charset="0"/>
              </a:defRPr>
            </a:lvl1pPr>
          </a:lstStyle>
          <a:p>
            <a:pPr lvl="0"/>
            <a:r>
              <a:rPr lang="en-US" dirty="0"/>
              <a:t>Category</a:t>
            </a:r>
          </a:p>
        </p:txBody>
      </p:sp>
      <p:sp>
        <p:nvSpPr>
          <p:cNvPr id="24" name="Text Placeholder 19">
            <a:extLst>
              <a:ext uri="{FF2B5EF4-FFF2-40B4-BE49-F238E27FC236}">
                <a16:creationId xmlns:a16="http://schemas.microsoft.com/office/drawing/2014/main" id="{0C900B0F-146B-4111-9068-F98DDF956CFE}"/>
              </a:ext>
            </a:extLst>
          </p:cNvPr>
          <p:cNvSpPr>
            <a:spLocks noGrp="1"/>
          </p:cNvSpPr>
          <p:nvPr>
            <p:ph type="body" sz="quarter" idx="18" hasCustomPrompt="1"/>
          </p:nvPr>
        </p:nvSpPr>
        <p:spPr>
          <a:xfrm>
            <a:off x="3200400" y="731520"/>
            <a:ext cx="914400" cy="182880"/>
          </a:xfrm>
          <a:solidFill>
            <a:schemeClr val="accent1"/>
          </a:solidFill>
        </p:spPr>
        <p:txBody>
          <a:bodyPr lIns="91440" rIns="91440" anchor="ctr">
            <a:noAutofit/>
          </a:bodyPr>
          <a:lstStyle>
            <a:lvl1pPr marL="0" indent="0" algn="ctr">
              <a:spcAft>
                <a:spcPts val="0"/>
              </a:spcAft>
              <a:buNone/>
              <a:defRPr sz="800" cap="all" baseline="0">
                <a:solidFill>
                  <a:schemeClr val="bg1"/>
                </a:solidFill>
                <a:latin typeface="Source Sans Pro Black" panose="020B0803030403020204" pitchFamily="34" charset="0"/>
                <a:ea typeface="Source Sans Pro Black" panose="020B0803030403020204" pitchFamily="34" charset="0"/>
              </a:defRPr>
            </a:lvl1pPr>
          </a:lstStyle>
          <a:p>
            <a:pPr lvl="0"/>
            <a:r>
              <a:rPr lang="en-US" dirty="0"/>
              <a:t>Category</a:t>
            </a:r>
          </a:p>
        </p:txBody>
      </p:sp>
      <p:sp>
        <p:nvSpPr>
          <p:cNvPr id="25" name="Text Placeholder 19">
            <a:extLst>
              <a:ext uri="{FF2B5EF4-FFF2-40B4-BE49-F238E27FC236}">
                <a16:creationId xmlns:a16="http://schemas.microsoft.com/office/drawing/2014/main" id="{34880447-8815-4325-94C4-E1256DCEF565}"/>
              </a:ext>
            </a:extLst>
          </p:cNvPr>
          <p:cNvSpPr>
            <a:spLocks noGrp="1"/>
          </p:cNvSpPr>
          <p:nvPr>
            <p:ph type="body" sz="quarter" idx="19" hasCustomPrompt="1"/>
          </p:nvPr>
        </p:nvSpPr>
        <p:spPr>
          <a:xfrm>
            <a:off x="5952728" y="731520"/>
            <a:ext cx="914400" cy="182880"/>
          </a:xfrm>
          <a:solidFill>
            <a:schemeClr val="bg1"/>
          </a:solidFill>
        </p:spPr>
        <p:txBody>
          <a:bodyPr lIns="91440" rIns="91440" anchor="ctr">
            <a:noAutofit/>
          </a:bodyPr>
          <a:lstStyle>
            <a:lvl1pPr marL="0" indent="0" algn="ctr">
              <a:spcAft>
                <a:spcPts val="0"/>
              </a:spcAft>
              <a:buNone/>
              <a:defRPr sz="800" cap="all" baseline="0">
                <a:solidFill>
                  <a:schemeClr val="tx1">
                    <a:lumMod val="75000"/>
                    <a:lumOff val="25000"/>
                  </a:schemeClr>
                </a:solidFill>
                <a:latin typeface="Source Sans Pro Black" panose="020B0803030403020204" pitchFamily="34" charset="0"/>
                <a:ea typeface="Source Sans Pro Black" panose="020B0803030403020204" pitchFamily="34" charset="0"/>
              </a:defRPr>
            </a:lvl1pPr>
          </a:lstStyle>
          <a:p>
            <a:pPr lvl="0"/>
            <a:r>
              <a:rPr lang="en-US" dirty="0"/>
              <a:t>Category</a:t>
            </a:r>
          </a:p>
        </p:txBody>
      </p:sp>
      <p:sp>
        <p:nvSpPr>
          <p:cNvPr id="4" name="Text Placeholder 3">
            <a:extLst>
              <a:ext uri="{FF2B5EF4-FFF2-40B4-BE49-F238E27FC236}">
                <a16:creationId xmlns:a16="http://schemas.microsoft.com/office/drawing/2014/main" id="{760D2F01-8529-4532-93EE-3739EE68D93C}"/>
              </a:ext>
            </a:extLst>
          </p:cNvPr>
          <p:cNvSpPr>
            <a:spLocks noGrp="1"/>
          </p:cNvSpPr>
          <p:nvPr>
            <p:ph type="body" sz="quarter" idx="20" hasCustomPrompt="1"/>
          </p:nvPr>
        </p:nvSpPr>
        <p:spPr>
          <a:xfrm>
            <a:off x="3200400" y="914400"/>
            <a:ext cx="2286000" cy="914400"/>
          </a:xfrm>
        </p:spPr>
        <p:txBody>
          <a:bodyPr anchor="ctr"/>
          <a:lstStyle>
            <a:lvl1pPr marL="0" indent="0">
              <a:buNone/>
              <a:defRPr lang="en-US" sz="2800" u="none" kern="0" baseline="0" dirty="0" smtClean="0">
                <a:solidFill>
                  <a:schemeClr val="accent6"/>
                </a:solidFill>
                <a:uFill>
                  <a:solidFill>
                    <a:schemeClr val="accent4"/>
                  </a:solidFill>
                </a:uFill>
                <a:latin typeface="Source Sans Pro Black" panose="020B0803030403020204" pitchFamily="34" charset="0"/>
                <a:ea typeface="Source Sans Pro Black" panose="020B0803030403020204" pitchFamily="34" charset="0"/>
                <a:cs typeface="+mj-cs"/>
                <a:sym typeface="Gill Sans" charset="0"/>
              </a:defRPr>
            </a:lvl1pPr>
          </a:lstStyle>
          <a:p>
            <a:pPr lvl="0"/>
            <a:r>
              <a:rPr lang="en-US" kern="0" dirty="0"/>
              <a:t>Title here</a:t>
            </a:r>
            <a:endParaRPr lang="en-US" dirty="0"/>
          </a:p>
        </p:txBody>
      </p:sp>
      <p:sp>
        <p:nvSpPr>
          <p:cNvPr id="18" name="Text Placeholder 3">
            <a:extLst>
              <a:ext uri="{FF2B5EF4-FFF2-40B4-BE49-F238E27FC236}">
                <a16:creationId xmlns:a16="http://schemas.microsoft.com/office/drawing/2014/main" id="{E9196B1E-1630-4BA1-96DB-749F00B5FEE2}"/>
              </a:ext>
            </a:extLst>
          </p:cNvPr>
          <p:cNvSpPr>
            <a:spLocks noGrp="1"/>
          </p:cNvSpPr>
          <p:nvPr>
            <p:ph type="body" sz="quarter" idx="21" hasCustomPrompt="1"/>
          </p:nvPr>
        </p:nvSpPr>
        <p:spPr>
          <a:xfrm>
            <a:off x="5943600" y="914400"/>
            <a:ext cx="2286000" cy="914400"/>
          </a:xfrm>
        </p:spPr>
        <p:txBody>
          <a:bodyPr anchor="ctr"/>
          <a:lstStyle>
            <a:lvl1pPr marL="0" indent="0">
              <a:buNone/>
              <a:defRPr lang="en-US" sz="2800" u="none" kern="0" baseline="0" dirty="0" smtClean="0">
                <a:solidFill>
                  <a:schemeClr val="bg1"/>
                </a:solidFill>
                <a:uFill>
                  <a:solidFill>
                    <a:schemeClr val="accent4"/>
                  </a:solidFill>
                </a:uFill>
                <a:latin typeface="Source Sans Pro Black" panose="020B0803030403020204" pitchFamily="34" charset="0"/>
                <a:ea typeface="Source Sans Pro Black" panose="020B0803030403020204" pitchFamily="34" charset="0"/>
                <a:cs typeface="+mj-cs"/>
                <a:sym typeface="Gill Sans" charset="0"/>
              </a:defRPr>
            </a:lvl1pPr>
          </a:lstStyle>
          <a:p>
            <a:pPr lvl="0"/>
            <a:r>
              <a:rPr lang="en-US" kern="0" dirty="0"/>
              <a:t>Title here</a:t>
            </a:r>
            <a:endParaRPr lang="en-US" dirty="0"/>
          </a:p>
        </p:txBody>
      </p:sp>
    </p:spTree>
    <p:extLst>
      <p:ext uri="{BB962C8B-B14F-4D97-AF65-F5344CB8AC3E}">
        <p14:creationId xmlns:p14="http://schemas.microsoft.com/office/powerpoint/2010/main" val="4188205464"/>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61E71447-1C8B-4F9F-827C-270C8D7789F4}"/>
              </a:ext>
            </a:extLst>
          </p:cNvPr>
          <p:cNvSpPr>
            <a:spLocks noGrp="1"/>
          </p:cNvSpPr>
          <p:nvPr>
            <p:ph type="title" hasCustomPrompt="1"/>
          </p:nvPr>
        </p:nvSpPr>
        <p:spPr>
          <a:xfrm>
            <a:off x="457200" y="914400"/>
            <a:ext cx="2286000" cy="685800"/>
          </a:xfrm>
          <a:prstGeom prst="rect">
            <a:avLst/>
          </a:prstGeom>
        </p:spPr>
        <p:txBody>
          <a:bodyPr lIns="0" anchor="ctr">
            <a:normAutofit/>
          </a:bodyPr>
          <a:lstStyle>
            <a:lvl1pPr algn="l">
              <a:defRPr lang="en-US" sz="2800" u="none" kern="0" dirty="0">
                <a:solidFill>
                  <a:schemeClr val="accent6"/>
                </a:solidFill>
                <a:latin typeface="Source Sans Pro Black" panose="020B0803030403020204" pitchFamily="34" charset="0"/>
                <a:ea typeface="Source Sans Pro Black" panose="020B0803030403020204" pitchFamily="34" charset="0"/>
                <a:cs typeface="+mj-cs"/>
                <a:sym typeface="Gill Sans" charset="0"/>
              </a:defRPr>
            </a:lvl1pPr>
          </a:lstStyle>
          <a:p>
            <a:r>
              <a:rPr lang="en-US" dirty="0"/>
              <a:t>Title here</a:t>
            </a:r>
          </a:p>
        </p:txBody>
      </p:sp>
      <p:sp>
        <p:nvSpPr>
          <p:cNvPr id="15" name="Text Placeholder 14">
            <a:extLst>
              <a:ext uri="{FF2B5EF4-FFF2-40B4-BE49-F238E27FC236}">
                <a16:creationId xmlns:a16="http://schemas.microsoft.com/office/drawing/2014/main" id="{6B7EA746-E5F5-457C-8C8E-AF15A190CC86}"/>
              </a:ext>
            </a:extLst>
          </p:cNvPr>
          <p:cNvSpPr>
            <a:spLocks noGrp="1"/>
          </p:cNvSpPr>
          <p:nvPr>
            <p:ph type="body" sz="quarter" idx="13" hasCustomPrompt="1"/>
          </p:nvPr>
        </p:nvSpPr>
        <p:spPr>
          <a:xfrm>
            <a:off x="457200" y="1600200"/>
            <a:ext cx="2286000" cy="2514600"/>
          </a:xfrm>
          <a:prstGeom prst="rect">
            <a:avLst/>
          </a:prstGeom>
        </p:spPr>
        <p:txBody>
          <a:bodyPr lIns="0" rIns="91440">
            <a:normAutofit/>
          </a:bodyPr>
          <a:lstStyle>
            <a:lvl1pPr marL="0" marR="0" indent="0" algn="l" defTabSz="914400" rtl="0" eaLnBrk="1" fontAlgn="base" latinLnBrk="0" hangingPunct="1">
              <a:lnSpc>
                <a:spcPct val="100000"/>
              </a:lnSpc>
              <a:spcBef>
                <a:spcPts val="0"/>
              </a:spcBef>
              <a:spcAft>
                <a:spcPts val="600"/>
              </a:spcAft>
              <a:buClrTx/>
              <a:buSzPct val="171000"/>
              <a:buFont typeface="Gill Sans" charset="0"/>
              <a:buNone/>
              <a:tabLst/>
              <a:defRPr sz="1400">
                <a:latin typeface="Source Sans Pro" panose="020B0503030403020204" pitchFamily="34" charset="0"/>
                <a:ea typeface="Source Sans Pro" panose="020B0503030403020204" pitchFamily="34" charset="0"/>
              </a:defRPr>
            </a:lvl1pPr>
            <a:lvl5pPr>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pic>
        <p:nvPicPr>
          <p:cNvPr id="11" name="Picture 10" descr="A close up of a logo&#10;&#10;Description automatically generated">
            <a:extLst>
              <a:ext uri="{FF2B5EF4-FFF2-40B4-BE49-F238E27FC236}">
                <a16:creationId xmlns:a16="http://schemas.microsoft.com/office/drawing/2014/main" id="{2397489D-6570-4386-A577-32EB190A97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4659981"/>
            <a:ext cx="685800" cy="356701"/>
          </a:xfrm>
          <a:prstGeom prst="rect">
            <a:avLst/>
          </a:prstGeom>
        </p:spPr>
      </p:pic>
      <p:sp>
        <p:nvSpPr>
          <p:cNvPr id="17" name="Text Placeholder 14">
            <a:extLst>
              <a:ext uri="{FF2B5EF4-FFF2-40B4-BE49-F238E27FC236}">
                <a16:creationId xmlns:a16="http://schemas.microsoft.com/office/drawing/2014/main" id="{52E3C730-B90C-48EF-B1E6-B72578CE21F1}"/>
              </a:ext>
            </a:extLst>
          </p:cNvPr>
          <p:cNvSpPr>
            <a:spLocks noGrp="1"/>
          </p:cNvSpPr>
          <p:nvPr>
            <p:ph type="body" sz="quarter" idx="15" hasCustomPrompt="1"/>
          </p:nvPr>
        </p:nvSpPr>
        <p:spPr>
          <a:xfrm>
            <a:off x="3200400" y="1600200"/>
            <a:ext cx="2286000" cy="2514600"/>
          </a:xfrm>
          <a:prstGeom prst="rect">
            <a:avLst/>
          </a:prstGeom>
        </p:spPr>
        <p:txBody>
          <a:bodyPr lIns="0" rIns="91440">
            <a:normAutofit/>
          </a:bodyPr>
          <a:lstStyle>
            <a:lvl1pPr marL="0" marR="0" indent="0" algn="l" defTabSz="914400" rtl="0" eaLnBrk="1" fontAlgn="base" latinLnBrk="0" hangingPunct="1">
              <a:lnSpc>
                <a:spcPct val="100000"/>
              </a:lnSpc>
              <a:spcBef>
                <a:spcPts val="0"/>
              </a:spcBef>
              <a:spcAft>
                <a:spcPts val="600"/>
              </a:spcAft>
              <a:buClrTx/>
              <a:buSzPct val="171000"/>
              <a:buFont typeface="Gill Sans" charset="0"/>
              <a:buNone/>
              <a:tabLst/>
              <a:defRPr sz="1400">
                <a:latin typeface="Source Sans Pro" panose="020B0503030403020204" pitchFamily="34" charset="0"/>
                <a:ea typeface="Source Sans Pro" panose="020B0503030403020204" pitchFamily="34" charset="0"/>
              </a:defRPr>
            </a:lvl1pPr>
            <a:lvl5pPr>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22" name="Slide Number Placeholder 6">
            <a:extLst>
              <a:ext uri="{FF2B5EF4-FFF2-40B4-BE49-F238E27FC236}">
                <a16:creationId xmlns:a16="http://schemas.microsoft.com/office/drawing/2014/main" id="{BA095AAC-F5F6-4604-993F-D52A75EEFBA8}"/>
              </a:ext>
            </a:extLst>
          </p:cNvPr>
          <p:cNvSpPr>
            <a:spLocks noGrp="1"/>
          </p:cNvSpPr>
          <p:nvPr>
            <p:ph type="sldNum" sz="quarter" idx="4"/>
          </p:nvPr>
        </p:nvSpPr>
        <p:spPr>
          <a:xfrm>
            <a:off x="6629400" y="4701012"/>
            <a:ext cx="2057400" cy="274637"/>
          </a:xfrm>
          <a:prstGeom prst="rect">
            <a:avLst/>
          </a:prstGeom>
        </p:spPr>
        <p:txBody>
          <a:bodyPr vert="horz" lIns="91440" tIns="45720" rIns="91440" bIns="45720" rtlCol="0" anchor="ctr"/>
          <a:lstStyle>
            <a:lvl1pPr algn="r">
              <a:defRPr sz="1000">
                <a:solidFill>
                  <a:schemeClr val="bg1"/>
                </a:solidFill>
                <a:latin typeface="Source Sans Pro" panose="020B0503030403020204" pitchFamily="34" charset="0"/>
                <a:ea typeface="Source Sans Pro" panose="020B0503030403020204" pitchFamily="34" charset="0"/>
              </a:defRPr>
            </a:lvl1pPr>
          </a:lstStyle>
          <a:p>
            <a:fld id="{8894A860-9408-4AD2-AC6E-3FFFFE686981}" type="slidenum">
              <a:rPr lang="en-US" smtClean="0"/>
              <a:pPr/>
              <a:t>‹#›</a:t>
            </a:fld>
            <a:endParaRPr lang="en-US" dirty="0"/>
          </a:p>
        </p:txBody>
      </p:sp>
      <p:sp>
        <p:nvSpPr>
          <p:cNvPr id="23" name="Text Placeholder 19">
            <a:extLst>
              <a:ext uri="{FF2B5EF4-FFF2-40B4-BE49-F238E27FC236}">
                <a16:creationId xmlns:a16="http://schemas.microsoft.com/office/drawing/2014/main" id="{2270B665-05FD-4C07-B7C8-26B31A585078}"/>
              </a:ext>
            </a:extLst>
          </p:cNvPr>
          <p:cNvSpPr>
            <a:spLocks noGrp="1"/>
          </p:cNvSpPr>
          <p:nvPr>
            <p:ph type="body" sz="quarter" idx="14" hasCustomPrompt="1"/>
          </p:nvPr>
        </p:nvSpPr>
        <p:spPr>
          <a:xfrm>
            <a:off x="457200" y="731520"/>
            <a:ext cx="914400" cy="182880"/>
          </a:xfrm>
          <a:solidFill>
            <a:schemeClr val="accent1"/>
          </a:solidFill>
        </p:spPr>
        <p:txBody>
          <a:bodyPr lIns="91440" rIns="91440" anchor="ctr">
            <a:noAutofit/>
          </a:bodyPr>
          <a:lstStyle>
            <a:lvl1pPr marL="0" indent="0" algn="ctr">
              <a:spcAft>
                <a:spcPts val="0"/>
              </a:spcAft>
              <a:buNone/>
              <a:defRPr sz="800" cap="all" baseline="0">
                <a:solidFill>
                  <a:schemeClr val="bg1"/>
                </a:solidFill>
                <a:latin typeface="Source Sans Pro Black" panose="020B0803030403020204" pitchFamily="34" charset="0"/>
                <a:ea typeface="Source Sans Pro Black" panose="020B0803030403020204" pitchFamily="34" charset="0"/>
              </a:defRPr>
            </a:lvl1pPr>
          </a:lstStyle>
          <a:p>
            <a:pPr lvl="0"/>
            <a:r>
              <a:rPr lang="en-US" dirty="0"/>
              <a:t>Category</a:t>
            </a:r>
          </a:p>
        </p:txBody>
      </p:sp>
      <p:sp>
        <p:nvSpPr>
          <p:cNvPr id="24" name="Text Placeholder 19">
            <a:extLst>
              <a:ext uri="{FF2B5EF4-FFF2-40B4-BE49-F238E27FC236}">
                <a16:creationId xmlns:a16="http://schemas.microsoft.com/office/drawing/2014/main" id="{7B0B093F-BA3D-4386-B687-5D4B59D07E87}"/>
              </a:ext>
            </a:extLst>
          </p:cNvPr>
          <p:cNvSpPr>
            <a:spLocks noGrp="1"/>
          </p:cNvSpPr>
          <p:nvPr>
            <p:ph type="body" sz="quarter" idx="18" hasCustomPrompt="1"/>
          </p:nvPr>
        </p:nvSpPr>
        <p:spPr>
          <a:xfrm>
            <a:off x="3200400" y="731520"/>
            <a:ext cx="914400" cy="182880"/>
          </a:xfrm>
          <a:solidFill>
            <a:schemeClr val="accent1"/>
          </a:solidFill>
        </p:spPr>
        <p:txBody>
          <a:bodyPr lIns="91440" rIns="91440" anchor="ctr">
            <a:noAutofit/>
          </a:bodyPr>
          <a:lstStyle>
            <a:lvl1pPr marL="0" indent="0" algn="ctr">
              <a:spcAft>
                <a:spcPts val="0"/>
              </a:spcAft>
              <a:buNone/>
              <a:defRPr sz="800" cap="all" baseline="0">
                <a:solidFill>
                  <a:schemeClr val="bg1"/>
                </a:solidFill>
                <a:latin typeface="Source Sans Pro Black" panose="020B0803030403020204" pitchFamily="34" charset="0"/>
                <a:ea typeface="Source Sans Pro Black" panose="020B0803030403020204" pitchFamily="34" charset="0"/>
              </a:defRPr>
            </a:lvl1pPr>
          </a:lstStyle>
          <a:p>
            <a:pPr lvl="0"/>
            <a:r>
              <a:rPr lang="en-US" dirty="0"/>
              <a:t>Category</a:t>
            </a:r>
          </a:p>
        </p:txBody>
      </p:sp>
      <p:sp>
        <p:nvSpPr>
          <p:cNvPr id="18" name="Text Placeholder 3">
            <a:extLst>
              <a:ext uri="{FF2B5EF4-FFF2-40B4-BE49-F238E27FC236}">
                <a16:creationId xmlns:a16="http://schemas.microsoft.com/office/drawing/2014/main" id="{02603ADB-0082-4DA5-8DF8-FEB3E6A76B9A}"/>
              </a:ext>
            </a:extLst>
          </p:cNvPr>
          <p:cNvSpPr>
            <a:spLocks noGrp="1"/>
          </p:cNvSpPr>
          <p:nvPr>
            <p:ph type="body" sz="quarter" idx="20" hasCustomPrompt="1"/>
          </p:nvPr>
        </p:nvSpPr>
        <p:spPr>
          <a:xfrm>
            <a:off x="3200400" y="914400"/>
            <a:ext cx="2286000" cy="685800"/>
          </a:xfrm>
        </p:spPr>
        <p:txBody>
          <a:bodyPr anchor="ctr"/>
          <a:lstStyle>
            <a:lvl1pPr marL="0" indent="0">
              <a:buNone/>
              <a:defRPr lang="en-US" sz="2800" u="none" kern="0" baseline="0" dirty="0" smtClean="0">
                <a:solidFill>
                  <a:schemeClr val="accent6"/>
                </a:solidFill>
                <a:uFill>
                  <a:solidFill>
                    <a:schemeClr val="accent4"/>
                  </a:solidFill>
                </a:uFill>
                <a:latin typeface="Source Sans Pro Black" panose="020B0803030403020204" pitchFamily="34" charset="0"/>
                <a:ea typeface="Source Sans Pro Black" panose="020B0803030403020204" pitchFamily="34" charset="0"/>
                <a:cs typeface="+mj-cs"/>
                <a:sym typeface="Gill Sans" charset="0"/>
              </a:defRPr>
            </a:lvl1pPr>
          </a:lstStyle>
          <a:p>
            <a:pPr lvl="0"/>
            <a:r>
              <a:rPr lang="en-US" kern="0" dirty="0"/>
              <a:t>Title here</a:t>
            </a:r>
            <a:endParaRPr lang="en-US" dirty="0"/>
          </a:p>
        </p:txBody>
      </p:sp>
    </p:spTree>
    <p:extLst>
      <p:ext uri="{BB962C8B-B14F-4D97-AF65-F5344CB8AC3E}">
        <p14:creationId xmlns:p14="http://schemas.microsoft.com/office/powerpoint/2010/main" val="221798284"/>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5_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5C71A2-0175-49DF-895D-1BAA7E613803}"/>
              </a:ext>
            </a:extLst>
          </p:cNvPr>
          <p:cNvPicPr>
            <a:picLocks noChangeAspect="1"/>
          </p:cNvPicPr>
          <p:nvPr userDrawn="1"/>
        </p:nvPicPr>
        <p:blipFill>
          <a:blip r:embed="rId2"/>
          <a:srcRect/>
          <a:stretch/>
        </p:blipFill>
        <p:spPr>
          <a:xfrm>
            <a:off x="0" y="0"/>
            <a:ext cx="9144000" cy="5143500"/>
          </a:xfrm>
          <a:prstGeom prst="rect">
            <a:avLst/>
          </a:prstGeom>
        </p:spPr>
      </p:pic>
    </p:spTree>
    <p:extLst>
      <p:ext uri="{BB962C8B-B14F-4D97-AF65-F5344CB8AC3E}">
        <p14:creationId xmlns:p14="http://schemas.microsoft.com/office/powerpoint/2010/main" val="51405578"/>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9F580E1-4238-4B0E-A9D0-629CEB81FE3A}"/>
              </a:ext>
            </a:extLst>
          </p:cNvPr>
          <p:cNvSpPr/>
          <p:nvPr userDrawn="1"/>
        </p:nvSpPr>
        <p:spPr bwMode="auto">
          <a:xfrm>
            <a:off x="4572000" y="0"/>
            <a:ext cx="4572000" cy="5143500"/>
          </a:xfrm>
          <a:prstGeom prst="rect">
            <a:avLst/>
          </a:prstGeom>
          <a:gradFill flip="none" rotWithShape="1">
            <a:gsLst>
              <a:gs pos="26000">
                <a:schemeClr val="accent1"/>
              </a:gs>
              <a:gs pos="79000">
                <a:schemeClr val="accent2">
                  <a:lumMod val="100000"/>
                </a:schemeClr>
              </a:gs>
            </a:gsLst>
            <a:lin ang="18900000" scaled="1"/>
            <a:tileRect/>
          </a:gra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0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2" name="Title 11">
            <a:extLst>
              <a:ext uri="{FF2B5EF4-FFF2-40B4-BE49-F238E27FC236}">
                <a16:creationId xmlns:a16="http://schemas.microsoft.com/office/drawing/2014/main" id="{61E71447-1C8B-4F9F-827C-270C8D7789F4}"/>
              </a:ext>
            </a:extLst>
          </p:cNvPr>
          <p:cNvSpPr>
            <a:spLocks noGrp="1"/>
          </p:cNvSpPr>
          <p:nvPr>
            <p:ph type="title" hasCustomPrompt="1"/>
          </p:nvPr>
        </p:nvSpPr>
        <p:spPr>
          <a:xfrm>
            <a:off x="457200" y="914400"/>
            <a:ext cx="3898776" cy="685800"/>
          </a:xfrm>
          <a:prstGeom prst="rect">
            <a:avLst/>
          </a:prstGeom>
        </p:spPr>
        <p:txBody>
          <a:bodyPr lIns="0" anchor="ctr">
            <a:normAutofit/>
          </a:bodyPr>
          <a:lstStyle>
            <a:lvl1pPr algn="l">
              <a:defRPr lang="en-US" sz="2800" u="sng" kern="0" dirty="0">
                <a:solidFill>
                  <a:schemeClr val="accent6"/>
                </a:solidFill>
                <a:latin typeface="Source Sans Pro Black" panose="020B0803030403020204" pitchFamily="34" charset="0"/>
                <a:ea typeface="Source Sans Pro Black" panose="020B0803030403020204" pitchFamily="34" charset="0"/>
                <a:cs typeface="+mj-cs"/>
                <a:sym typeface="Gill Sans" charset="0"/>
              </a:defRPr>
            </a:lvl1pPr>
          </a:lstStyle>
          <a:p>
            <a:r>
              <a:rPr lang="en-US" dirty="0"/>
              <a:t>Title here</a:t>
            </a:r>
          </a:p>
        </p:txBody>
      </p:sp>
      <p:pic>
        <p:nvPicPr>
          <p:cNvPr id="11" name="Picture 10" descr="A close up of a logo&#10;&#10;Description automatically generated">
            <a:extLst>
              <a:ext uri="{FF2B5EF4-FFF2-40B4-BE49-F238E27FC236}">
                <a16:creationId xmlns:a16="http://schemas.microsoft.com/office/drawing/2014/main" id="{2397489D-6570-4386-A577-32EB190A97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4659981"/>
            <a:ext cx="685800" cy="356701"/>
          </a:xfrm>
          <a:prstGeom prst="rect">
            <a:avLst/>
          </a:prstGeom>
        </p:spPr>
      </p:pic>
      <p:sp>
        <p:nvSpPr>
          <p:cNvPr id="22" name="Slide Number Placeholder 6">
            <a:extLst>
              <a:ext uri="{FF2B5EF4-FFF2-40B4-BE49-F238E27FC236}">
                <a16:creationId xmlns:a16="http://schemas.microsoft.com/office/drawing/2014/main" id="{BA095AAC-F5F6-4604-993F-D52A75EEFBA8}"/>
              </a:ext>
            </a:extLst>
          </p:cNvPr>
          <p:cNvSpPr>
            <a:spLocks noGrp="1"/>
          </p:cNvSpPr>
          <p:nvPr>
            <p:ph type="sldNum" sz="quarter" idx="4"/>
          </p:nvPr>
        </p:nvSpPr>
        <p:spPr>
          <a:xfrm>
            <a:off x="6629400" y="4701012"/>
            <a:ext cx="2057400" cy="274637"/>
          </a:xfrm>
          <a:prstGeom prst="rect">
            <a:avLst/>
          </a:prstGeom>
        </p:spPr>
        <p:txBody>
          <a:bodyPr vert="horz" lIns="91440" tIns="45720" rIns="91440" bIns="45720" rtlCol="0" anchor="ctr"/>
          <a:lstStyle>
            <a:lvl1pPr algn="r">
              <a:defRPr sz="1000">
                <a:solidFill>
                  <a:schemeClr val="bg1"/>
                </a:solidFill>
                <a:latin typeface="Source Sans Pro" panose="020B0503030403020204" pitchFamily="34" charset="0"/>
                <a:ea typeface="Source Sans Pro" panose="020B0503030403020204" pitchFamily="34" charset="0"/>
              </a:defRPr>
            </a:lvl1pPr>
          </a:lstStyle>
          <a:p>
            <a:fld id="{8894A860-9408-4AD2-AC6E-3FFFFE686981}" type="slidenum">
              <a:rPr lang="en-US" smtClean="0"/>
              <a:pPr/>
              <a:t>‹#›</a:t>
            </a:fld>
            <a:endParaRPr lang="en-US" dirty="0"/>
          </a:p>
        </p:txBody>
      </p:sp>
      <p:sp>
        <p:nvSpPr>
          <p:cNvPr id="23" name="Text Placeholder 19">
            <a:extLst>
              <a:ext uri="{FF2B5EF4-FFF2-40B4-BE49-F238E27FC236}">
                <a16:creationId xmlns:a16="http://schemas.microsoft.com/office/drawing/2014/main" id="{2270B665-05FD-4C07-B7C8-26B31A585078}"/>
              </a:ext>
            </a:extLst>
          </p:cNvPr>
          <p:cNvSpPr>
            <a:spLocks noGrp="1"/>
          </p:cNvSpPr>
          <p:nvPr>
            <p:ph type="body" sz="quarter" idx="14" hasCustomPrompt="1"/>
          </p:nvPr>
        </p:nvSpPr>
        <p:spPr>
          <a:xfrm>
            <a:off x="457200" y="731520"/>
            <a:ext cx="914400" cy="182880"/>
          </a:xfrm>
          <a:solidFill>
            <a:schemeClr val="accent1"/>
          </a:solidFill>
        </p:spPr>
        <p:txBody>
          <a:bodyPr lIns="91440" rIns="91440" anchor="ctr">
            <a:noAutofit/>
          </a:bodyPr>
          <a:lstStyle>
            <a:lvl1pPr marL="0" indent="0" algn="ctr">
              <a:spcAft>
                <a:spcPts val="0"/>
              </a:spcAft>
              <a:buNone/>
              <a:defRPr sz="800" cap="all" baseline="0">
                <a:solidFill>
                  <a:schemeClr val="bg1"/>
                </a:solidFill>
                <a:latin typeface="Source Sans Pro Black" panose="020B0803030403020204" pitchFamily="34" charset="0"/>
                <a:ea typeface="Source Sans Pro Black" panose="020B0803030403020204" pitchFamily="34" charset="0"/>
              </a:defRPr>
            </a:lvl1pPr>
          </a:lstStyle>
          <a:p>
            <a:pPr lvl="0"/>
            <a:r>
              <a:rPr lang="en-US" dirty="0"/>
              <a:t>Category</a:t>
            </a:r>
          </a:p>
        </p:txBody>
      </p:sp>
      <p:sp>
        <p:nvSpPr>
          <p:cNvPr id="4" name="Content Placeholder 3">
            <a:extLst>
              <a:ext uri="{FF2B5EF4-FFF2-40B4-BE49-F238E27FC236}">
                <a16:creationId xmlns:a16="http://schemas.microsoft.com/office/drawing/2014/main" id="{551D4A84-384F-4CE1-AB7B-409B06D9BB4B}"/>
              </a:ext>
            </a:extLst>
          </p:cNvPr>
          <p:cNvSpPr>
            <a:spLocks noGrp="1"/>
          </p:cNvSpPr>
          <p:nvPr>
            <p:ph sz="quarter" idx="20"/>
          </p:nvPr>
        </p:nvSpPr>
        <p:spPr>
          <a:xfrm>
            <a:off x="457200" y="1600200"/>
            <a:ext cx="3898776" cy="28114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4">
            <a:extLst>
              <a:ext uri="{FF2B5EF4-FFF2-40B4-BE49-F238E27FC236}">
                <a16:creationId xmlns:a16="http://schemas.microsoft.com/office/drawing/2014/main" id="{BC9AB0CF-1C7D-49AD-ABC4-D1A1D15EC983}"/>
              </a:ext>
            </a:extLst>
          </p:cNvPr>
          <p:cNvSpPr>
            <a:spLocks noGrp="1"/>
          </p:cNvSpPr>
          <p:nvPr>
            <p:ph type="body" sz="quarter" idx="21" hasCustomPrompt="1"/>
          </p:nvPr>
        </p:nvSpPr>
        <p:spPr>
          <a:xfrm>
            <a:off x="4788024" y="914400"/>
            <a:ext cx="3898776" cy="685800"/>
          </a:xfrm>
          <a:prstGeom prst="rect">
            <a:avLst/>
          </a:prstGeom>
        </p:spPr>
        <p:txBody>
          <a:bodyPr lIns="0" rIns="91440" anchor="ctr" anchorCtr="0">
            <a:normAutofit/>
          </a:bodyPr>
          <a:lstStyle>
            <a:lvl1pPr marL="0" marR="0" indent="0" algn="l" defTabSz="914400" rtl="0" eaLnBrk="1" fontAlgn="base" latinLnBrk="0" hangingPunct="1">
              <a:lnSpc>
                <a:spcPct val="100000"/>
              </a:lnSpc>
              <a:spcBef>
                <a:spcPts val="0"/>
              </a:spcBef>
              <a:spcAft>
                <a:spcPts val="0"/>
              </a:spcAft>
              <a:buClrTx/>
              <a:buSzPct val="171000"/>
              <a:buFont typeface="Gill Sans" charset="0"/>
              <a:buNone/>
              <a:tabLst/>
              <a:defRPr sz="2800">
                <a:solidFill>
                  <a:schemeClr val="bg1"/>
                </a:solidFill>
                <a:latin typeface="+mj-lt"/>
                <a:ea typeface="Source Sans Pro" panose="020B0503030403020204" pitchFamily="34" charset="0"/>
              </a:defRPr>
            </a:lvl1pPr>
            <a:lvl5pPr>
              <a:defRPr/>
            </a:lvl5pPr>
          </a:lstStyle>
          <a:p>
            <a:pPr lvl="0"/>
            <a:r>
              <a:rPr lang="en-US" dirty="0"/>
              <a:t>Title here</a:t>
            </a:r>
          </a:p>
        </p:txBody>
      </p:sp>
      <p:sp>
        <p:nvSpPr>
          <p:cNvPr id="10" name="Content Placeholder 2">
            <a:extLst>
              <a:ext uri="{FF2B5EF4-FFF2-40B4-BE49-F238E27FC236}">
                <a16:creationId xmlns:a16="http://schemas.microsoft.com/office/drawing/2014/main" id="{01CBDD2F-ACAC-4431-A57E-D194ADE70D9C}"/>
              </a:ext>
            </a:extLst>
          </p:cNvPr>
          <p:cNvSpPr>
            <a:spLocks noGrp="1"/>
          </p:cNvSpPr>
          <p:nvPr>
            <p:ph sz="quarter" idx="13"/>
          </p:nvPr>
        </p:nvSpPr>
        <p:spPr>
          <a:xfrm>
            <a:off x="4788024" y="1600200"/>
            <a:ext cx="3898776" cy="3144907"/>
          </a:xfrm>
        </p:spPr>
        <p:txBody>
          <a:bodyPr/>
          <a:lstStyle>
            <a:lvl1pPr>
              <a:buClr>
                <a:schemeClr val="bg1"/>
              </a:buClr>
              <a:defRPr>
                <a:solidFill>
                  <a:schemeClr val="bg1"/>
                </a:solidFill>
              </a:defRPr>
            </a:lvl1pPr>
            <a:lvl2pPr>
              <a:defRPr>
                <a:solidFill>
                  <a:schemeClr val="bg1"/>
                </a:solidFill>
              </a:defRPr>
            </a:lvl2pPr>
            <a:lvl3pPr>
              <a:buClr>
                <a:schemeClr val="bg1"/>
              </a:buClr>
              <a:defRPr/>
            </a:lvl3pPr>
            <a:lvl4pPr>
              <a:buClr>
                <a:schemeClr val="bg1"/>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42641272"/>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
        <p:cNvGrpSpPr/>
        <p:nvPr/>
      </p:nvGrpSpPr>
      <p:grpSpPr>
        <a:xfrm>
          <a:off x="0" y="0"/>
          <a:ext cx="0" cy="0"/>
          <a:chOff x="0" y="0"/>
          <a:chExt cx="0" cy="0"/>
        </a:xfrm>
      </p:grpSpPr>
      <p:pic>
        <p:nvPicPr>
          <p:cNvPr id="11" name="Picture 10" descr="A close up of a logo&#10;&#10;Description automatically generated">
            <a:extLst>
              <a:ext uri="{FF2B5EF4-FFF2-40B4-BE49-F238E27FC236}">
                <a16:creationId xmlns:a16="http://schemas.microsoft.com/office/drawing/2014/main" id="{2397489D-6570-4386-A577-32EB190A97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4659981"/>
            <a:ext cx="685800" cy="356701"/>
          </a:xfrm>
          <a:prstGeom prst="rect">
            <a:avLst/>
          </a:prstGeom>
        </p:spPr>
      </p:pic>
      <p:sp>
        <p:nvSpPr>
          <p:cNvPr id="22" name="Slide Number Placeholder 6">
            <a:extLst>
              <a:ext uri="{FF2B5EF4-FFF2-40B4-BE49-F238E27FC236}">
                <a16:creationId xmlns:a16="http://schemas.microsoft.com/office/drawing/2014/main" id="{BA095AAC-F5F6-4604-993F-D52A75EEFBA8}"/>
              </a:ext>
            </a:extLst>
          </p:cNvPr>
          <p:cNvSpPr>
            <a:spLocks noGrp="1"/>
          </p:cNvSpPr>
          <p:nvPr>
            <p:ph type="sldNum" sz="quarter" idx="4"/>
          </p:nvPr>
        </p:nvSpPr>
        <p:spPr>
          <a:xfrm>
            <a:off x="6629400" y="4701012"/>
            <a:ext cx="2057400" cy="274637"/>
          </a:xfrm>
          <a:prstGeom prst="rect">
            <a:avLst/>
          </a:prstGeom>
        </p:spPr>
        <p:txBody>
          <a:bodyPr vert="horz" lIns="91440" tIns="45720" rIns="91440" bIns="45720" rtlCol="0" anchor="ctr"/>
          <a:lstStyle>
            <a:lvl1pPr algn="r">
              <a:defRPr sz="1000">
                <a:solidFill>
                  <a:schemeClr val="bg1"/>
                </a:solidFill>
                <a:latin typeface="Source Sans Pro" panose="020B0503030403020204" pitchFamily="34" charset="0"/>
                <a:ea typeface="Source Sans Pro" panose="020B0503030403020204" pitchFamily="34" charset="0"/>
              </a:defRPr>
            </a:lvl1pPr>
          </a:lstStyle>
          <a:p>
            <a:fld id="{8894A860-9408-4AD2-AC6E-3FFFFE686981}" type="slidenum">
              <a:rPr lang="en-US" smtClean="0"/>
              <a:pPr/>
              <a:t>‹#›</a:t>
            </a:fld>
            <a:endParaRPr lang="en-US" dirty="0"/>
          </a:p>
        </p:txBody>
      </p:sp>
      <p:sp>
        <p:nvSpPr>
          <p:cNvPr id="9" name="Parallelogram 8">
            <a:extLst>
              <a:ext uri="{FF2B5EF4-FFF2-40B4-BE49-F238E27FC236}">
                <a16:creationId xmlns:a16="http://schemas.microsoft.com/office/drawing/2014/main" id="{2EDC048B-CC75-490E-9545-D982236AC6D0}"/>
              </a:ext>
            </a:extLst>
          </p:cNvPr>
          <p:cNvSpPr/>
          <p:nvPr userDrawn="1"/>
        </p:nvSpPr>
        <p:spPr bwMode="auto">
          <a:xfrm>
            <a:off x="3275856" y="-17605"/>
            <a:ext cx="5904656" cy="5181643"/>
          </a:xfrm>
          <a:custGeom>
            <a:avLst/>
            <a:gdLst>
              <a:gd name="connsiteX0" fmla="*/ 0 w 7113984"/>
              <a:gd name="connsiteY0" fmla="*/ 5142406 h 5142406"/>
              <a:gd name="connsiteX1" fmla="*/ 1285602 w 7113984"/>
              <a:gd name="connsiteY1" fmla="*/ 0 h 5142406"/>
              <a:gd name="connsiteX2" fmla="*/ 7113984 w 7113984"/>
              <a:gd name="connsiteY2" fmla="*/ 0 h 5142406"/>
              <a:gd name="connsiteX3" fmla="*/ 5828383 w 7113984"/>
              <a:gd name="connsiteY3" fmla="*/ 5142406 h 5142406"/>
              <a:gd name="connsiteX4" fmla="*/ 0 w 7113984"/>
              <a:gd name="connsiteY4" fmla="*/ 5142406 h 5142406"/>
              <a:gd name="connsiteX0" fmla="*/ 0 w 5828383"/>
              <a:gd name="connsiteY0" fmla="*/ 5142406 h 5142406"/>
              <a:gd name="connsiteX1" fmla="*/ 1285602 w 5828383"/>
              <a:gd name="connsiteY1" fmla="*/ 0 h 5142406"/>
              <a:gd name="connsiteX2" fmla="*/ 4773393 w 5828383"/>
              <a:gd name="connsiteY2" fmla="*/ 81887 h 5142406"/>
              <a:gd name="connsiteX3" fmla="*/ 5828383 w 5828383"/>
              <a:gd name="connsiteY3" fmla="*/ 5142406 h 5142406"/>
              <a:gd name="connsiteX4" fmla="*/ 0 w 5828383"/>
              <a:gd name="connsiteY4" fmla="*/ 5142406 h 5142406"/>
              <a:gd name="connsiteX0" fmla="*/ 0 w 5837918"/>
              <a:gd name="connsiteY0" fmla="*/ 5149230 h 5149230"/>
              <a:gd name="connsiteX1" fmla="*/ 1285602 w 5837918"/>
              <a:gd name="connsiteY1" fmla="*/ 6824 h 5149230"/>
              <a:gd name="connsiteX2" fmla="*/ 5837918 w 5837918"/>
              <a:gd name="connsiteY2" fmla="*/ 0 h 5149230"/>
              <a:gd name="connsiteX3" fmla="*/ 5828383 w 5837918"/>
              <a:gd name="connsiteY3" fmla="*/ 5149230 h 5149230"/>
              <a:gd name="connsiteX4" fmla="*/ 0 w 5837918"/>
              <a:gd name="connsiteY4" fmla="*/ 5149230 h 5149230"/>
              <a:gd name="connsiteX0" fmla="*/ 0 w 5837918"/>
              <a:gd name="connsiteY0" fmla="*/ 5149230 h 5169702"/>
              <a:gd name="connsiteX1" fmla="*/ 1285602 w 5837918"/>
              <a:gd name="connsiteY1" fmla="*/ 6824 h 5169702"/>
              <a:gd name="connsiteX2" fmla="*/ 5837918 w 5837918"/>
              <a:gd name="connsiteY2" fmla="*/ 0 h 5169702"/>
              <a:gd name="connsiteX3" fmla="*/ 5534956 w 5837918"/>
              <a:gd name="connsiteY3" fmla="*/ 5169702 h 5169702"/>
              <a:gd name="connsiteX4" fmla="*/ 0 w 5837918"/>
              <a:gd name="connsiteY4" fmla="*/ 5149230 h 5169702"/>
              <a:gd name="connsiteX0" fmla="*/ 0 w 5849246"/>
              <a:gd name="connsiteY0" fmla="*/ 5149230 h 5169702"/>
              <a:gd name="connsiteX1" fmla="*/ 1285602 w 5849246"/>
              <a:gd name="connsiteY1" fmla="*/ 6824 h 5169702"/>
              <a:gd name="connsiteX2" fmla="*/ 5837918 w 5849246"/>
              <a:gd name="connsiteY2" fmla="*/ 0 h 5169702"/>
              <a:gd name="connsiteX3" fmla="*/ 5848855 w 5849246"/>
              <a:gd name="connsiteY3" fmla="*/ 5169702 h 5169702"/>
              <a:gd name="connsiteX4" fmla="*/ 0 w 5849246"/>
              <a:gd name="connsiteY4" fmla="*/ 5149230 h 5169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9246" h="5169702">
                <a:moveTo>
                  <a:pt x="0" y="5149230"/>
                </a:moveTo>
                <a:lnTo>
                  <a:pt x="1285602" y="6824"/>
                </a:lnTo>
                <a:lnTo>
                  <a:pt x="5837918" y="0"/>
                </a:lnTo>
                <a:cubicBezTo>
                  <a:pt x="5834740" y="1716410"/>
                  <a:pt x="5852033" y="3453292"/>
                  <a:pt x="5848855" y="5169702"/>
                </a:cubicBezTo>
                <a:lnTo>
                  <a:pt x="0" y="5149230"/>
                </a:lnTo>
                <a:close/>
              </a:path>
            </a:pathLst>
          </a:custGeom>
          <a:gradFill flip="none" rotWithShape="1">
            <a:gsLst>
              <a:gs pos="18000">
                <a:schemeClr val="accent1">
                  <a:alpha val="90000"/>
                </a:schemeClr>
              </a:gs>
              <a:gs pos="79000">
                <a:schemeClr val="accent2">
                  <a:lumMod val="100000"/>
                </a:schemeClr>
              </a:gs>
            </a:gsLst>
            <a:lin ang="18900000" scaled="1"/>
            <a:tileRect/>
          </a:gra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latinLnBrk="0" hangingPunct="1">
              <a:lnSpc>
                <a:spcPct val="100000"/>
              </a:lnSpc>
              <a:buClrTx/>
              <a:buSzTx/>
              <a:buFontTx/>
              <a:buNone/>
              <a:tabLst/>
            </a:pPr>
            <a:endParaRPr kumimoji="0" lang="en-US" sz="5600" b="0" i="0" u="none" strike="noStrike" cap="none" normalizeH="0" baseline="0">
              <a:ln>
                <a:noFill/>
              </a:ln>
              <a:effectLst/>
              <a:sym typeface="Gill Sans" charset="0"/>
            </a:endParaRPr>
          </a:p>
        </p:txBody>
      </p:sp>
      <p:sp>
        <p:nvSpPr>
          <p:cNvPr id="21" name="Content Placeholder 2">
            <a:extLst>
              <a:ext uri="{FF2B5EF4-FFF2-40B4-BE49-F238E27FC236}">
                <a16:creationId xmlns:a16="http://schemas.microsoft.com/office/drawing/2014/main" id="{9446B04C-1AC4-4272-8F30-0428E6DA4A84}"/>
              </a:ext>
            </a:extLst>
          </p:cNvPr>
          <p:cNvSpPr>
            <a:spLocks noGrp="1"/>
          </p:cNvSpPr>
          <p:nvPr>
            <p:ph sz="quarter" idx="13"/>
          </p:nvPr>
        </p:nvSpPr>
        <p:spPr>
          <a:xfrm>
            <a:off x="5076056" y="1367782"/>
            <a:ext cx="3250704" cy="3144907"/>
          </a:xfrm>
        </p:spPr>
        <p:txBody>
          <a:bodyPr/>
          <a:lstStyle>
            <a:lvl1pPr>
              <a:buClr>
                <a:schemeClr val="bg1"/>
              </a:buClr>
              <a:defRPr>
                <a:solidFill>
                  <a:schemeClr val="bg1"/>
                </a:solidFill>
              </a:defRPr>
            </a:lvl1pPr>
            <a:lvl2pPr>
              <a:defRPr>
                <a:solidFill>
                  <a:schemeClr val="bg1"/>
                </a:solidFill>
              </a:defRPr>
            </a:lvl2pPr>
            <a:lvl3pPr>
              <a:buClr>
                <a:schemeClr val="bg1"/>
              </a:buClr>
              <a:defRPr/>
            </a:lvl3pPr>
            <a:lvl4pPr>
              <a:buClr>
                <a:schemeClr val="bg1"/>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itle 6">
            <a:extLst>
              <a:ext uri="{FF2B5EF4-FFF2-40B4-BE49-F238E27FC236}">
                <a16:creationId xmlns:a16="http://schemas.microsoft.com/office/drawing/2014/main" id="{4DE981C3-3615-4125-AD4C-13AFA946C979}"/>
              </a:ext>
            </a:extLst>
          </p:cNvPr>
          <p:cNvSpPr>
            <a:spLocks noGrp="1"/>
          </p:cNvSpPr>
          <p:nvPr>
            <p:ph type="title"/>
          </p:nvPr>
        </p:nvSpPr>
        <p:spPr>
          <a:xfrm>
            <a:off x="457200" y="771550"/>
            <a:ext cx="3250704" cy="3744956"/>
          </a:xfrm>
        </p:spPr>
        <p:txBody>
          <a:bodyPr anchor="t" anchorCtr="0"/>
          <a:lstStyle>
            <a:lvl1pPr>
              <a:defRPr u="none"/>
            </a:lvl1pPr>
          </a:lstStyle>
          <a:p>
            <a:r>
              <a:rPr lang="en-US" dirty="0"/>
              <a:t>Click to edit Master title style</a:t>
            </a:r>
          </a:p>
        </p:txBody>
      </p:sp>
      <p:sp>
        <p:nvSpPr>
          <p:cNvPr id="28" name="Text Placeholder 19">
            <a:extLst>
              <a:ext uri="{FF2B5EF4-FFF2-40B4-BE49-F238E27FC236}">
                <a16:creationId xmlns:a16="http://schemas.microsoft.com/office/drawing/2014/main" id="{C600FC09-5045-4EBD-B67E-0AE3FDEA0335}"/>
              </a:ext>
            </a:extLst>
          </p:cNvPr>
          <p:cNvSpPr>
            <a:spLocks noGrp="1"/>
          </p:cNvSpPr>
          <p:nvPr>
            <p:ph type="body" sz="quarter" idx="14" hasCustomPrompt="1"/>
          </p:nvPr>
        </p:nvSpPr>
        <p:spPr>
          <a:xfrm>
            <a:off x="457200" y="502006"/>
            <a:ext cx="914400" cy="182880"/>
          </a:xfrm>
          <a:solidFill>
            <a:schemeClr val="accent1"/>
          </a:solidFill>
        </p:spPr>
        <p:txBody>
          <a:bodyPr lIns="91440" rIns="91440" anchor="ctr">
            <a:noAutofit/>
          </a:bodyPr>
          <a:lstStyle>
            <a:lvl1pPr marL="0" indent="0" algn="ctr">
              <a:spcAft>
                <a:spcPts val="0"/>
              </a:spcAft>
              <a:buNone/>
              <a:defRPr sz="800" cap="all" baseline="0">
                <a:solidFill>
                  <a:schemeClr val="bg1"/>
                </a:solidFill>
                <a:latin typeface="Source Sans Pro Black" panose="020B0803030403020204" pitchFamily="34" charset="0"/>
                <a:ea typeface="Source Sans Pro Black" panose="020B0803030403020204" pitchFamily="34" charset="0"/>
              </a:defRPr>
            </a:lvl1pPr>
          </a:lstStyle>
          <a:p>
            <a:pPr lvl="0"/>
            <a:r>
              <a:rPr lang="en-US" dirty="0"/>
              <a:t>Category</a:t>
            </a:r>
          </a:p>
        </p:txBody>
      </p:sp>
    </p:spTree>
    <p:extLst>
      <p:ext uri="{BB962C8B-B14F-4D97-AF65-F5344CB8AC3E}">
        <p14:creationId xmlns:p14="http://schemas.microsoft.com/office/powerpoint/2010/main" val="923099172"/>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9F580E1-4238-4B0E-A9D0-629CEB81FE3A}"/>
              </a:ext>
            </a:extLst>
          </p:cNvPr>
          <p:cNvSpPr/>
          <p:nvPr userDrawn="1"/>
        </p:nvSpPr>
        <p:spPr bwMode="auto">
          <a:xfrm>
            <a:off x="0" y="0"/>
            <a:ext cx="2987824" cy="5143500"/>
          </a:xfrm>
          <a:prstGeom prst="rect">
            <a:avLst/>
          </a:prstGeom>
          <a:gradFill flip="none" rotWithShape="1">
            <a:gsLst>
              <a:gs pos="26000">
                <a:schemeClr val="accent1"/>
              </a:gs>
              <a:gs pos="79000">
                <a:schemeClr val="accent2">
                  <a:lumMod val="100000"/>
                </a:schemeClr>
              </a:gs>
            </a:gsLst>
            <a:lin ang="18900000" scaled="1"/>
            <a:tileRect/>
          </a:gra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0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2" name="Title 11">
            <a:extLst>
              <a:ext uri="{FF2B5EF4-FFF2-40B4-BE49-F238E27FC236}">
                <a16:creationId xmlns:a16="http://schemas.microsoft.com/office/drawing/2014/main" id="{61E71447-1C8B-4F9F-827C-270C8D7789F4}"/>
              </a:ext>
            </a:extLst>
          </p:cNvPr>
          <p:cNvSpPr>
            <a:spLocks noGrp="1"/>
          </p:cNvSpPr>
          <p:nvPr>
            <p:ph type="title" hasCustomPrompt="1"/>
          </p:nvPr>
        </p:nvSpPr>
        <p:spPr>
          <a:xfrm>
            <a:off x="3217293" y="915566"/>
            <a:ext cx="5469506" cy="685800"/>
          </a:xfrm>
          <a:prstGeom prst="rect">
            <a:avLst/>
          </a:prstGeom>
        </p:spPr>
        <p:txBody>
          <a:bodyPr lIns="0" anchor="ctr">
            <a:normAutofit/>
          </a:bodyPr>
          <a:lstStyle>
            <a:lvl1pPr algn="l">
              <a:defRPr lang="en-US" sz="2800" u="sng" kern="0" dirty="0">
                <a:solidFill>
                  <a:schemeClr val="accent6"/>
                </a:solidFill>
                <a:latin typeface="Source Sans Pro Black" panose="020B0803030403020204" pitchFamily="34" charset="0"/>
                <a:ea typeface="Source Sans Pro Black" panose="020B0803030403020204" pitchFamily="34" charset="0"/>
                <a:cs typeface="+mj-cs"/>
                <a:sym typeface="Gill Sans" charset="0"/>
              </a:defRPr>
            </a:lvl1pPr>
          </a:lstStyle>
          <a:p>
            <a:r>
              <a:rPr lang="en-US" dirty="0"/>
              <a:t>Title here</a:t>
            </a:r>
          </a:p>
        </p:txBody>
      </p:sp>
      <p:sp>
        <p:nvSpPr>
          <p:cNvPr id="20" name="Text Placeholder 14">
            <a:extLst>
              <a:ext uri="{FF2B5EF4-FFF2-40B4-BE49-F238E27FC236}">
                <a16:creationId xmlns:a16="http://schemas.microsoft.com/office/drawing/2014/main" id="{59116DEC-BF58-4BC4-B994-C1890DF5D8D7}"/>
              </a:ext>
            </a:extLst>
          </p:cNvPr>
          <p:cNvSpPr>
            <a:spLocks noGrp="1"/>
          </p:cNvSpPr>
          <p:nvPr>
            <p:ph type="body" sz="quarter" idx="17" hasCustomPrompt="1"/>
          </p:nvPr>
        </p:nvSpPr>
        <p:spPr>
          <a:xfrm>
            <a:off x="457200" y="1601366"/>
            <a:ext cx="2286000" cy="2514600"/>
          </a:xfrm>
          <a:prstGeom prst="rect">
            <a:avLst/>
          </a:prstGeom>
        </p:spPr>
        <p:txBody>
          <a:bodyPr lIns="0" rIns="91440">
            <a:normAutofit/>
          </a:bodyPr>
          <a:lstStyle>
            <a:lvl1pPr marL="0" marR="0" indent="0" algn="l" defTabSz="914400" rtl="0" eaLnBrk="1" fontAlgn="base" latinLnBrk="0" hangingPunct="1">
              <a:lnSpc>
                <a:spcPct val="100000"/>
              </a:lnSpc>
              <a:spcBef>
                <a:spcPts val="0"/>
              </a:spcBef>
              <a:spcAft>
                <a:spcPts val="600"/>
              </a:spcAft>
              <a:buClrTx/>
              <a:buSzPct val="171000"/>
              <a:buFont typeface="Gill Sans" charset="0"/>
              <a:buNone/>
              <a:tabLst/>
              <a:defRPr sz="1400">
                <a:solidFill>
                  <a:schemeClr val="bg1"/>
                </a:solidFill>
                <a:latin typeface="Source Sans Pro" panose="020B0503030403020204" pitchFamily="34" charset="0"/>
                <a:ea typeface="Source Sans Pro" panose="020B0503030403020204" pitchFamily="34" charset="0"/>
              </a:defRPr>
            </a:lvl1pPr>
            <a:lvl5pPr>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4" name="Content Placeholder 3">
            <a:extLst>
              <a:ext uri="{FF2B5EF4-FFF2-40B4-BE49-F238E27FC236}">
                <a16:creationId xmlns:a16="http://schemas.microsoft.com/office/drawing/2014/main" id="{551D4A84-384F-4CE1-AB7B-409B06D9BB4B}"/>
              </a:ext>
            </a:extLst>
          </p:cNvPr>
          <p:cNvSpPr>
            <a:spLocks noGrp="1"/>
          </p:cNvSpPr>
          <p:nvPr>
            <p:ph sz="quarter" idx="20"/>
          </p:nvPr>
        </p:nvSpPr>
        <p:spPr>
          <a:xfrm>
            <a:off x="3217292" y="1620307"/>
            <a:ext cx="5469507" cy="28114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19">
            <a:extLst>
              <a:ext uri="{FF2B5EF4-FFF2-40B4-BE49-F238E27FC236}">
                <a16:creationId xmlns:a16="http://schemas.microsoft.com/office/drawing/2014/main" id="{2270B665-05FD-4C07-B7C8-26B31A585078}"/>
              </a:ext>
            </a:extLst>
          </p:cNvPr>
          <p:cNvSpPr>
            <a:spLocks noGrp="1"/>
          </p:cNvSpPr>
          <p:nvPr>
            <p:ph type="body" sz="quarter" idx="14" hasCustomPrompt="1"/>
          </p:nvPr>
        </p:nvSpPr>
        <p:spPr>
          <a:xfrm>
            <a:off x="3217293" y="732686"/>
            <a:ext cx="914400" cy="182880"/>
          </a:xfrm>
          <a:solidFill>
            <a:schemeClr val="accent1"/>
          </a:solidFill>
        </p:spPr>
        <p:txBody>
          <a:bodyPr lIns="91440" rIns="91440" anchor="ctr">
            <a:noAutofit/>
          </a:bodyPr>
          <a:lstStyle>
            <a:lvl1pPr marL="0" indent="0" algn="ctr">
              <a:spcAft>
                <a:spcPts val="0"/>
              </a:spcAft>
              <a:buNone/>
              <a:defRPr sz="800" cap="all" baseline="0">
                <a:solidFill>
                  <a:schemeClr val="bg1"/>
                </a:solidFill>
                <a:latin typeface="Source Sans Pro Black" panose="020B0803030403020204" pitchFamily="34" charset="0"/>
                <a:ea typeface="Source Sans Pro Black" panose="020B0803030403020204" pitchFamily="34" charset="0"/>
              </a:defRPr>
            </a:lvl1pPr>
          </a:lstStyle>
          <a:p>
            <a:pPr lvl="0"/>
            <a:r>
              <a:rPr lang="en-US" dirty="0"/>
              <a:t>Category</a:t>
            </a:r>
          </a:p>
        </p:txBody>
      </p:sp>
      <p:pic>
        <p:nvPicPr>
          <p:cNvPr id="13" name="Picture 12" descr="A close up of a logo&#10;&#10;Description automatically generated">
            <a:extLst>
              <a:ext uri="{FF2B5EF4-FFF2-40B4-BE49-F238E27FC236}">
                <a16:creationId xmlns:a16="http://schemas.microsoft.com/office/drawing/2014/main" id="{F4BAC794-E178-4235-9872-E2988B6B69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01000" y="4659982"/>
            <a:ext cx="685800" cy="356701"/>
          </a:xfrm>
          <a:prstGeom prst="rect">
            <a:avLst/>
          </a:prstGeom>
        </p:spPr>
      </p:pic>
      <p:sp>
        <p:nvSpPr>
          <p:cNvPr id="9" name="Text Placeholder 3">
            <a:extLst>
              <a:ext uri="{FF2B5EF4-FFF2-40B4-BE49-F238E27FC236}">
                <a16:creationId xmlns:a16="http://schemas.microsoft.com/office/drawing/2014/main" id="{B2A885CF-26E0-4598-8E11-729494526938}"/>
              </a:ext>
            </a:extLst>
          </p:cNvPr>
          <p:cNvSpPr>
            <a:spLocks noGrp="1"/>
          </p:cNvSpPr>
          <p:nvPr>
            <p:ph type="body" sz="quarter" idx="21" hasCustomPrompt="1"/>
          </p:nvPr>
        </p:nvSpPr>
        <p:spPr>
          <a:xfrm>
            <a:off x="457200" y="915566"/>
            <a:ext cx="2286000" cy="685800"/>
          </a:xfrm>
        </p:spPr>
        <p:txBody>
          <a:bodyPr anchor="ctr"/>
          <a:lstStyle>
            <a:lvl1pPr marL="0" indent="0">
              <a:buNone/>
              <a:defRPr lang="en-US" sz="2800" u="none" kern="0" baseline="0" dirty="0" smtClean="0">
                <a:solidFill>
                  <a:schemeClr val="bg1"/>
                </a:solidFill>
                <a:uFill>
                  <a:solidFill>
                    <a:schemeClr val="accent4"/>
                  </a:solidFill>
                </a:uFill>
                <a:latin typeface="Source Sans Pro Black" panose="020B0803030403020204" pitchFamily="34" charset="0"/>
                <a:ea typeface="Source Sans Pro Black" panose="020B0803030403020204" pitchFamily="34" charset="0"/>
                <a:cs typeface="+mj-cs"/>
                <a:sym typeface="Gill Sans" charset="0"/>
              </a:defRPr>
            </a:lvl1pPr>
          </a:lstStyle>
          <a:p>
            <a:pPr lvl="0"/>
            <a:r>
              <a:rPr lang="en-US" kern="0" dirty="0"/>
              <a:t>Title here</a:t>
            </a:r>
            <a:endParaRPr lang="en-US" dirty="0"/>
          </a:p>
        </p:txBody>
      </p:sp>
    </p:spTree>
    <p:extLst>
      <p:ext uri="{BB962C8B-B14F-4D97-AF65-F5344CB8AC3E}">
        <p14:creationId xmlns:p14="http://schemas.microsoft.com/office/powerpoint/2010/main" val="3232037433"/>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61E71447-1C8B-4F9F-827C-270C8D7789F4}"/>
              </a:ext>
            </a:extLst>
          </p:cNvPr>
          <p:cNvSpPr>
            <a:spLocks noGrp="1"/>
          </p:cNvSpPr>
          <p:nvPr>
            <p:ph type="title" hasCustomPrompt="1"/>
          </p:nvPr>
        </p:nvSpPr>
        <p:spPr>
          <a:xfrm>
            <a:off x="457200" y="914400"/>
            <a:ext cx="2286000" cy="685800"/>
          </a:xfrm>
          <a:prstGeom prst="rect">
            <a:avLst/>
          </a:prstGeom>
        </p:spPr>
        <p:txBody>
          <a:bodyPr lIns="0" anchor="ctr">
            <a:normAutofit/>
          </a:bodyPr>
          <a:lstStyle>
            <a:lvl1pPr algn="l">
              <a:defRPr sz="2800" u="none">
                <a:latin typeface="Source Sans Pro Black" panose="020B0803030403020204" pitchFamily="34" charset="0"/>
                <a:ea typeface="Source Sans Pro Black" panose="020B0803030403020204" pitchFamily="34" charset="0"/>
              </a:defRPr>
            </a:lvl1pPr>
          </a:lstStyle>
          <a:p>
            <a:r>
              <a:rPr lang="en-US" dirty="0"/>
              <a:t>Title here</a:t>
            </a:r>
          </a:p>
        </p:txBody>
      </p:sp>
      <p:sp>
        <p:nvSpPr>
          <p:cNvPr id="15" name="Text Placeholder 14">
            <a:extLst>
              <a:ext uri="{FF2B5EF4-FFF2-40B4-BE49-F238E27FC236}">
                <a16:creationId xmlns:a16="http://schemas.microsoft.com/office/drawing/2014/main" id="{6B7EA746-E5F5-457C-8C8E-AF15A190CC86}"/>
              </a:ext>
            </a:extLst>
          </p:cNvPr>
          <p:cNvSpPr>
            <a:spLocks noGrp="1"/>
          </p:cNvSpPr>
          <p:nvPr>
            <p:ph type="body" sz="quarter" idx="13" hasCustomPrompt="1"/>
          </p:nvPr>
        </p:nvSpPr>
        <p:spPr>
          <a:xfrm>
            <a:off x="457200" y="1600200"/>
            <a:ext cx="2286000" cy="2514600"/>
          </a:xfrm>
          <a:prstGeom prst="rect">
            <a:avLst/>
          </a:prstGeom>
        </p:spPr>
        <p:txBody>
          <a:bodyPr lIns="0" rIns="91440">
            <a:normAutofit/>
          </a:bodyPr>
          <a:lstStyle>
            <a:lvl1pPr marL="0" marR="0" indent="0" algn="l" defTabSz="914400" rtl="0" eaLnBrk="1" fontAlgn="base" latinLnBrk="0" hangingPunct="1">
              <a:lnSpc>
                <a:spcPct val="100000"/>
              </a:lnSpc>
              <a:spcBef>
                <a:spcPts val="0"/>
              </a:spcBef>
              <a:spcAft>
                <a:spcPts val="600"/>
              </a:spcAft>
              <a:buClrTx/>
              <a:buSzPct val="171000"/>
              <a:buFont typeface="Gill Sans" charset="0"/>
              <a:buNone/>
              <a:tabLst/>
              <a:defRPr sz="1400">
                <a:latin typeface="Source Sans Pro" panose="020B0503030403020204" pitchFamily="34" charset="0"/>
                <a:ea typeface="Source Sans Pro" panose="020B0503030403020204" pitchFamily="34" charset="0"/>
              </a:defRPr>
            </a:lvl1pPr>
            <a:lvl5pPr>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pic>
        <p:nvPicPr>
          <p:cNvPr id="11" name="Picture 10" descr="A close up of a logo&#10;&#10;Description automatically generated">
            <a:extLst>
              <a:ext uri="{FF2B5EF4-FFF2-40B4-BE49-F238E27FC236}">
                <a16:creationId xmlns:a16="http://schemas.microsoft.com/office/drawing/2014/main" id="{2397489D-6570-4386-A577-32EB190A97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4659981"/>
            <a:ext cx="685800" cy="356701"/>
          </a:xfrm>
          <a:prstGeom prst="rect">
            <a:avLst/>
          </a:prstGeom>
        </p:spPr>
      </p:pic>
      <p:sp>
        <p:nvSpPr>
          <p:cNvPr id="14" name="Rectangle 13">
            <a:extLst>
              <a:ext uri="{FF2B5EF4-FFF2-40B4-BE49-F238E27FC236}">
                <a16:creationId xmlns:a16="http://schemas.microsoft.com/office/drawing/2014/main" id="{F0E249C3-0431-40A8-8D54-4C8908895021}"/>
              </a:ext>
            </a:extLst>
          </p:cNvPr>
          <p:cNvSpPr/>
          <p:nvPr userDrawn="1"/>
        </p:nvSpPr>
        <p:spPr bwMode="auto">
          <a:xfrm>
            <a:off x="2987824" y="0"/>
            <a:ext cx="6156176" cy="5143500"/>
          </a:xfrm>
          <a:prstGeom prst="rect">
            <a:avLst/>
          </a:prstGeom>
          <a:gradFill flip="none" rotWithShape="1">
            <a:gsLst>
              <a:gs pos="26000">
                <a:schemeClr val="accent1"/>
              </a:gs>
              <a:gs pos="79000">
                <a:schemeClr val="accent2">
                  <a:lumMod val="100000"/>
                </a:schemeClr>
              </a:gs>
            </a:gsLst>
            <a:lin ang="18900000" scaled="1"/>
            <a:tileRect/>
          </a:gradFill>
          <a:ln w="25400" cap="flat" cmpd="sng" algn="ctr">
            <a:noFill/>
            <a:prstDash val="solid"/>
            <a:round/>
            <a:headEnd type="none" w="med" len="med"/>
            <a:tailEnd type="none" w="med" len="med"/>
          </a:ln>
          <a:effectLst>
            <a:outerShdw blurRad="63500" dir="7200000" algn="ctr" rotWithShape="0">
              <a:schemeClr val="tx1">
                <a:alpha val="90000"/>
              </a:scheme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0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7" name="Text Placeholder 14">
            <a:extLst>
              <a:ext uri="{FF2B5EF4-FFF2-40B4-BE49-F238E27FC236}">
                <a16:creationId xmlns:a16="http://schemas.microsoft.com/office/drawing/2014/main" id="{52E3C730-B90C-48EF-B1E6-B72578CE21F1}"/>
              </a:ext>
            </a:extLst>
          </p:cNvPr>
          <p:cNvSpPr>
            <a:spLocks noGrp="1"/>
          </p:cNvSpPr>
          <p:nvPr>
            <p:ph type="body" sz="quarter" idx="15" hasCustomPrompt="1"/>
          </p:nvPr>
        </p:nvSpPr>
        <p:spPr>
          <a:xfrm>
            <a:off x="3200400" y="1600200"/>
            <a:ext cx="2286000" cy="2514600"/>
          </a:xfrm>
          <a:prstGeom prst="rect">
            <a:avLst/>
          </a:prstGeom>
        </p:spPr>
        <p:txBody>
          <a:bodyPr lIns="0" rIns="91440">
            <a:normAutofit/>
          </a:bodyPr>
          <a:lstStyle>
            <a:lvl1pPr marL="0" marR="0" indent="0" algn="l" defTabSz="914400" rtl="0" eaLnBrk="1" fontAlgn="base" latinLnBrk="0" hangingPunct="1">
              <a:lnSpc>
                <a:spcPct val="100000"/>
              </a:lnSpc>
              <a:spcBef>
                <a:spcPts val="0"/>
              </a:spcBef>
              <a:spcAft>
                <a:spcPts val="600"/>
              </a:spcAft>
              <a:buClrTx/>
              <a:buSzPct val="171000"/>
              <a:buFont typeface="Gill Sans" charset="0"/>
              <a:buNone/>
              <a:tabLst/>
              <a:defRPr sz="1400">
                <a:solidFill>
                  <a:schemeClr val="bg1"/>
                </a:solidFill>
                <a:latin typeface="Source Sans Pro" panose="020B0503030403020204" pitchFamily="34" charset="0"/>
                <a:ea typeface="Source Sans Pro" panose="020B0503030403020204" pitchFamily="34" charset="0"/>
              </a:defRPr>
            </a:lvl1pPr>
            <a:lvl5pPr>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22" name="Slide Number Placeholder 6">
            <a:extLst>
              <a:ext uri="{FF2B5EF4-FFF2-40B4-BE49-F238E27FC236}">
                <a16:creationId xmlns:a16="http://schemas.microsoft.com/office/drawing/2014/main" id="{FA9DA6CD-5579-4777-BE96-BFE4A51984C4}"/>
              </a:ext>
            </a:extLst>
          </p:cNvPr>
          <p:cNvSpPr>
            <a:spLocks noGrp="1"/>
          </p:cNvSpPr>
          <p:nvPr>
            <p:ph type="sldNum" sz="quarter" idx="4"/>
          </p:nvPr>
        </p:nvSpPr>
        <p:spPr>
          <a:xfrm>
            <a:off x="6629400" y="4701012"/>
            <a:ext cx="2057400" cy="274637"/>
          </a:xfrm>
          <a:prstGeom prst="rect">
            <a:avLst/>
          </a:prstGeom>
        </p:spPr>
        <p:txBody>
          <a:bodyPr vert="horz" lIns="91440" tIns="45720" rIns="91440" bIns="45720" rtlCol="0" anchor="ctr"/>
          <a:lstStyle>
            <a:lvl1pPr algn="r">
              <a:defRPr sz="1000">
                <a:solidFill>
                  <a:schemeClr val="bg1"/>
                </a:solidFill>
                <a:latin typeface="Source Sans Pro" panose="020B0503030403020204" pitchFamily="34" charset="0"/>
                <a:ea typeface="Source Sans Pro" panose="020B0503030403020204" pitchFamily="34" charset="0"/>
              </a:defRPr>
            </a:lvl1pPr>
          </a:lstStyle>
          <a:p>
            <a:fld id="{8894A860-9408-4AD2-AC6E-3FFFFE686981}" type="slidenum">
              <a:rPr lang="en-US" smtClean="0"/>
              <a:pPr/>
              <a:t>‹#›</a:t>
            </a:fld>
            <a:endParaRPr lang="en-US" dirty="0"/>
          </a:p>
        </p:txBody>
      </p:sp>
      <p:sp>
        <p:nvSpPr>
          <p:cNvPr id="23" name="Text Placeholder 19">
            <a:extLst>
              <a:ext uri="{FF2B5EF4-FFF2-40B4-BE49-F238E27FC236}">
                <a16:creationId xmlns:a16="http://schemas.microsoft.com/office/drawing/2014/main" id="{6056C09F-0FF2-4FB3-8662-786422C5EAAE}"/>
              </a:ext>
            </a:extLst>
          </p:cNvPr>
          <p:cNvSpPr>
            <a:spLocks noGrp="1"/>
          </p:cNvSpPr>
          <p:nvPr>
            <p:ph type="body" sz="quarter" idx="14" hasCustomPrompt="1"/>
          </p:nvPr>
        </p:nvSpPr>
        <p:spPr>
          <a:xfrm>
            <a:off x="457200" y="731520"/>
            <a:ext cx="914400" cy="182880"/>
          </a:xfrm>
          <a:solidFill>
            <a:schemeClr val="accent1"/>
          </a:solidFill>
        </p:spPr>
        <p:txBody>
          <a:bodyPr lIns="91440" rIns="91440" anchor="ctr">
            <a:noAutofit/>
          </a:bodyPr>
          <a:lstStyle>
            <a:lvl1pPr marL="0" indent="0" algn="ctr">
              <a:spcAft>
                <a:spcPts val="0"/>
              </a:spcAft>
              <a:buNone/>
              <a:defRPr sz="800" cap="all" baseline="0">
                <a:solidFill>
                  <a:schemeClr val="bg1"/>
                </a:solidFill>
                <a:latin typeface="Source Sans Pro Black" panose="020B0803030403020204" pitchFamily="34" charset="0"/>
                <a:ea typeface="Source Sans Pro Black" panose="020B0803030403020204" pitchFamily="34" charset="0"/>
              </a:defRPr>
            </a:lvl1pPr>
          </a:lstStyle>
          <a:p>
            <a:pPr lvl="0"/>
            <a:r>
              <a:rPr lang="en-US" dirty="0"/>
              <a:t>Category</a:t>
            </a:r>
          </a:p>
        </p:txBody>
      </p:sp>
      <p:sp>
        <p:nvSpPr>
          <p:cNvPr id="26" name="Text Placeholder 14">
            <a:extLst>
              <a:ext uri="{FF2B5EF4-FFF2-40B4-BE49-F238E27FC236}">
                <a16:creationId xmlns:a16="http://schemas.microsoft.com/office/drawing/2014/main" id="{E000CFD8-C3AC-4D91-BDC6-A958683FF840}"/>
              </a:ext>
            </a:extLst>
          </p:cNvPr>
          <p:cNvSpPr>
            <a:spLocks noGrp="1"/>
          </p:cNvSpPr>
          <p:nvPr>
            <p:ph type="body" sz="quarter" idx="17" hasCustomPrompt="1"/>
          </p:nvPr>
        </p:nvSpPr>
        <p:spPr>
          <a:xfrm>
            <a:off x="5943600" y="1600200"/>
            <a:ext cx="2286000" cy="2514600"/>
          </a:xfrm>
          <a:prstGeom prst="rect">
            <a:avLst/>
          </a:prstGeom>
        </p:spPr>
        <p:txBody>
          <a:bodyPr lIns="0" rIns="91440">
            <a:normAutofit/>
          </a:bodyPr>
          <a:lstStyle>
            <a:lvl1pPr marL="0" marR="0" indent="0" algn="l" defTabSz="914400" rtl="0" eaLnBrk="1" fontAlgn="base" latinLnBrk="0" hangingPunct="1">
              <a:lnSpc>
                <a:spcPct val="100000"/>
              </a:lnSpc>
              <a:spcBef>
                <a:spcPts val="0"/>
              </a:spcBef>
              <a:spcAft>
                <a:spcPts val="600"/>
              </a:spcAft>
              <a:buClrTx/>
              <a:buSzPct val="171000"/>
              <a:buFont typeface="Gill Sans" charset="0"/>
              <a:buNone/>
              <a:tabLst/>
              <a:defRPr sz="1400">
                <a:solidFill>
                  <a:schemeClr val="bg1"/>
                </a:solidFill>
                <a:latin typeface="Source Sans Pro" panose="020B0503030403020204" pitchFamily="34" charset="0"/>
                <a:ea typeface="Source Sans Pro" panose="020B0503030403020204" pitchFamily="34" charset="0"/>
              </a:defRPr>
            </a:lvl1pPr>
            <a:lvl5pPr>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27" name="Text Placeholder 14">
            <a:extLst>
              <a:ext uri="{FF2B5EF4-FFF2-40B4-BE49-F238E27FC236}">
                <a16:creationId xmlns:a16="http://schemas.microsoft.com/office/drawing/2014/main" id="{6789402C-58AE-49CB-96FF-533DB66AE214}"/>
              </a:ext>
            </a:extLst>
          </p:cNvPr>
          <p:cNvSpPr>
            <a:spLocks noGrp="1"/>
          </p:cNvSpPr>
          <p:nvPr>
            <p:ph type="body" sz="quarter" idx="21" hasCustomPrompt="1"/>
          </p:nvPr>
        </p:nvSpPr>
        <p:spPr>
          <a:xfrm>
            <a:off x="5943600" y="914400"/>
            <a:ext cx="2286000" cy="685800"/>
          </a:xfrm>
          <a:prstGeom prst="rect">
            <a:avLst/>
          </a:prstGeom>
        </p:spPr>
        <p:txBody>
          <a:bodyPr lIns="0" rIns="91440" anchor="ctr" anchorCtr="0">
            <a:normAutofit/>
          </a:bodyPr>
          <a:lstStyle>
            <a:lvl1pPr marL="0" marR="0" indent="0" algn="l" defTabSz="914400" rtl="0" eaLnBrk="1" fontAlgn="base" latinLnBrk="0" hangingPunct="1">
              <a:lnSpc>
                <a:spcPct val="100000"/>
              </a:lnSpc>
              <a:spcBef>
                <a:spcPts val="0"/>
              </a:spcBef>
              <a:spcAft>
                <a:spcPts val="0"/>
              </a:spcAft>
              <a:buClrTx/>
              <a:buSzPct val="171000"/>
              <a:buFont typeface="Gill Sans" charset="0"/>
              <a:buNone/>
              <a:tabLst/>
              <a:defRPr sz="2800">
                <a:solidFill>
                  <a:schemeClr val="bg1"/>
                </a:solidFill>
                <a:latin typeface="+mj-lt"/>
                <a:ea typeface="Source Sans Pro" panose="020B0503030403020204" pitchFamily="34" charset="0"/>
              </a:defRPr>
            </a:lvl1pPr>
            <a:lvl5pPr>
              <a:defRPr/>
            </a:lvl5pPr>
          </a:lstStyle>
          <a:p>
            <a:pPr lvl="0"/>
            <a:r>
              <a:rPr lang="en-US" dirty="0"/>
              <a:t>Title here</a:t>
            </a:r>
          </a:p>
        </p:txBody>
      </p:sp>
      <p:sp>
        <p:nvSpPr>
          <p:cNvPr id="28" name="Text Placeholder 14">
            <a:extLst>
              <a:ext uri="{FF2B5EF4-FFF2-40B4-BE49-F238E27FC236}">
                <a16:creationId xmlns:a16="http://schemas.microsoft.com/office/drawing/2014/main" id="{6ECD2814-43F2-4A60-834E-D534291908BA}"/>
              </a:ext>
            </a:extLst>
          </p:cNvPr>
          <p:cNvSpPr>
            <a:spLocks noGrp="1"/>
          </p:cNvSpPr>
          <p:nvPr>
            <p:ph type="body" sz="quarter" idx="22" hasCustomPrompt="1"/>
          </p:nvPr>
        </p:nvSpPr>
        <p:spPr>
          <a:xfrm>
            <a:off x="3200400" y="914400"/>
            <a:ext cx="2286000" cy="685800"/>
          </a:xfrm>
          <a:prstGeom prst="rect">
            <a:avLst/>
          </a:prstGeom>
        </p:spPr>
        <p:txBody>
          <a:bodyPr lIns="0" rIns="91440" anchor="ctr" anchorCtr="0">
            <a:normAutofit/>
          </a:bodyPr>
          <a:lstStyle>
            <a:lvl1pPr marL="0" marR="0" indent="0" algn="l" defTabSz="914400" rtl="0" eaLnBrk="1" fontAlgn="base" latinLnBrk="0" hangingPunct="1">
              <a:lnSpc>
                <a:spcPct val="100000"/>
              </a:lnSpc>
              <a:spcBef>
                <a:spcPts val="0"/>
              </a:spcBef>
              <a:spcAft>
                <a:spcPts val="0"/>
              </a:spcAft>
              <a:buClrTx/>
              <a:buSzPct val="171000"/>
              <a:buFont typeface="Gill Sans" charset="0"/>
              <a:buNone/>
              <a:tabLst/>
              <a:defRPr sz="2800">
                <a:solidFill>
                  <a:schemeClr val="bg1"/>
                </a:solidFill>
                <a:latin typeface="+mj-lt"/>
                <a:ea typeface="Source Sans Pro" panose="020B0503030403020204" pitchFamily="34" charset="0"/>
              </a:defRPr>
            </a:lvl1pPr>
            <a:lvl5pPr>
              <a:defRPr/>
            </a:lvl5pPr>
          </a:lstStyle>
          <a:p>
            <a:pPr lvl="0"/>
            <a:r>
              <a:rPr lang="en-US" dirty="0"/>
              <a:t>Title here</a:t>
            </a:r>
          </a:p>
        </p:txBody>
      </p:sp>
    </p:spTree>
    <p:extLst>
      <p:ext uri="{BB962C8B-B14F-4D97-AF65-F5344CB8AC3E}">
        <p14:creationId xmlns:p14="http://schemas.microsoft.com/office/powerpoint/2010/main" val="1688280115"/>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Monitor simple">
    <p:spTree>
      <p:nvGrpSpPr>
        <p:cNvPr id="1" name=""/>
        <p:cNvGrpSpPr/>
        <p:nvPr/>
      </p:nvGrpSpPr>
      <p:grpSpPr>
        <a:xfrm>
          <a:off x="0" y="0"/>
          <a:ext cx="0" cy="0"/>
          <a:chOff x="0" y="0"/>
          <a:chExt cx="0" cy="0"/>
        </a:xfrm>
      </p:grpSpPr>
      <p:sp>
        <p:nvSpPr>
          <p:cNvPr id="23" name="Slide Number Placeholder 6">
            <a:extLst>
              <a:ext uri="{FF2B5EF4-FFF2-40B4-BE49-F238E27FC236}">
                <a16:creationId xmlns:a16="http://schemas.microsoft.com/office/drawing/2014/main" id="{BE1D22EB-B5D1-45FC-B405-36A0DB490B91}"/>
              </a:ext>
            </a:extLst>
          </p:cNvPr>
          <p:cNvSpPr>
            <a:spLocks noGrp="1"/>
          </p:cNvSpPr>
          <p:nvPr>
            <p:ph type="sldNum" sz="quarter" idx="4"/>
          </p:nvPr>
        </p:nvSpPr>
        <p:spPr>
          <a:xfrm>
            <a:off x="6629400" y="237572"/>
            <a:ext cx="2057400" cy="274637"/>
          </a:xfrm>
          <a:prstGeom prst="rect">
            <a:avLst/>
          </a:prstGeom>
        </p:spPr>
        <p:txBody>
          <a:bodyPr vert="horz" lIns="91440" tIns="45720" rIns="91440" bIns="45720" rtlCol="0" anchor="ctr"/>
          <a:lstStyle>
            <a:lvl1pPr algn="r">
              <a:defRPr sz="1000">
                <a:solidFill>
                  <a:schemeClr val="tx1">
                    <a:tint val="75000"/>
                  </a:schemeClr>
                </a:solidFill>
                <a:latin typeface="Source Sans Pro Black" panose="020B0803030403020204" pitchFamily="34" charset="0"/>
                <a:ea typeface="Source Sans Pro Black" panose="020B0803030403020204" pitchFamily="34" charset="0"/>
              </a:defRPr>
            </a:lvl1pPr>
          </a:lstStyle>
          <a:p>
            <a:fld id="{8894A860-9408-4AD2-AC6E-3FFFFE686981}" type="slidenum">
              <a:rPr lang="en-US" smtClean="0"/>
              <a:pPr/>
              <a:t>‹#›</a:t>
            </a:fld>
            <a:endParaRPr lang="en-US" dirty="0"/>
          </a:p>
        </p:txBody>
      </p:sp>
      <p:pic>
        <p:nvPicPr>
          <p:cNvPr id="4" name="Picture 3">
            <a:extLst>
              <a:ext uri="{FF2B5EF4-FFF2-40B4-BE49-F238E27FC236}">
                <a16:creationId xmlns:a16="http://schemas.microsoft.com/office/drawing/2014/main" id="{EAF4EE4E-9D11-471D-B3AD-C02337EC83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0" y="1450437"/>
            <a:ext cx="4114800" cy="3209544"/>
          </a:xfrm>
          <a:prstGeom prst="rect">
            <a:avLst/>
          </a:prstGeom>
        </p:spPr>
      </p:pic>
      <p:sp>
        <p:nvSpPr>
          <p:cNvPr id="6" name="Picture Placeholder 5">
            <a:extLst>
              <a:ext uri="{FF2B5EF4-FFF2-40B4-BE49-F238E27FC236}">
                <a16:creationId xmlns:a16="http://schemas.microsoft.com/office/drawing/2014/main" id="{D9F547F1-C235-4280-BE71-F333F6D9769E}"/>
              </a:ext>
            </a:extLst>
          </p:cNvPr>
          <p:cNvSpPr>
            <a:spLocks noGrp="1"/>
          </p:cNvSpPr>
          <p:nvPr>
            <p:ph type="pic" sz="quarter" idx="15"/>
          </p:nvPr>
        </p:nvSpPr>
        <p:spPr>
          <a:xfrm>
            <a:off x="4804945" y="1707654"/>
            <a:ext cx="3648911" cy="2076105"/>
          </a:xfrm>
          <a:solidFill>
            <a:schemeClr val="bg1"/>
          </a:solidFill>
        </p:spPr>
        <p:txBody>
          <a:bodyPr anchor="ctr"/>
          <a:lstStyle>
            <a:lvl1pPr algn="ctr">
              <a:defRPr/>
            </a:lvl1pPr>
          </a:lstStyle>
          <a:p>
            <a:endParaRPr lang="en-US"/>
          </a:p>
        </p:txBody>
      </p:sp>
      <p:pic>
        <p:nvPicPr>
          <p:cNvPr id="27" name="Picture 26" descr="A close up of a logo&#10;&#10;Description automatically generated">
            <a:extLst>
              <a:ext uri="{FF2B5EF4-FFF2-40B4-BE49-F238E27FC236}">
                <a16:creationId xmlns:a16="http://schemas.microsoft.com/office/drawing/2014/main" id="{B5BEBE93-E963-4629-9F9C-7156B3744C3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01000" y="4659982"/>
            <a:ext cx="685800" cy="356701"/>
          </a:xfrm>
          <a:prstGeom prst="rect">
            <a:avLst/>
          </a:prstGeom>
        </p:spPr>
      </p:pic>
      <p:sp>
        <p:nvSpPr>
          <p:cNvPr id="10" name="Text Placeholder 19">
            <a:extLst>
              <a:ext uri="{FF2B5EF4-FFF2-40B4-BE49-F238E27FC236}">
                <a16:creationId xmlns:a16="http://schemas.microsoft.com/office/drawing/2014/main" id="{18B4278F-F826-44C7-A13B-C0C89A76F07C}"/>
              </a:ext>
            </a:extLst>
          </p:cNvPr>
          <p:cNvSpPr>
            <a:spLocks noGrp="1"/>
          </p:cNvSpPr>
          <p:nvPr>
            <p:ph type="body" sz="quarter" idx="14" hasCustomPrompt="1"/>
          </p:nvPr>
        </p:nvSpPr>
        <p:spPr>
          <a:xfrm>
            <a:off x="457200" y="731520"/>
            <a:ext cx="914400" cy="182880"/>
          </a:xfrm>
          <a:solidFill>
            <a:schemeClr val="accent1"/>
          </a:solidFill>
        </p:spPr>
        <p:txBody>
          <a:bodyPr lIns="91440" rIns="91440" anchor="ctr">
            <a:noAutofit/>
          </a:bodyPr>
          <a:lstStyle>
            <a:lvl1pPr marL="0" indent="0" algn="ctr">
              <a:spcAft>
                <a:spcPts val="0"/>
              </a:spcAft>
              <a:buNone/>
              <a:defRPr sz="800" cap="all" baseline="0">
                <a:solidFill>
                  <a:schemeClr val="bg1"/>
                </a:solidFill>
                <a:latin typeface="Source Sans Pro Black" panose="020B0803030403020204" pitchFamily="34" charset="0"/>
                <a:ea typeface="Source Sans Pro Black" panose="020B0803030403020204" pitchFamily="34" charset="0"/>
              </a:defRPr>
            </a:lvl1pPr>
          </a:lstStyle>
          <a:p>
            <a:pPr lvl="0"/>
            <a:r>
              <a:rPr lang="en-US" dirty="0"/>
              <a:t>Category</a:t>
            </a:r>
          </a:p>
        </p:txBody>
      </p:sp>
      <p:sp>
        <p:nvSpPr>
          <p:cNvPr id="9" name="Title 11">
            <a:extLst>
              <a:ext uri="{FF2B5EF4-FFF2-40B4-BE49-F238E27FC236}">
                <a16:creationId xmlns:a16="http://schemas.microsoft.com/office/drawing/2014/main" id="{7A638D04-3031-415E-8353-7F6FD0BC8DB3}"/>
              </a:ext>
            </a:extLst>
          </p:cNvPr>
          <p:cNvSpPr>
            <a:spLocks noGrp="1"/>
          </p:cNvSpPr>
          <p:nvPr>
            <p:ph type="title" hasCustomPrompt="1"/>
          </p:nvPr>
        </p:nvSpPr>
        <p:spPr>
          <a:xfrm>
            <a:off x="457200" y="914400"/>
            <a:ext cx="3886200" cy="685800"/>
          </a:xfrm>
          <a:prstGeom prst="rect">
            <a:avLst/>
          </a:prstGeom>
        </p:spPr>
        <p:txBody>
          <a:bodyPr lIns="0" anchor="ctr"/>
          <a:lstStyle>
            <a:lvl1pPr algn="l">
              <a:defRPr u="sng">
                <a:latin typeface="Source Sans Pro Black" panose="020B0803030403020204" pitchFamily="34" charset="0"/>
                <a:ea typeface="Source Sans Pro Black" panose="020B0803030403020204" pitchFamily="34" charset="0"/>
              </a:defRPr>
            </a:lvl1pPr>
          </a:lstStyle>
          <a:p>
            <a:r>
              <a:rPr lang="en-US" dirty="0"/>
              <a:t>Title here</a:t>
            </a:r>
          </a:p>
        </p:txBody>
      </p:sp>
      <p:sp>
        <p:nvSpPr>
          <p:cNvPr id="11" name="Text Placeholder 14">
            <a:extLst>
              <a:ext uri="{FF2B5EF4-FFF2-40B4-BE49-F238E27FC236}">
                <a16:creationId xmlns:a16="http://schemas.microsoft.com/office/drawing/2014/main" id="{9A3C767B-7BBE-4386-894C-D2FD7DE84399}"/>
              </a:ext>
            </a:extLst>
          </p:cNvPr>
          <p:cNvSpPr>
            <a:spLocks noGrp="1"/>
          </p:cNvSpPr>
          <p:nvPr>
            <p:ph type="body" sz="quarter" idx="13" hasCustomPrompt="1"/>
          </p:nvPr>
        </p:nvSpPr>
        <p:spPr>
          <a:xfrm>
            <a:off x="457200" y="1600199"/>
            <a:ext cx="3886200" cy="3059781"/>
          </a:xfrm>
          <a:prstGeom prst="rect">
            <a:avLst/>
          </a:prstGeom>
        </p:spPr>
        <p:txBody>
          <a:bodyPr lIns="0" rIns="91440">
            <a:normAutofit/>
          </a:bodyPr>
          <a:lstStyle>
            <a:lvl1pPr marL="0" marR="0" indent="0" algn="l" defTabSz="914400" rtl="0" eaLnBrk="1" fontAlgn="base" latinLnBrk="0" hangingPunct="1">
              <a:lnSpc>
                <a:spcPct val="100000"/>
              </a:lnSpc>
              <a:spcBef>
                <a:spcPts val="0"/>
              </a:spcBef>
              <a:spcAft>
                <a:spcPts val="600"/>
              </a:spcAft>
              <a:buClrTx/>
              <a:buSzPct val="171000"/>
              <a:buFont typeface="Gill Sans" charset="0"/>
              <a:buNone/>
              <a:tabLst/>
              <a:defRPr sz="1400">
                <a:latin typeface="Source Sans Pro" panose="020B0503030403020204" pitchFamily="34" charset="0"/>
                <a:ea typeface="Source Sans Pro" panose="020B0503030403020204" pitchFamily="34" charset="0"/>
              </a:defRPr>
            </a:lvl1pPr>
            <a:lvl5pPr>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a:t>
            </a:r>
          </a:p>
        </p:txBody>
      </p:sp>
    </p:spTree>
    <p:extLst>
      <p:ext uri="{BB962C8B-B14F-4D97-AF65-F5344CB8AC3E}">
        <p14:creationId xmlns:p14="http://schemas.microsoft.com/office/powerpoint/2010/main" val="3738105624"/>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Monitor icons">
    <p:spTree>
      <p:nvGrpSpPr>
        <p:cNvPr id="1" name=""/>
        <p:cNvGrpSpPr/>
        <p:nvPr/>
      </p:nvGrpSpPr>
      <p:grpSpPr>
        <a:xfrm>
          <a:off x="0" y="0"/>
          <a:ext cx="0" cy="0"/>
          <a:chOff x="0" y="0"/>
          <a:chExt cx="0" cy="0"/>
        </a:xfrm>
      </p:grpSpPr>
      <p:sp>
        <p:nvSpPr>
          <p:cNvPr id="23" name="Slide Number Placeholder 6">
            <a:extLst>
              <a:ext uri="{FF2B5EF4-FFF2-40B4-BE49-F238E27FC236}">
                <a16:creationId xmlns:a16="http://schemas.microsoft.com/office/drawing/2014/main" id="{BE1D22EB-B5D1-45FC-B405-36A0DB490B91}"/>
              </a:ext>
            </a:extLst>
          </p:cNvPr>
          <p:cNvSpPr>
            <a:spLocks noGrp="1"/>
          </p:cNvSpPr>
          <p:nvPr>
            <p:ph type="sldNum" sz="quarter" idx="4"/>
          </p:nvPr>
        </p:nvSpPr>
        <p:spPr>
          <a:xfrm>
            <a:off x="6629400" y="237572"/>
            <a:ext cx="2057400" cy="274637"/>
          </a:xfrm>
          <a:prstGeom prst="rect">
            <a:avLst/>
          </a:prstGeom>
        </p:spPr>
        <p:txBody>
          <a:bodyPr vert="horz" lIns="91440" tIns="45720" rIns="91440" bIns="45720" rtlCol="0" anchor="ctr"/>
          <a:lstStyle>
            <a:lvl1pPr algn="r">
              <a:defRPr sz="1000">
                <a:solidFill>
                  <a:schemeClr val="tx1">
                    <a:tint val="75000"/>
                  </a:schemeClr>
                </a:solidFill>
                <a:latin typeface="Source Sans Pro Black" panose="020B0803030403020204" pitchFamily="34" charset="0"/>
                <a:ea typeface="Source Sans Pro Black" panose="020B0803030403020204" pitchFamily="34" charset="0"/>
              </a:defRPr>
            </a:lvl1pPr>
          </a:lstStyle>
          <a:p>
            <a:fld id="{8894A860-9408-4AD2-AC6E-3FFFFE686981}" type="slidenum">
              <a:rPr lang="en-US" smtClean="0"/>
              <a:pPr/>
              <a:t>‹#›</a:t>
            </a:fld>
            <a:endParaRPr lang="en-US" dirty="0"/>
          </a:p>
        </p:txBody>
      </p:sp>
      <p:pic>
        <p:nvPicPr>
          <p:cNvPr id="4" name="Picture 3">
            <a:extLst>
              <a:ext uri="{FF2B5EF4-FFF2-40B4-BE49-F238E27FC236}">
                <a16:creationId xmlns:a16="http://schemas.microsoft.com/office/drawing/2014/main" id="{EAF4EE4E-9D11-471D-B3AD-C02337EC83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0" y="1450437"/>
            <a:ext cx="4114800" cy="3209544"/>
          </a:xfrm>
          <a:prstGeom prst="rect">
            <a:avLst/>
          </a:prstGeom>
        </p:spPr>
      </p:pic>
      <p:sp>
        <p:nvSpPr>
          <p:cNvPr id="6" name="Picture Placeholder 5">
            <a:extLst>
              <a:ext uri="{FF2B5EF4-FFF2-40B4-BE49-F238E27FC236}">
                <a16:creationId xmlns:a16="http://schemas.microsoft.com/office/drawing/2014/main" id="{D9F547F1-C235-4280-BE71-F333F6D9769E}"/>
              </a:ext>
            </a:extLst>
          </p:cNvPr>
          <p:cNvSpPr>
            <a:spLocks noGrp="1"/>
          </p:cNvSpPr>
          <p:nvPr>
            <p:ph type="pic" sz="quarter" idx="15"/>
          </p:nvPr>
        </p:nvSpPr>
        <p:spPr>
          <a:xfrm>
            <a:off x="4804945" y="1707654"/>
            <a:ext cx="3648911" cy="2076105"/>
          </a:xfrm>
          <a:solidFill>
            <a:schemeClr val="bg1"/>
          </a:solidFill>
        </p:spPr>
        <p:txBody>
          <a:bodyPr anchor="ctr"/>
          <a:lstStyle>
            <a:lvl1pPr algn="ctr">
              <a:defRPr/>
            </a:lvl1pPr>
          </a:lstStyle>
          <a:p>
            <a:endParaRPr lang="en-US"/>
          </a:p>
        </p:txBody>
      </p:sp>
      <p:sp>
        <p:nvSpPr>
          <p:cNvPr id="9" name="Title 11">
            <a:extLst>
              <a:ext uri="{FF2B5EF4-FFF2-40B4-BE49-F238E27FC236}">
                <a16:creationId xmlns:a16="http://schemas.microsoft.com/office/drawing/2014/main" id="{A1567768-4067-4C4E-BE23-3DC00AEDBA82}"/>
              </a:ext>
            </a:extLst>
          </p:cNvPr>
          <p:cNvSpPr>
            <a:spLocks noGrp="1"/>
          </p:cNvSpPr>
          <p:nvPr>
            <p:ph type="title" hasCustomPrompt="1"/>
          </p:nvPr>
        </p:nvSpPr>
        <p:spPr>
          <a:xfrm>
            <a:off x="457200" y="914400"/>
            <a:ext cx="3886200" cy="685800"/>
          </a:xfrm>
          <a:prstGeom prst="rect">
            <a:avLst/>
          </a:prstGeom>
        </p:spPr>
        <p:txBody>
          <a:bodyPr lIns="0" anchor="ctr"/>
          <a:lstStyle>
            <a:lvl1pPr algn="l">
              <a:defRPr u="sng">
                <a:latin typeface="Source Sans Pro Black" panose="020B0803030403020204" pitchFamily="34" charset="0"/>
                <a:ea typeface="Source Sans Pro Black" panose="020B0803030403020204" pitchFamily="34" charset="0"/>
              </a:defRPr>
            </a:lvl1pPr>
          </a:lstStyle>
          <a:p>
            <a:r>
              <a:rPr lang="en-US" dirty="0"/>
              <a:t>Title here</a:t>
            </a:r>
          </a:p>
        </p:txBody>
      </p:sp>
      <p:sp>
        <p:nvSpPr>
          <p:cNvPr id="10" name="Text Placeholder 14">
            <a:extLst>
              <a:ext uri="{FF2B5EF4-FFF2-40B4-BE49-F238E27FC236}">
                <a16:creationId xmlns:a16="http://schemas.microsoft.com/office/drawing/2014/main" id="{E6DA8825-00E4-40AD-ABEA-415479C320D9}"/>
              </a:ext>
            </a:extLst>
          </p:cNvPr>
          <p:cNvSpPr>
            <a:spLocks noGrp="1"/>
          </p:cNvSpPr>
          <p:nvPr>
            <p:ph type="body" sz="quarter" idx="13" hasCustomPrompt="1"/>
          </p:nvPr>
        </p:nvSpPr>
        <p:spPr>
          <a:xfrm>
            <a:off x="457200" y="1600200"/>
            <a:ext cx="3886200" cy="1371600"/>
          </a:xfrm>
          <a:prstGeom prst="rect">
            <a:avLst/>
          </a:prstGeom>
        </p:spPr>
        <p:txBody>
          <a:bodyPr lIns="0" rIns="91440">
            <a:normAutofit/>
          </a:bodyPr>
          <a:lstStyle>
            <a:lvl1pPr marL="0" marR="0" indent="0" algn="l" defTabSz="914400" rtl="0" eaLnBrk="1" fontAlgn="base" latinLnBrk="0" hangingPunct="1">
              <a:lnSpc>
                <a:spcPct val="100000"/>
              </a:lnSpc>
              <a:spcBef>
                <a:spcPts val="0"/>
              </a:spcBef>
              <a:spcAft>
                <a:spcPts val="600"/>
              </a:spcAft>
              <a:buClrTx/>
              <a:buSzPct val="171000"/>
              <a:buFont typeface="Gill Sans" charset="0"/>
              <a:buNone/>
              <a:tabLst/>
              <a:defRPr sz="1400">
                <a:latin typeface="Source Sans Pro" panose="020B0503030403020204" pitchFamily="34" charset="0"/>
                <a:ea typeface="Source Sans Pro" panose="020B0503030403020204" pitchFamily="34" charset="0"/>
              </a:defRPr>
            </a:lvl1pPr>
            <a:lvl5pPr>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a:t>
            </a:r>
          </a:p>
        </p:txBody>
      </p:sp>
      <p:sp>
        <p:nvSpPr>
          <p:cNvPr id="13" name="Picture Placeholder 42">
            <a:extLst>
              <a:ext uri="{FF2B5EF4-FFF2-40B4-BE49-F238E27FC236}">
                <a16:creationId xmlns:a16="http://schemas.microsoft.com/office/drawing/2014/main" id="{784E973C-E634-4462-9318-461ED5BD5E39}"/>
              </a:ext>
            </a:extLst>
          </p:cNvPr>
          <p:cNvSpPr>
            <a:spLocks noGrp="1"/>
          </p:cNvSpPr>
          <p:nvPr>
            <p:ph type="pic" sz="quarter" idx="36" hasCustomPrompt="1"/>
          </p:nvPr>
        </p:nvSpPr>
        <p:spPr>
          <a:xfrm>
            <a:off x="2539750" y="3078711"/>
            <a:ext cx="457200" cy="457200"/>
          </a:xfrm>
          <a:prstGeom prst="rect">
            <a:avLst/>
          </a:prstGeom>
        </p:spPr>
        <p:txBody>
          <a:bodyPr lIns="0" tIns="0" rIns="0" bIns="0" anchor="ctr"/>
          <a:lstStyle>
            <a:lvl1pPr marL="0" indent="0" algn="ctr">
              <a:spcBef>
                <a:spcPts val="0"/>
              </a:spcBef>
              <a:buNone/>
              <a:defRPr sz="1600">
                <a:solidFill>
                  <a:schemeClr val="tx1">
                    <a:lumMod val="75000"/>
                    <a:lumOff val="25000"/>
                  </a:schemeClr>
                </a:solidFill>
                <a:latin typeface="Source Sans Pro" panose="020B0503030403020204" pitchFamily="34" charset="0"/>
                <a:ea typeface="Source Sans Pro" panose="020B0503030403020204" pitchFamily="34" charset="0"/>
              </a:defRPr>
            </a:lvl1pPr>
          </a:lstStyle>
          <a:p>
            <a:r>
              <a:rPr lang="en-US" dirty="0"/>
              <a:t>Icon</a:t>
            </a:r>
          </a:p>
        </p:txBody>
      </p:sp>
      <p:sp>
        <p:nvSpPr>
          <p:cNvPr id="14" name="Text Placeholder 14">
            <a:extLst>
              <a:ext uri="{FF2B5EF4-FFF2-40B4-BE49-F238E27FC236}">
                <a16:creationId xmlns:a16="http://schemas.microsoft.com/office/drawing/2014/main" id="{16EF6CC1-9713-4EB4-835E-A5BCBAD47EF4}"/>
              </a:ext>
            </a:extLst>
          </p:cNvPr>
          <p:cNvSpPr>
            <a:spLocks noGrp="1"/>
          </p:cNvSpPr>
          <p:nvPr>
            <p:ph type="body" sz="quarter" idx="37"/>
          </p:nvPr>
        </p:nvSpPr>
        <p:spPr>
          <a:xfrm>
            <a:off x="3070134" y="3078730"/>
            <a:ext cx="1280160" cy="457181"/>
          </a:xfrm>
          <a:prstGeom prst="rect">
            <a:avLst/>
          </a:prstGeom>
        </p:spPr>
        <p:txBody>
          <a:bodyPr lIns="0" tIns="0" rIns="0" bIns="0" anchor="ctr" anchorCtr="0">
            <a:normAutofit/>
          </a:bodyPr>
          <a:lstStyle>
            <a:lvl1pPr marL="0" marR="0" indent="0" algn="l" defTabSz="914400" rtl="0" eaLnBrk="1" fontAlgn="base" latinLnBrk="0" hangingPunct="1">
              <a:lnSpc>
                <a:spcPct val="100000"/>
              </a:lnSpc>
              <a:spcBef>
                <a:spcPts val="0"/>
              </a:spcBef>
              <a:spcAft>
                <a:spcPct val="0"/>
              </a:spcAft>
              <a:buClrTx/>
              <a:buSzPct val="171000"/>
              <a:buFont typeface="Gill Sans" charset="0"/>
              <a:buNone/>
              <a:tabLst/>
              <a:defRPr sz="1100">
                <a:solidFill>
                  <a:schemeClr val="tx1">
                    <a:lumMod val="75000"/>
                    <a:lumOff val="25000"/>
                  </a:schemeClr>
                </a:solidFill>
                <a:latin typeface="Source Sans Pro Semibold" panose="020B0603030403020204" pitchFamily="34" charset="0"/>
                <a:ea typeface="Source Sans Pro Semibold" panose="020B0603030403020204" pitchFamily="34" charset="0"/>
              </a:defRPr>
            </a:lvl1pPr>
            <a:lvl5pPr>
              <a:defRPr/>
            </a:lvl5pPr>
          </a:lstStyle>
          <a:p>
            <a:pPr lvl="0"/>
            <a:endParaRPr lang="en-US" dirty="0"/>
          </a:p>
        </p:txBody>
      </p:sp>
      <p:sp>
        <p:nvSpPr>
          <p:cNvPr id="15" name="Picture Placeholder 42">
            <a:extLst>
              <a:ext uri="{FF2B5EF4-FFF2-40B4-BE49-F238E27FC236}">
                <a16:creationId xmlns:a16="http://schemas.microsoft.com/office/drawing/2014/main" id="{4AA104A9-4BEE-4240-B5C1-52B3DC66F0C3}"/>
              </a:ext>
            </a:extLst>
          </p:cNvPr>
          <p:cNvSpPr>
            <a:spLocks noGrp="1"/>
          </p:cNvSpPr>
          <p:nvPr>
            <p:ph type="pic" sz="quarter" idx="38" hasCustomPrompt="1"/>
          </p:nvPr>
        </p:nvSpPr>
        <p:spPr>
          <a:xfrm>
            <a:off x="464096" y="3078711"/>
            <a:ext cx="457200" cy="457200"/>
          </a:xfrm>
          <a:prstGeom prst="rect">
            <a:avLst/>
          </a:prstGeom>
        </p:spPr>
        <p:txBody>
          <a:bodyPr lIns="0" tIns="0" rIns="0" bIns="0" anchor="ctr"/>
          <a:lstStyle>
            <a:lvl1pPr marL="0" indent="0" algn="ctr">
              <a:spcBef>
                <a:spcPts val="0"/>
              </a:spcBef>
              <a:buNone/>
              <a:defRPr sz="1600">
                <a:solidFill>
                  <a:schemeClr val="tx1">
                    <a:lumMod val="75000"/>
                    <a:lumOff val="25000"/>
                  </a:schemeClr>
                </a:solidFill>
                <a:latin typeface="Source Sans Pro" panose="020B0503030403020204" pitchFamily="34" charset="0"/>
                <a:ea typeface="Source Sans Pro" panose="020B0503030403020204" pitchFamily="34" charset="0"/>
              </a:defRPr>
            </a:lvl1pPr>
          </a:lstStyle>
          <a:p>
            <a:r>
              <a:rPr lang="en-US" dirty="0"/>
              <a:t>Icon</a:t>
            </a:r>
          </a:p>
        </p:txBody>
      </p:sp>
      <p:sp>
        <p:nvSpPr>
          <p:cNvPr id="16" name="Text Placeholder 14">
            <a:extLst>
              <a:ext uri="{FF2B5EF4-FFF2-40B4-BE49-F238E27FC236}">
                <a16:creationId xmlns:a16="http://schemas.microsoft.com/office/drawing/2014/main" id="{C2CB1A76-C1E2-47DC-9D91-FEBEACA38C27}"/>
              </a:ext>
            </a:extLst>
          </p:cNvPr>
          <p:cNvSpPr>
            <a:spLocks noGrp="1"/>
          </p:cNvSpPr>
          <p:nvPr>
            <p:ph type="body" sz="quarter" idx="39"/>
          </p:nvPr>
        </p:nvSpPr>
        <p:spPr>
          <a:xfrm>
            <a:off x="994480" y="3078730"/>
            <a:ext cx="1280160" cy="457181"/>
          </a:xfrm>
          <a:prstGeom prst="rect">
            <a:avLst/>
          </a:prstGeom>
        </p:spPr>
        <p:txBody>
          <a:bodyPr lIns="0" tIns="0" rIns="0" bIns="0" anchor="ctr" anchorCtr="0">
            <a:normAutofit/>
          </a:bodyPr>
          <a:lstStyle>
            <a:lvl1pPr marL="0" marR="0" indent="0" algn="l" defTabSz="914400" rtl="0" eaLnBrk="1" fontAlgn="base" latinLnBrk="0" hangingPunct="1">
              <a:lnSpc>
                <a:spcPct val="100000"/>
              </a:lnSpc>
              <a:spcBef>
                <a:spcPts val="0"/>
              </a:spcBef>
              <a:spcAft>
                <a:spcPct val="0"/>
              </a:spcAft>
              <a:buClrTx/>
              <a:buSzPct val="171000"/>
              <a:buFont typeface="Gill Sans" charset="0"/>
              <a:buNone/>
              <a:tabLst/>
              <a:defRPr sz="1100">
                <a:solidFill>
                  <a:schemeClr val="tx1">
                    <a:lumMod val="75000"/>
                    <a:lumOff val="25000"/>
                  </a:schemeClr>
                </a:solidFill>
                <a:latin typeface="Source Sans Pro Semibold" panose="020B0603030403020204" pitchFamily="34" charset="0"/>
                <a:ea typeface="Source Sans Pro Semibold" panose="020B0603030403020204" pitchFamily="34" charset="0"/>
              </a:defRPr>
            </a:lvl1pPr>
            <a:lvl5pPr>
              <a:defRPr/>
            </a:lvl5pPr>
          </a:lstStyle>
          <a:p>
            <a:pPr lvl="0"/>
            <a:endParaRPr lang="en-US" dirty="0"/>
          </a:p>
        </p:txBody>
      </p:sp>
      <p:sp>
        <p:nvSpPr>
          <p:cNvPr id="17" name="Picture Placeholder 42">
            <a:extLst>
              <a:ext uri="{FF2B5EF4-FFF2-40B4-BE49-F238E27FC236}">
                <a16:creationId xmlns:a16="http://schemas.microsoft.com/office/drawing/2014/main" id="{F8E878BB-9CCF-4ECE-AEE2-BE1D35771C1F}"/>
              </a:ext>
            </a:extLst>
          </p:cNvPr>
          <p:cNvSpPr>
            <a:spLocks noGrp="1"/>
          </p:cNvSpPr>
          <p:nvPr>
            <p:ph type="pic" sz="quarter" idx="40" hasCustomPrompt="1"/>
          </p:nvPr>
        </p:nvSpPr>
        <p:spPr>
          <a:xfrm>
            <a:off x="2539750" y="3657600"/>
            <a:ext cx="457200" cy="457200"/>
          </a:xfrm>
          <a:prstGeom prst="rect">
            <a:avLst/>
          </a:prstGeom>
        </p:spPr>
        <p:txBody>
          <a:bodyPr lIns="0" tIns="0" rIns="0" bIns="0" anchor="ctr"/>
          <a:lstStyle>
            <a:lvl1pPr marL="0" indent="0" algn="ctr">
              <a:spcBef>
                <a:spcPts val="0"/>
              </a:spcBef>
              <a:buNone/>
              <a:defRPr sz="1600">
                <a:solidFill>
                  <a:schemeClr val="tx1">
                    <a:lumMod val="75000"/>
                    <a:lumOff val="25000"/>
                  </a:schemeClr>
                </a:solidFill>
                <a:latin typeface="Source Sans Pro" panose="020B0503030403020204" pitchFamily="34" charset="0"/>
                <a:ea typeface="Source Sans Pro" panose="020B0503030403020204" pitchFamily="34" charset="0"/>
              </a:defRPr>
            </a:lvl1pPr>
          </a:lstStyle>
          <a:p>
            <a:r>
              <a:rPr lang="en-US" dirty="0"/>
              <a:t>Icon</a:t>
            </a:r>
          </a:p>
        </p:txBody>
      </p:sp>
      <p:sp>
        <p:nvSpPr>
          <p:cNvPr id="18" name="Text Placeholder 14">
            <a:extLst>
              <a:ext uri="{FF2B5EF4-FFF2-40B4-BE49-F238E27FC236}">
                <a16:creationId xmlns:a16="http://schemas.microsoft.com/office/drawing/2014/main" id="{2D6B1520-82A9-4618-BD58-512E46DB05AC}"/>
              </a:ext>
            </a:extLst>
          </p:cNvPr>
          <p:cNvSpPr>
            <a:spLocks noGrp="1"/>
          </p:cNvSpPr>
          <p:nvPr>
            <p:ph type="body" sz="quarter" idx="41"/>
          </p:nvPr>
        </p:nvSpPr>
        <p:spPr>
          <a:xfrm>
            <a:off x="3070134" y="3657619"/>
            <a:ext cx="1280160" cy="457181"/>
          </a:xfrm>
          <a:prstGeom prst="rect">
            <a:avLst/>
          </a:prstGeom>
        </p:spPr>
        <p:txBody>
          <a:bodyPr lIns="0" tIns="0" rIns="0" bIns="0" anchor="ctr" anchorCtr="0">
            <a:normAutofit/>
          </a:bodyPr>
          <a:lstStyle>
            <a:lvl1pPr marL="0" marR="0" indent="0" algn="l" defTabSz="914400" rtl="0" eaLnBrk="1" fontAlgn="base" latinLnBrk="0" hangingPunct="1">
              <a:lnSpc>
                <a:spcPct val="100000"/>
              </a:lnSpc>
              <a:spcBef>
                <a:spcPts val="0"/>
              </a:spcBef>
              <a:spcAft>
                <a:spcPct val="0"/>
              </a:spcAft>
              <a:buClrTx/>
              <a:buSzPct val="171000"/>
              <a:buFont typeface="Gill Sans" charset="0"/>
              <a:buNone/>
              <a:tabLst/>
              <a:defRPr sz="1100">
                <a:solidFill>
                  <a:schemeClr val="tx1">
                    <a:lumMod val="75000"/>
                    <a:lumOff val="25000"/>
                  </a:schemeClr>
                </a:solidFill>
                <a:latin typeface="Source Sans Pro Semibold" panose="020B0603030403020204" pitchFamily="34" charset="0"/>
                <a:ea typeface="Source Sans Pro Semibold" panose="020B0603030403020204" pitchFamily="34" charset="0"/>
              </a:defRPr>
            </a:lvl1pPr>
            <a:lvl5pPr>
              <a:defRPr/>
            </a:lvl5pPr>
          </a:lstStyle>
          <a:p>
            <a:pPr lvl="0"/>
            <a:endParaRPr lang="en-US" dirty="0"/>
          </a:p>
        </p:txBody>
      </p:sp>
      <p:sp>
        <p:nvSpPr>
          <p:cNvPr id="19" name="Picture Placeholder 42">
            <a:extLst>
              <a:ext uri="{FF2B5EF4-FFF2-40B4-BE49-F238E27FC236}">
                <a16:creationId xmlns:a16="http://schemas.microsoft.com/office/drawing/2014/main" id="{2DF3AF22-6A9C-43F3-829B-83B3B728FA56}"/>
              </a:ext>
            </a:extLst>
          </p:cNvPr>
          <p:cNvSpPr>
            <a:spLocks noGrp="1"/>
          </p:cNvSpPr>
          <p:nvPr>
            <p:ph type="pic" sz="quarter" idx="42" hasCustomPrompt="1"/>
          </p:nvPr>
        </p:nvSpPr>
        <p:spPr>
          <a:xfrm>
            <a:off x="464096" y="3657600"/>
            <a:ext cx="457200" cy="457200"/>
          </a:xfrm>
          <a:prstGeom prst="rect">
            <a:avLst/>
          </a:prstGeom>
        </p:spPr>
        <p:txBody>
          <a:bodyPr lIns="0" tIns="0" rIns="0" bIns="0" anchor="ctr"/>
          <a:lstStyle>
            <a:lvl1pPr marL="0" indent="0" algn="ctr">
              <a:spcBef>
                <a:spcPts val="0"/>
              </a:spcBef>
              <a:buNone/>
              <a:defRPr sz="1600">
                <a:solidFill>
                  <a:schemeClr val="tx1">
                    <a:lumMod val="75000"/>
                    <a:lumOff val="25000"/>
                  </a:schemeClr>
                </a:solidFill>
                <a:latin typeface="Source Sans Pro" panose="020B0503030403020204" pitchFamily="34" charset="0"/>
                <a:ea typeface="Source Sans Pro" panose="020B0503030403020204" pitchFamily="34" charset="0"/>
              </a:defRPr>
            </a:lvl1pPr>
          </a:lstStyle>
          <a:p>
            <a:r>
              <a:rPr lang="en-US" dirty="0"/>
              <a:t>Icon</a:t>
            </a:r>
          </a:p>
        </p:txBody>
      </p:sp>
      <p:sp>
        <p:nvSpPr>
          <p:cNvPr id="20" name="Text Placeholder 14">
            <a:extLst>
              <a:ext uri="{FF2B5EF4-FFF2-40B4-BE49-F238E27FC236}">
                <a16:creationId xmlns:a16="http://schemas.microsoft.com/office/drawing/2014/main" id="{D2D3A694-E077-4D6D-AD57-0956FAFF2734}"/>
              </a:ext>
            </a:extLst>
          </p:cNvPr>
          <p:cNvSpPr>
            <a:spLocks noGrp="1"/>
          </p:cNvSpPr>
          <p:nvPr>
            <p:ph type="body" sz="quarter" idx="43"/>
          </p:nvPr>
        </p:nvSpPr>
        <p:spPr>
          <a:xfrm>
            <a:off x="994480" y="3657619"/>
            <a:ext cx="1280160" cy="457181"/>
          </a:xfrm>
          <a:prstGeom prst="rect">
            <a:avLst/>
          </a:prstGeom>
        </p:spPr>
        <p:txBody>
          <a:bodyPr lIns="0" tIns="0" rIns="0" bIns="0" anchor="ctr" anchorCtr="0">
            <a:normAutofit/>
          </a:bodyPr>
          <a:lstStyle>
            <a:lvl1pPr marL="0" marR="0" indent="0" algn="l" defTabSz="914400" rtl="0" eaLnBrk="1" fontAlgn="base" latinLnBrk="0" hangingPunct="1">
              <a:lnSpc>
                <a:spcPct val="100000"/>
              </a:lnSpc>
              <a:spcBef>
                <a:spcPts val="0"/>
              </a:spcBef>
              <a:spcAft>
                <a:spcPct val="0"/>
              </a:spcAft>
              <a:buClrTx/>
              <a:buSzPct val="171000"/>
              <a:buFont typeface="Gill Sans" charset="0"/>
              <a:buNone/>
              <a:tabLst/>
              <a:defRPr sz="1100">
                <a:solidFill>
                  <a:schemeClr val="tx1">
                    <a:lumMod val="75000"/>
                    <a:lumOff val="25000"/>
                  </a:schemeClr>
                </a:solidFill>
                <a:latin typeface="Source Sans Pro Semibold" panose="020B0603030403020204" pitchFamily="34" charset="0"/>
                <a:ea typeface="Source Sans Pro Semibold" panose="020B0603030403020204" pitchFamily="34" charset="0"/>
              </a:defRPr>
            </a:lvl1pPr>
            <a:lvl5pPr>
              <a:defRPr/>
            </a:lvl5pPr>
          </a:lstStyle>
          <a:p>
            <a:pPr lvl="0"/>
            <a:endParaRPr lang="en-US" dirty="0"/>
          </a:p>
        </p:txBody>
      </p:sp>
      <p:pic>
        <p:nvPicPr>
          <p:cNvPr id="21" name="Picture 20" descr="A close up of a logo&#10;&#10;Description automatically generated">
            <a:extLst>
              <a:ext uri="{FF2B5EF4-FFF2-40B4-BE49-F238E27FC236}">
                <a16:creationId xmlns:a16="http://schemas.microsoft.com/office/drawing/2014/main" id="{2E9B511E-ED11-497E-8AC8-046BC4FC848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01000" y="4659982"/>
            <a:ext cx="685800" cy="356701"/>
          </a:xfrm>
          <a:prstGeom prst="rect">
            <a:avLst/>
          </a:prstGeom>
        </p:spPr>
      </p:pic>
      <p:sp>
        <p:nvSpPr>
          <p:cNvPr id="2" name="Footer Placeholder 1">
            <a:extLst>
              <a:ext uri="{FF2B5EF4-FFF2-40B4-BE49-F238E27FC236}">
                <a16:creationId xmlns:a16="http://schemas.microsoft.com/office/drawing/2014/main" id="{5593E48D-C1F0-489E-A37E-2E2E21E89DB2}"/>
              </a:ext>
            </a:extLst>
          </p:cNvPr>
          <p:cNvSpPr>
            <a:spLocks noGrp="1"/>
          </p:cNvSpPr>
          <p:nvPr>
            <p:ph type="ftr" sz="quarter" idx="44"/>
          </p:nvPr>
        </p:nvSpPr>
        <p:spPr/>
        <p:txBody>
          <a:bodyPr/>
          <a:lstStyle>
            <a:lvl1pPr>
              <a:defRPr>
                <a:solidFill>
                  <a:schemeClr val="tx1">
                    <a:lumMod val="75000"/>
                    <a:lumOff val="25000"/>
                  </a:schemeClr>
                </a:solidFill>
              </a:defRPr>
            </a:lvl1pPr>
          </a:lstStyle>
          <a:p>
            <a:pPr algn="l"/>
            <a:endParaRPr lang="en-US" dirty="0"/>
          </a:p>
        </p:txBody>
      </p:sp>
      <p:sp>
        <p:nvSpPr>
          <p:cNvPr id="22" name="Text Placeholder 19">
            <a:extLst>
              <a:ext uri="{FF2B5EF4-FFF2-40B4-BE49-F238E27FC236}">
                <a16:creationId xmlns:a16="http://schemas.microsoft.com/office/drawing/2014/main" id="{133E6EBA-4AF3-4624-A59A-A1D2F17B5E66}"/>
              </a:ext>
            </a:extLst>
          </p:cNvPr>
          <p:cNvSpPr>
            <a:spLocks noGrp="1"/>
          </p:cNvSpPr>
          <p:nvPr>
            <p:ph type="body" sz="quarter" idx="14" hasCustomPrompt="1"/>
          </p:nvPr>
        </p:nvSpPr>
        <p:spPr>
          <a:xfrm>
            <a:off x="457200" y="731520"/>
            <a:ext cx="914400" cy="182880"/>
          </a:xfrm>
          <a:solidFill>
            <a:schemeClr val="accent1"/>
          </a:solidFill>
        </p:spPr>
        <p:txBody>
          <a:bodyPr lIns="91440" rIns="91440" anchor="ctr">
            <a:noAutofit/>
          </a:bodyPr>
          <a:lstStyle>
            <a:lvl1pPr marL="0" indent="0" algn="ctr">
              <a:spcAft>
                <a:spcPts val="0"/>
              </a:spcAft>
              <a:buNone/>
              <a:defRPr sz="800" cap="all" baseline="0">
                <a:solidFill>
                  <a:schemeClr val="bg1"/>
                </a:solidFill>
                <a:latin typeface="Source Sans Pro Black" panose="020B0803030403020204" pitchFamily="34" charset="0"/>
                <a:ea typeface="Source Sans Pro Black" panose="020B0803030403020204" pitchFamily="34" charset="0"/>
              </a:defRPr>
            </a:lvl1pPr>
          </a:lstStyle>
          <a:p>
            <a:pPr lvl="0"/>
            <a:r>
              <a:rPr lang="en-US" dirty="0"/>
              <a:t>Category</a:t>
            </a:r>
          </a:p>
        </p:txBody>
      </p:sp>
    </p:spTree>
    <p:extLst>
      <p:ext uri="{BB962C8B-B14F-4D97-AF65-F5344CB8AC3E}">
        <p14:creationId xmlns:p14="http://schemas.microsoft.com/office/powerpoint/2010/main" val="804669678"/>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hoto wide">
    <p:spTree>
      <p:nvGrpSpPr>
        <p:cNvPr id="1" name=""/>
        <p:cNvGrpSpPr/>
        <p:nvPr/>
      </p:nvGrpSpPr>
      <p:grpSpPr>
        <a:xfrm>
          <a:off x="0" y="0"/>
          <a:ext cx="0" cy="0"/>
          <a:chOff x="0" y="0"/>
          <a:chExt cx="0" cy="0"/>
        </a:xfrm>
      </p:grpSpPr>
      <p:sp>
        <p:nvSpPr>
          <p:cNvPr id="23" name="Slide Number Placeholder 6">
            <a:extLst>
              <a:ext uri="{FF2B5EF4-FFF2-40B4-BE49-F238E27FC236}">
                <a16:creationId xmlns:a16="http://schemas.microsoft.com/office/drawing/2014/main" id="{BE1D22EB-B5D1-45FC-B405-36A0DB490B91}"/>
              </a:ext>
            </a:extLst>
          </p:cNvPr>
          <p:cNvSpPr>
            <a:spLocks noGrp="1"/>
          </p:cNvSpPr>
          <p:nvPr>
            <p:ph type="sldNum" sz="quarter" idx="4"/>
          </p:nvPr>
        </p:nvSpPr>
        <p:spPr>
          <a:xfrm>
            <a:off x="6629400" y="237572"/>
            <a:ext cx="2057400" cy="274637"/>
          </a:xfrm>
          <a:prstGeom prst="rect">
            <a:avLst/>
          </a:prstGeom>
        </p:spPr>
        <p:txBody>
          <a:bodyPr vert="horz" lIns="91440" tIns="45720" rIns="91440" bIns="45720" rtlCol="0" anchor="ctr"/>
          <a:lstStyle>
            <a:lvl1pPr algn="r">
              <a:defRPr sz="1000">
                <a:solidFill>
                  <a:schemeClr val="tx1">
                    <a:tint val="75000"/>
                  </a:schemeClr>
                </a:solidFill>
                <a:latin typeface="Source Sans Pro Black" panose="020B0803030403020204" pitchFamily="34" charset="0"/>
                <a:ea typeface="Source Sans Pro Black" panose="020B0803030403020204" pitchFamily="34" charset="0"/>
              </a:defRPr>
            </a:lvl1pPr>
          </a:lstStyle>
          <a:p>
            <a:fld id="{8894A860-9408-4AD2-AC6E-3FFFFE686981}" type="slidenum">
              <a:rPr lang="en-US" smtClean="0"/>
              <a:pPr/>
              <a:t>‹#›</a:t>
            </a:fld>
            <a:endParaRPr lang="en-US" dirty="0"/>
          </a:p>
        </p:txBody>
      </p:sp>
      <p:pic>
        <p:nvPicPr>
          <p:cNvPr id="25" name="Picture 24" descr="A close up of a logo&#10;&#10;Description automatically generated">
            <a:extLst>
              <a:ext uri="{FF2B5EF4-FFF2-40B4-BE49-F238E27FC236}">
                <a16:creationId xmlns:a16="http://schemas.microsoft.com/office/drawing/2014/main" id="{25B75EAC-53E7-4EDC-A37C-EE395EA4C3B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01000" y="4659982"/>
            <a:ext cx="685800" cy="356701"/>
          </a:xfrm>
          <a:prstGeom prst="rect">
            <a:avLst/>
          </a:prstGeom>
        </p:spPr>
      </p:pic>
      <p:sp>
        <p:nvSpPr>
          <p:cNvPr id="26" name="Picture Placeholder 42">
            <a:extLst>
              <a:ext uri="{FF2B5EF4-FFF2-40B4-BE49-F238E27FC236}">
                <a16:creationId xmlns:a16="http://schemas.microsoft.com/office/drawing/2014/main" id="{9160B92D-DF8C-4151-ACAF-731CFAE35C12}"/>
              </a:ext>
            </a:extLst>
          </p:cNvPr>
          <p:cNvSpPr>
            <a:spLocks noGrp="1"/>
          </p:cNvSpPr>
          <p:nvPr>
            <p:ph type="pic" sz="quarter" idx="36" hasCustomPrompt="1"/>
          </p:nvPr>
        </p:nvSpPr>
        <p:spPr>
          <a:xfrm>
            <a:off x="6705912" y="3816259"/>
            <a:ext cx="457200" cy="457200"/>
          </a:xfrm>
          <a:prstGeom prst="rect">
            <a:avLst/>
          </a:prstGeom>
        </p:spPr>
        <p:txBody>
          <a:bodyPr lIns="0" tIns="0" rIns="0" bIns="0" anchor="ctr"/>
          <a:lstStyle>
            <a:lvl1pPr marL="0" indent="0" algn="ctr">
              <a:spcBef>
                <a:spcPts val="0"/>
              </a:spcBef>
              <a:buNone/>
              <a:defRPr sz="1600">
                <a:solidFill>
                  <a:schemeClr val="tx1">
                    <a:lumMod val="75000"/>
                    <a:lumOff val="25000"/>
                  </a:schemeClr>
                </a:solidFill>
                <a:latin typeface="Source Sans Pro" panose="020B0503030403020204" pitchFamily="34" charset="0"/>
                <a:ea typeface="Source Sans Pro" panose="020B0503030403020204" pitchFamily="34" charset="0"/>
              </a:defRPr>
            </a:lvl1pPr>
          </a:lstStyle>
          <a:p>
            <a:r>
              <a:rPr lang="en-US" dirty="0"/>
              <a:t>Icon</a:t>
            </a:r>
          </a:p>
        </p:txBody>
      </p:sp>
      <p:sp>
        <p:nvSpPr>
          <p:cNvPr id="27" name="Text Placeholder 14">
            <a:extLst>
              <a:ext uri="{FF2B5EF4-FFF2-40B4-BE49-F238E27FC236}">
                <a16:creationId xmlns:a16="http://schemas.microsoft.com/office/drawing/2014/main" id="{B1A1E1F0-DBFD-4E05-8B53-E5CAF6AB96B0}"/>
              </a:ext>
            </a:extLst>
          </p:cNvPr>
          <p:cNvSpPr>
            <a:spLocks noGrp="1"/>
          </p:cNvSpPr>
          <p:nvPr>
            <p:ph type="body" sz="quarter" idx="37"/>
          </p:nvPr>
        </p:nvSpPr>
        <p:spPr>
          <a:xfrm>
            <a:off x="7236296" y="3816278"/>
            <a:ext cx="1280160" cy="457181"/>
          </a:xfrm>
          <a:prstGeom prst="rect">
            <a:avLst/>
          </a:prstGeom>
        </p:spPr>
        <p:txBody>
          <a:bodyPr lIns="0" tIns="0" rIns="0" bIns="0" anchor="ctr" anchorCtr="0">
            <a:normAutofit/>
          </a:bodyPr>
          <a:lstStyle>
            <a:lvl1pPr marL="0" marR="0" indent="0" algn="l" defTabSz="914400" rtl="0" eaLnBrk="1" fontAlgn="base" latinLnBrk="0" hangingPunct="1">
              <a:lnSpc>
                <a:spcPct val="100000"/>
              </a:lnSpc>
              <a:spcBef>
                <a:spcPts val="0"/>
              </a:spcBef>
              <a:spcAft>
                <a:spcPct val="0"/>
              </a:spcAft>
              <a:buClrTx/>
              <a:buSzPct val="171000"/>
              <a:buFont typeface="Gill Sans" charset="0"/>
              <a:buNone/>
              <a:tabLst/>
              <a:defRPr sz="1100">
                <a:solidFill>
                  <a:schemeClr val="tx1">
                    <a:lumMod val="75000"/>
                    <a:lumOff val="25000"/>
                  </a:schemeClr>
                </a:solidFill>
                <a:latin typeface="Source Sans Pro Semibold" panose="020B0603030403020204" pitchFamily="34" charset="0"/>
                <a:ea typeface="Source Sans Pro Semibold" panose="020B0603030403020204" pitchFamily="34" charset="0"/>
              </a:defRPr>
            </a:lvl1pPr>
            <a:lvl5pPr>
              <a:defRPr/>
            </a:lvl5pPr>
          </a:lstStyle>
          <a:p>
            <a:pPr lvl="0"/>
            <a:endParaRPr lang="en-US" dirty="0"/>
          </a:p>
        </p:txBody>
      </p:sp>
      <p:sp>
        <p:nvSpPr>
          <p:cNvPr id="28" name="Picture Placeholder 42">
            <a:extLst>
              <a:ext uri="{FF2B5EF4-FFF2-40B4-BE49-F238E27FC236}">
                <a16:creationId xmlns:a16="http://schemas.microsoft.com/office/drawing/2014/main" id="{4D2BC37E-E385-4B54-A5ED-CA63FB20A086}"/>
              </a:ext>
            </a:extLst>
          </p:cNvPr>
          <p:cNvSpPr>
            <a:spLocks noGrp="1"/>
          </p:cNvSpPr>
          <p:nvPr>
            <p:ph type="pic" sz="quarter" idx="38" hasCustomPrompt="1"/>
          </p:nvPr>
        </p:nvSpPr>
        <p:spPr>
          <a:xfrm>
            <a:off x="4630258" y="3816259"/>
            <a:ext cx="457200" cy="457200"/>
          </a:xfrm>
          <a:prstGeom prst="rect">
            <a:avLst/>
          </a:prstGeom>
        </p:spPr>
        <p:txBody>
          <a:bodyPr lIns="0" tIns="0" rIns="0" bIns="0" anchor="ctr"/>
          <a:lstStyle>
            <a:lvl1pPr marL="0" indent="0" algn="ctr">
              <a:spcBef>
                <a:spcPts val="0"/>
              </a:spcBef>
              <a:buNone/>
              <a:defRPr sz="1600">
                <a:solidFill>
                  <a:schemeClr val="tx1">
                    <a:lumMod val="75000"/>
                    <a:lumOff val="25000"/>
                  </a:schemeClr>
                </a:solidFill>
                <a:latin typeface="Source Sans Pro" panose="020B0503030403020204" pitchFamily="34" charset="0"/>
                <a:ea typeface="Source Sans Pro" panose="020B0503030403020204" pitchFamily="34" charset="0"/>
              </a:defRPr>
            </a:lvl1pPr>
          </a:lstStyle>
          <a:p>
            <a:r>
              <a:rPr lang="en-US" dirty="0"/>
              <a:t>Icon</a:t>
            </a:r>
          </a:p>
        </p:txBody>
      </p:sp>
      <p:sp>
        <p:nvSpPr>
          <p:cNvPr id="29" name="Text Placeholder 14">
            <a:extLst>
              <a:ext uri="{FF2B5EF4-FFF2-40B4-BE49-F238E27FC236}">
                <a16:creationId xmlns:a16="http://schemas.microsoft.com/office/drawing/2014/main" id="{408696C2-74D6-4209-927A-581F9CC65835}"/>
              </a:ext>
            </a:extLst>
          </p:cNvPr>
          <p:cNvSpPr>
            <a:spLocks noGrp="1"/>
          </p:cNvSpPr>
          <p:nvPr>
            <p:ph type="body" sz="quarter" idx="39"/>
          </p:nvPr>
        </p:nvSpPr>
        <p:spPr>
          <a:xfrm>
            <a:off x="5160642" y="3816278"/>
            <a:ext cx="1280160" cy="457181"/>
          </a:xfrm>
          <a:prstGeom prst="rect">
            <a:avLst/>
          </a:prstGeom>
        </p:spPr>
        <p:txBody>
          <a:bodyPr lIns="0" tIns="0" rIns="0" bIns="0" anchor="ctr" anchorCtr="0">
            <a:normAutofit/>
          </a:bodyPr>
          <a:lstStyle>
            <a:lvl1pPr marL="0" marR="0" indent="0" algn="l" defTabSz="914400" rtl="0" eaLnBrk="1" fontAlgn="base" latinLnBrk="0" hangingPunct="1">
              <a:lnSpc>
                <a:spcPct val="100000"/>
              </a:lnSpc>
              <a:spcBef>
                <a:spcPts val="0"/>
              </a:spcBef>
              <a:spcAft>
                <a:spcPct val="0"/>
              </a:spcAft>
              <a:buClrTx/>
              <a:buSzPct val="171000"/>
              <a:buFont typeface="Gill Sans" charset="0"/>
              <a:buNone/>
              <a:tabLst/>
              <a:defRPr sz="1100">
                <a:solidFill>
                  <a:schemeClr val="tx1">
                    <a:lumMod val="75000"/>
                    <a:lumOff val="25000"/>
                  </a:schemeClr>
                </a:solidFill>
                <a:latin typeface="Source Sans Pro Semibold" panose="020B0603030403020204" pitchFamily="34" charset="0"/>
                <a:ea typeface="Source Sans Pro Semibold" panose="020B0603030403020204" pitchFamily="34" charset="0"/>
              </a:defRPr>
            </a:lvl1pPr>
            <a:lvl5pPr>
              <a:defRPr/>
            </a:lvl5pPr>
          </a:lstStyle>
          <a:p>
            <a:pPr lvl="0"/>
            <a:endParaRPr lang="en-US" dirty="0"/>
          </a:p>
        </p:txBody>
      </p:sp>
      <p:sp>
        <p:nvSpPr>
          <p:cNvPr id="14" name="Title 2">
            <a:extLst>
              <a:ext uri="{FF2B5EF4-FFF2-40B4-BE49-F238E27FC236}">
                <a16:creationId xmlns:a16="http://schemas.microsoft.com/office/drawing/2014/main" id="{C53DE20D-58CB-42CA-8B35-A31ACC8DE69C}"/>
              </a:ext>
            </a:extLst>
          </p:cNvPr>
          <p:cNvSpPr>
            <a:spLocks noGrp="1"/>
          </p:cNvSpPr>
          <p:nvPr>
            <p:ph type="title"/>
          </p:nvPr>
        </p:nvSpPr>
        <p:spPr>
          <a:xfrm>
            <a:off x="457200" y="512209"/>
            <a:ext cx="8229600" cy="685800"/>
          </a:xfrm>
        </p:spPr>
        <p:txBody>
          <a:bodyPr/>
          <a:lstStyle/>
          <a:p>
            <a:r>
              <a:rPr lang="en-US"/>
              <a:t>Click to edit Master title style</a:t>
            </a:r>
          </a:p>
        </p:txBody>
      </p:sp>
      <p:sp>
        <p:nvSpPr>
          <p:cNvPr id="15" name="Text Placeholder 19">
            <a:extLst>
              <a:ext uri="{FF2B5EF4-FFF2-40B4-BE49-F238E27FC236}">
                <a16:creationId xmlns:a16="http://schemas.microsoft.com/office/drawing/2014/main" id="{9BBEEF6D-8CC2-492A-9DE2-15E546D446EC}"/>
              </a:ext>
            </a:extLst>
          </p:cNvPr>
          <p:cNvSpPr>
            <a:spLocks noGrp="1"/>
          </p:cNvSpPr>
          <p:nvPr>
            <p:ph type="body" sz="quarter" idx="21" hasCustomPrompt="1"/>
          </p:nvPr>
        </p:nvSpPr>
        <p:spPr>
          <a:xfrm>
            <a:off x="457200" y="320040"/>
            <a:ext cx="914400" cy="182880"/>
          </a:xfrm>
          <a:solidFill>
            <a:schemeClr val="accent1"/>
          </a:solidFill>
        </p:spPr>
        <p:txBody>
          <a:bodyPr lIns="91440" rIns="91440" anchor="ctr">
            <a:noAutofit/>
          </a:bodyPr>
          <a:lstStyle>
            <a:lvl1pPr marL="0" indent="0" algn="ctr">
              <a:spcAft>
                <a:spcPts val="0"/>
              </a:spcAft>
              <a:buNone/>
              <a:defRPr sz="800" cap="all" baseline="0">
                <a:solidFill>
                  <a:schemeClr val="bg1"/>
                </a:solidFill>
                <a:latin typeface="Source Sans Pro Black" panose="020B0803030403020204" pitchFamily="34" charset="0"/>
                <a:ea typeface="Source Sans Pro Black" panose="020B0803030403020204" pitchFamily="34" charset="0"/>
              </a:defRPr>
            </a:lvl1pPr>
          </a:lstStyle>
          <a:p>
            <a:pPr lvl="0"/>
            <a:r>
              <a:rPr lang="en-US" dirty="0"/>
              <a:t>Category</a:t>
            </a:r>
          </a:p>
        </p:txBody>
      </p:sp>
      <p:sp>
        <p:nvSpPr>
          <p:cNvPr id="16" name="Text Placeholder 14">
            <a:extLst>
              <a:ext uri="{FF2B5EF4-FFF2-40B4-BE49-F238E27FC236}">
                <a16:creationId xmlns:a16="http://schemas.microsoft.com/office/drawing/2014/main" id="{134DBB05-2C6F-43B5-A491-0C18D120DB0C}"/>
              </a:ext>
            </a:extLst>
          </p:cNvPr>
          <p:cNvSpPr>
            <a:spLocks noGrp="1"/>
          </p:cNvSpPr>
          <p:nvPr>
            <p:ph type="body" sz="quarter" idx="13" hasCustomPrompt="1"/>
          </p:nvPr>
        </p:nvSpPr>
        <p:spPr>
          <a:xfrm>
            <a:off x="457200" y="3429774"/>
            <a:ext cx="3886200" cy="1143000"/>
          </a:xfrm>
          <a:prstGeom prst="rect">
            <a:avLst/>
          </a:prstGeom>
        </p:spPr>
        <p:txBody>
          <a:bodyPr lIns="0" rIns="91440">
            <a:normAutofit/>
          </a:bodyPr>
          <a:lstStyle>
            <a:lvl1pPr marL="0" marR="0" indent="0" algn="l" defTabSz="914400" rtl="0" eaLnBrk="1" fontAlgn="base" latinLnBrk="0" hangingPunct="1">
              <a:lnSpc>
                <a:spcPct val="100000"/>
              </a:lnSpc>
              <a:spcBef>
                <a:spcPts val="0"/>
              </a:spcBef>
              <a:spcAft>
                <a:spcPts val="600"/>
              </a:spcAft>
              <a:buClrTx/>
              <a:buSzPct val="171000"/>
              <a:buFont typeface="Gill Sans" charset="0"/>
              <a:buNone/>
              <a:tabLst/>
              <a:defRPr sz="1400">
                <a:latin typeface="Source Sans Pro" panose="020B0503030403020204" pitchFamily="34" charset="0"/>
                <a:ea typeface="Source Sans Pro" panose="020B0503030403020204" pitchFamily="34" charset="0"/>
              </a:defRPr>
            </a:lvl1pPr>
            <a:lvl5pPr>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a:t>
            </a:r>
          </a:p>
        </p:txBody>
      </p:sp>
      <p:sp>
        <p:nvSpPr>
          <p:cNvPr id="3" name="Content Placeholder 2">
            <a:extLst>
              <a:ext uri="{FF2B5EF4-FFF2-40B4-BE49-F238E27FC236}">
                <a16:creationId xmlns:a16="http://schemas.microsoft.com/office/drawing/2014/main" id="{9E0F2D5A-DB1A-499C-B2CD-56C61804E708}"/>
              </a:ext>
            </a:extLst>
          </p:cNvPr>
          <p:cNvSpPr>
            <a:spLocks noGrp="1"/>
          </p:cNvSpPr>
          <p:nvPr>
            <p:ph sz="quarter" idx="40"/>
          </p:nvPr>
        </p:nvSpPr>
        <p:spPr>
          <a:xfrm>
            <a:off x="457200" y="1207298"/>
            <a:ext cx="8229600" cy="222170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7428839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2_Title Slide">
    <p:bg>
      <p:bgPr>
        <a:solidFill>
          <a:schemeClr val="tx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620AE15-1C00-4A24-8ECB-2A118E574C5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Rectangle 1">
            <a:extLst>
              <a:ext uri="{FF2B5EF4-FFF2-40B4-BE49-F238E27FC236}">
                <a16:creationId xmlns:a16="http://schemas.microsoft.com/office/drawing/2014/main" id="{99899A06-585A-4529-B948-F2677D1BBCC2}"/>
              </a:ext>
            </a:extLst>
          </p:cNvPr>
          <p:cNvSpPr/>
          <p:nvPr userDrawn="1"/>
        </p:nvSpPr>
        <p:spPr bwMode="auto">
          <a:xfrm>
            <a:off x="0" y="0"/>
            <a:ext cx="9144000" cy="5143500"/>
          </a:xfrm>
          <a:prstGeom prst="rect">
            <a:avLst/>
          </a:prstGeom>
          <a:gradFill flip="none" rotWithShape="1">
            <a:gsLst>
              <a:gs pos="30000">
                <a:schemeClr val="accent1">
                  <a:lumMod val="100000"/>
                  <a:alpha val="80000"/>
                </a:schemeClr>
              </a:gs>
              <a:gs pos="76000">
                <a:schemeClr val="accent2">
                  <a:lumMod val="100000"/>
                  <a:alpha val="80000"/>
                </a:schemeClr>
              </a:gs>
            </a:gsLst>
            <a:lin ang="2700000" scaled="1"/>
            <a:tileRect/>
          </a:gra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4" name="Picture 3">
            <a:extLst>
              <a:ext uri="{FF2B5EF4-FFF2-40B4-BE49-F238E27FC236}">
                <a16:creationId xmlns:a16="http://schemas.microsoft.com/office/drawing/2014/main" id="{3416E039-9572-4531-8E44-583A933AEEE3}"/>
              </a:ext>
            </a:extLst>
          </p:cNvPr>
          <p:cNvPicPr>
            <a:picLocks noChangeAspect="1"/>
          </p:cNvPicPr>
          <p:nvPr userDrawn="1"/>
        </p:nvPicPr>
        <p:blipFill>
          <a:blip r:embed="rId3"/>
          <a:stretch>
            <a:fillRect/>
          </a:stretch>
        </p:blipFill>
        <p:spPr>
          <a:xfrm>
            <a:off x="6762750" y="3352800"/>
            <a:ext cx="2381250" cy="1790700"/>
          </a:xfrm>
          <a:prstGeom prst="rect">
            <a:avLst/>
          </a:prstGeom>
        </p:spPr>
      </p:pic>
      <p:sp>
        <p:nvSpPr>
          <p:cNvPr id="3" name="Subtitle 2"/>
          <p:cNvSpPr>
            <a:spLocks noGrp="1"/>
          </p:cNvSpPr>
          <p:nvPr>
            <p:ph type="subTitle" idx="1"/>
          </p:nvPr>
        </p:nvSpPr>
        <p:spPr>
          <a:xfrm>
            <a:off x="457200" y="2571750"/>
            <a:ext cx="4114800" cy="1371600"/>
          </a:xfrm>
          <a:prstGeom prst="rect">
            <a:avLst/>
          </a:prstGeom>
        </p:spPr>
        <p:txBody>
          <a:bodyPr vert="horz" lIns="34290" tIns="17145" rIns="34290" bIns="17145"/>
          <a:lstStyle>
            <a:lvl1pPr marL="0" indent="0" algn="l">
              <a:buNone/>
              <a:tabLst>
                <a:tab pos="1257300" algn="l"/>
              </a:tabLst>
              <a:defRPr>
                <a:solidFill>
                  <a:schemeClr val="bg1"/>
                </a:solidFill>
                <a:latin typeface="Source Sans Pro Semibold" panose="020B0603030403020204" pitchFamily="34" charset="0"/>
                <a:ea typeface="Source Sans Pro Semibold" panose="020B0603030403020204" pitchFamily="34" charset="0"/>
              </a:defRPr>
            </a:lvl1pPr>
            <a:lvl2pPr marL="171450" indent="0" algn="ctr">
              <a:buNone/>
              <a:defRPr/>
            </a:lvl2pPr>
            <a:lvl3pPr marL="342900" indent="0" algn="ctr">
              <a:buNone/>
              <a:defRPr/>
            </a:lvl3pPr>
            <a:lvl4pPr marL="514350" indent="0" algn="ctr">
              <a:buNone/>
              <a:defRPr/>
            </a:lvl4pPr>
            <a:lvl5pPr marL="685800" indent="0" algn="ctr">
              <a:buNone/>
              <a:defRPr/>
            </a:lvl5pPr>
            <a:lvl6pPr marL="857250" indent="0" algn="ctr">
              <a:buNone/>
              <a:defRPr/>
            </a:lvl6pPr>
            <a:lvl7pPr marL="1028700" indent="0" algn="ctr">
              <a:buNone/>
              <a:defRPr/>
            </a:lvl7pPr>
            <a:lvl8pPr marL="1200150" indent="0" algn="ctr">
              <a:buNone/>
              <a:defRPr/>
            </a:lvl8pPr>
            <a:lvl9pPr marL="1371600" indent="0" algn="ctr">
              <a:buNone/>
              <a:defRPr/>
            </a:lvl9pPr>
          </a:lstStyle>
          <a:p>
            <a:r>
              <a:rPr lang="en-US" dirty="0"/>
              <a:t>Click to edit Master subtitle style</a:t>
            </a:r>
          </a:p>
        </p:txBody>
      </p:sp>
      <p:sp>
        <p:nvSpPr>
          <p:cNvPr id="5" name="Title 4">
            <a:extLst>
              <a:ext uri="{FF2B5EF4-FFF2-40B4-BE49-F238E27FC236}">
                <a16:creationId xmlns:a16="http://schemas.microsoft.com/office/drawing/2014/main" id="{F10D8494-7777-4421-9F13-BB91FC5F3DC7}"/>
              </a:ext>
            </a:extLst>
          </p:cNvPr>
          <p:cNvSpPr>
            <a:spLocks noGrp="1"/>
          </p:cNvSpPr>
          <p:nvPr>
            <p:ph type="title" hasCustomPrompt="1"/>
          </p:nvPr>
        </p:nvSpPr>
        <p:spPr>
          <a:xfrm>
            <a:off x="457200" y="1474470"/>
            <a:ext cx="8229600" cy="1097280"/>
          </a:xfrm>
        </p:spPr>
        <p:txBody>
          <a:bodyPr lIns="0" anchor="b" anchorCtr="0">
            <a:noAutofit/>
          </a:bodyPr>
          <a:lstStyle>
            <a:lvl1pPr>
              <a:defRPr sz="7200" u="none">
                <a:solidFill>
                  <a:schemeClr val="bg1"/>
                </a:solidFill>
              </a:defRPr>
            </a:lvl1pPr>
          </a:lstStyle>
          <a:p>
            <a:r>
              <a:rPr lang="en-US" dirty="0"/>
              <a:t>Section title</a:t>
            </a:r>
          </a:p>
        </p:txBody>
      </p:sp>
      <p:pic>
        <p:nvPicPr>
          <p:cNvPr id="10" name="Picture 9" descr="A close up of a logo&#10;&#10;Description automatically generated">
            <a:extLst>
              <a:ext uri="{FF2B5EF4-FFF2-40B4-BE49-F238E27FC236}">
                <a16:creationId xmlns:a16="http://schemas.microsoft.com/office/drawing/2014/main" id="{3D6088C6-F59B-459B-A1F1-7A1BC1D92C1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01000" y="4659982"/>
            <a:ext cx="685800" cy="356701"/>
          </a:xfrm>
          <a:prstGeom prst="rect">
            <a:avLst/>
          </a:prstGeom>
        </p:spPr>
      </p:pic>
      <p:sp>
        <p:nvSpPr>
          <p:cNvPr id="7" name="Text Placeholder 19">
            <a:extLst>
              <a:ext uri="{FF2B5EF4-FFF2-40B4-BE49-F238E27FC236}">
                <a16:creationId xmlns:a16="http://schemas.microsoft.com/office/drawing/2014/main" id="{AC2161D2-B6C0-4085-BF45-B9AAFFFB768F}"/>
              </a:ext>
            </a:extLst>
          </p:cNvPr>
          <p:cNvSpPr>
            <a:spLocks noGrp="1"/>
          </p:cNvSpPr>
          <p:nvPr>
            <p:ph type="body" sz="quarter" idx="14" hasCustomPrompt="1"/>
          </p:nvPr>
        </p:nvSpPr>
        <p:spPr>
          <a:xfrm>
            <a:off x="457200" y="1286031"/>
            <a:ext cx="914400" cy="182880"/>
          </a:xfrm>
          <a:solidFill>
            <a:schemeClr val="bg1"/>
          </a:solidFill>
        </p:spPr>
        <p:txBody>
          <a:bodyPr lIns="91440" rIns="91440" anchor="ctr">
            <a:noAutofit/>
          </a:bodyPr>
          <a:lstStyle>
            <a:lvl1pPr marL="0" indent="0" algn="ctr">
              <a:spcAft>
                <a:spcPts val="0"/>
              </a:spcAft>
              <a:buNone/>
              <a:defRPr sz="800" cap="all" baseline="0">
                <a:solidFill>
                  <a:schemeClr val="tx1">
                    <a:lumMod val="75000"/>
                    <a:lumOff val="25000"/>
                  </a:schemeClr>
                </a:solidFill>
                <a:latin typeface="Source Sans Pro Black" panose="020B0803030403020204" pitchFamily="34" charset="0"/>
                <a:ea typeface="Source Sans Pro Black" panose="020B0803030403020204" pitchFamily="34" charset="0"/>
              </a:defRPr>
            </a:lvl1pPr>
          </a:lstStyle>
          <a:p>
            <a:pPr lvl="0"/>
            <a:r>
              <a:rPr lang="en-US" dirty="0"/>
              <a:t>Category</a:t>
            </a:r>
          </a:p>
        </p:txBody>
      </p:sp>
    </p:spTree>
    <p:extLst>
      <p:ext uri="{BB962C8B-B14F-4D97-AF65-F5344CB8AC3E}">
        <p14:creationId xmlns:p14="http://schemas.microsoft.com/office/powerpoint/2010/main" val="4277257353"/>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
        <p:cNvGrpSpPr/>
        <p:nvPr/>
      </p:nvGrpSpPr>
      <p:grpSpPr>
        <a:xfrm>
          <a:off x="0" y="0"/>
          <a:ext cx="0" cy="0"/>
          <a:chOff x="0" y="0"/>
          <a:chExt cx="0" cy="0"/>
        </a:xfrm>
      </p:grpSpPr>
      <p:sp>
        <p:nvSpPr>
          <p:cNvPr id="23" name="Slide Number Placeholder 6">
            <a:extLst>
              <a:ext uri="{FF2B5EF4-FFF2-40B4-BE49-F238E27FC236}">
                <a16:creationId xmlns:a16="http://schemas.microsoft.com/office/drawing/2014/main" id="{BE1D22EB-B5D1-45FC-B405-36A0DB490B91}"/>
              </a:ext>
            </a:extLst>
          </p:cNvPr>
          <p:cNvSpPr>
            <a:spLocks noGrp="1"/>
          </p:cNvSpPr>
          <p:nvPr>
            <p:ph type="sldNum" sz="quarter" idx="4"/>
          </p:nvPr>
        </p:nvSpPr>
        <p:spPr>
          <a:xfrm>
            <a:off x="6629400" y="237572"/>
            <a:ext cx="2057400" cy="274637"/>
          </a:xfrm>
          <a:prstGeom prst="rect">
            <a:avLst/>
          </a:prstGeom>
        </p:spPr>
        <p:txBody>
          <a:bodyPr vert="horz" lIns="91440" tIns="45720" rIns="91440" bIns="45720" rtlCol="0" anchor="ctr"/>
          <a:lstStyle>
            <a:lvl1pPr algn="r">
              <a:defRPr sz="1000">
                <a:solidFill>
                  <a:schemeClr val="tx1">
                    <a:tint val="75000"/>
                  </a:schemeClr>
                </a:solidFill>
                <a:latin typeface="Source Sans Pro Black" panose="020B0803030403020204" pitchFamily="34" charset="0"/>
                <a:ea typeface="Source Sans Pro Black" panose="020B0803030403020204" pitchFamily="34" charset="0"/>
              </a:defRPr>
            </a:lvl1pPr>
          </a:lstStyle>
          <a:p>
            <a:fld id="{8894A860-9408-4AD2-AC6E-3FFFFE686981}" type="slidenum">
              <a:rPr lang="en-US" smtClean="0"/>
              <a:pPr/>
              <a:t>‹#›</a:t>
            </a:fld>
            <a:endParaRPr lang="en-US" dirty="0"/>
          </a:p>
        </p:txBody>
      </p:sp>
      <p:sp>
        <p:nvSpPr>
          <p:cNvPr id="10" name="Text Placeholder 14">
            <a:extLst>
              <a:ext uri="{FF2B5EF4-FFF2-40B4-BE49-F238E27FC236}">
                <a16:creationId xmlns:a16="http://schemas.microsoft.com/office/drawing/2014/main" id="{E6DA8825-00E4-40AD-ABEA-415479C320D9}"/>
              </a:ext>
            </a:extLst>
          </p:cNvPr>
          <p:cNvSpPr>
            <a:spLocks noGrp="1"/>
          </p:cNvSpPr>
          <p:nvPr>
            <p:ph type="body" sz="quarter" idx="13" hasCustomPrompt="1"/>
          </p:nvPr>
        </p:nvSpPr>
        <p:spPr>
          <a:xfrm>
            <a:off x="457200" y="3429774"/>
            <a:ext cx="3886200" cy="1143000"/>
          </a:xfrm>
          <a:prstGeom prst="rect">
            <a:avLst/>
          </a:prstGeom>
        </p:spPr>
        <p:txBody>
          <a:bodyPr lIns="0" rIns="91440">
            <a:normAutofit/>
          </a:bodyPr>
          <a:lstStyle>
            <a:lvl1pPr marL="0" marR="0" indent="0" algn="l" defTabSz="914400" rtl="0" eaLnBrk="1" fontAlgn="base" latinLnBrk="0" hangingPunct="1">
              <a:lnSpc>
                <a:spcPct val="100000"/>
              </a:lnSpc>
              <a:spcBef>
                <a:spcPts val="0"/>
              </a:spcBef>
              <a:spcAft>
                <a:spcPts val="600"/>
              </a:spcAft>
              <a:buClrTx/>
              <a:buSzPct val="171000"/>
              <a:buFont typeface="Gill Sans" charset="0"/>
              <a:buNone/>
              <a:tabLst/>
              <a:defRPr sz="1400">
                <a:latin typeface="Source Sans Pro" panose="020B0503030403020204" pitchFamily="34" charset="0"/>
                <a:ea typeface="Source Sans Pro" panose="020B0503030403020204" pitchFamily="34" charset="0"/>
              </a:defRPr>
            </a:lvl1pPr>
            <a:lvl5pPr>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a:t>
            </a:r>
          </a:p>
        </p:txBody>
      </p:sp>
      <p:pic>
        <p:nvPicPr>
          <p:cNvPr id="25" name="Picture 24" descr="A close up of a logo&#10;&#10;Description automatically generated">
            <a:extLst>
              <a:ext uri="{FF2B5EF4-FFF2-40B4-BE49-F238E27FC236}">
                <a16:creationId xmlns:a16="http://schemas.microsoft.com/office/drawing/2014/main" id="{25B75EAC-53E7-4EDC-A37C-EE395EA4C3B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01000" y="4659982"/>
            <a:ext cx="685800" cy="356701"/>
          </a:xfrm>
          <a:prstGeom prst="rect">
            <a:avLst/>
          </a:prstGeom>
        </p:spPr>
      </p:pic>
      <p:sp>
        <p:nvSpPr>
          <p:cNvPr id="26" name="Picture Placeholder 42">
            <a:extLst>
              <a:ext uri="{FF2B5EF4-FFF2-40B4-BE49-F238E27FC236}">
                <a16:creationId xmlns:a16="http://schemas.microsoft.com/office/drawing/2014/main" id="{9160B92D-DF8C-4151-ACAF-731CFAE35C12}"/>
              </a:ext>
            </a:extLst>
          </p:cNvPr>
          <p:cNvSpPr>
            <a:spLocks noGrp="1"/>
          </p:cNvSpPr>
          <p:nvPr>
            <p:ph type="pic" sz="quarter" idx="36" hasCustomPrompt="1"/>
          </p:nvPr>
        </p:nvSpPr>
        <p:spPr>
          <a:xfrm>
            <a:off x="6705912" y="3816259"/>
            <a:ext cx="457200" cy="457200"/>
          </a:xfrm>
          <a:prstGeom prst="rect">
            <a:avLst/>
          </a:prstGeom>
        </p:spPr>
        <p:txBody>
          <a:bodyPr lIns="0" tIns="0" rIns="0" bIns="0" anchor="ctr"/>
          <a:lstStyle>
            <a:lvl1pPr marL="0" indent="0" algn="ctr">
              <a:spcBef>
                <a:spcPts val="0"/>
              </a:spcBef>
              <a:buNone/>
              <a:defRPr sz="1600">
                <a:solidFill>
                  <a:schemeClr val="tx1">
                    <a:lumMod val="75000"/>
                    <a:lumOff val="25000"/>
                  </a:schemeClr>
                </a:solidFill>
                <a:latin typeface="Source Sans Pro" panose="020B0503030403020204" pitchFamily="34" charset="0"/>
                <a:ea typeface="Source Sans Pro" panose="020B0503030403020204" pitchFamily="34" charset="0"/>
              </a:defRPr>
            </a:lvl1pPr>
          </a:lstStyle>
          <a:p>
            <a:r>
              <a:rPr lang="en-US" dirty="0"/>
              <a:t>Icon</a:t>
            </a:r>
          </a:p>
        </p:txBody>
      </p:sp>
      <p:sp>
        <p:nvSpPr>
          <p:cNvPr id="27" name="Text Placeholder 14">
            <a:extLst>
              <a:ext uri="{FF2B5EF4-FFF2-40B4-BE49-F238E27FC236}">
                <a16:creationId xmlns:a16="http://schemas.microsoft.com/office/drawing/2014/main" id="{B1A1E1F0-DBFD-4E05-8B53-E5CAF6AB96B0}"/>
              </a:ext>
            </a:extLst>
          </p:cNvPr>
          <p:cNvSpPr>
            <a:spLocks noGrp="1"/>
          </p:cNvSpPr>
          <p:nvPr>
            <p:ph type="body" sz="quarter" idx="37"/>
          </p:nvPr>
        </p:nvSpPr>
        <p:spPr>
          <a:xfrm>
            <a:off x="7236296" y="3816278"/>
            <a:ext cx="1280160" cy="457181"/>
          </a:xfrm>
          <a:prstGeom prst="rect">
            <a:avLst/>
          </a:prstGeom>
        </p:spPr>
        <p:txBody>
          <a:bodyPr lIns="0" tIns="0" rIns="0" bIns="0" anchor="ctr" anchorCtr="0">
            <a:normAutofit/>
          </a:bodyPr>
          <a:lstStyle>
            <a:lvl1pPr marL="0" marR="0" indent="0" algn="l" defTabSz="914400" rtl="0" eaLnBrk="1" fontAlgn="base" latinLnBrk="0" hangingPunct="1">
              <a:lnSpc>
                <a:spcPct val="100000"/>
              </a:lnSpc>
              <a:spcBef>
                <a:spcPts val="0"/>
              </a:spcBef>
              <a:spcAft>
                <a:spcPct val="0"/>
              </a:spcAft>
              <a:buClrTx/>
              <a:buSzPct val="171000"/>
              <a:buFont typeface="Gill Sans" charset="0"/>
              <a:buNone/>
              <a:tabLst/>
              <a:defRPr sz="1100">
                <a:solidFill>
                  <a:schemeClr val="tx1">
                    <a:lumMod val="75000"/>
                    <a:lumOff val="25000"/>
                  </a:schemeClr>
                </a:solidFill>
                <a:latin typeface="Source Sans Pro Semibold" panose="020B0603030403020204" pitchFamily="34" charset="0"/>
                <a:ea typeface="Source Sans Pro Semibold" panose="020B0603030403020204" pitchFamily="34" charset="0"/>
              </a:defRPr>
            </a:lvl1pPr>
            <a:lvl5pPr>
              <a:defRPr/>
            </a:lvl5pPr>
          </a:lstStyle>
          <a:p>
            <a:pPr lvl="0"/>
            <a:endParaRPr lang="en-US" dirty="0"/>
          </a:p>
        </p:txBody>
      </p:sp>
      <p:sp>
        <p:nvSpPr>
          <p:cNvPr id="28" name="Picture Placeholder 42">
            <a:extLst>
              <a:ext uri="{FF2B5EF4-FFF2-40B4-BE49-F238E27FC236}">
                <a16:creationId xmlns:a16="http://schemas.microsoft.com/office/drawing/2014/main" id="{4D2BC37E-E385-4B54-A5ED-CA63FB20A086}"/>
              </a:ext>
            </a:extLst>
          </p:cNvPr>
          <p:cNvSpPr>
            <a:spLocks noGrp="1"/>
          </p:cNvSpPr>
          <p:nvPr>
            <p:ph type="pic" sz="quarter" idx="38" hasCustomPrompt="1"/>
          </p:nvPr>
        </p:nvSpPr>
        <p:spPr>
          <a:xfrm>
            <a:off x="4630258" y="3816259"/>
            <a:ext cx="457200" cy="457200"/>
          </a:xfrm>
          <a:prstGeom prst="rect">
            <a:avLst/>
          </a:prstGeom>
        </p:spPr>
        <p:txBody>
          <a:bodyPr lIns="0" tIns="0" rIns="0" bIns="0" anchor="ctr"/>
          <a:lstStyle>
            <a:lvl1pPr marL="0" indent="0" algn="ctr">
              <a:spcBef>
                <a:spcPts val="0"/>
              </a:spcBef>
              <a:buNone/>
              <a:defRPr sz="1600">
                <a:solidFill>
                  <a:schemeClr val="tx1">
                    <a:lumMod val="75000"/>
                    <a:lumOff val="25000"/>
                  </a:schemeClr>
                </a:solidFill>
                <a:latin typeface="Source Sans Pro" panose="020B0503030403020204" pitchFamily="34" charset="0"/>
                <a:ea typeface="Source Sans Pro" panose="020B0503030403020204" pitchFamily="34" charset="0"/>
              </a:defRPr>
            </a:lvl1pPr>
          </a:lstStyle>
          <a:p>
            <a:r>
              <a:rPr lang="en-US" dirty="0"/>
              <a:t>Icon</a:t>
            </a:r>
          </a:p>
        </p:txBody>
      </p:sp>
      <p:sp>
        <p:nvSpPr>
          <p:cNvPr id="29" name="Text Placeholder 14">
            <a:extLst>
              <a:ext uri="{FF2B5EF4-FFF2-40B4-BE49-F238E27FC236}">
                <a16:creationId xmlns:a16="http://schemas.microsoft.com/office/drawing/2014/main" id="{408696C2-74D6-4209-927A-581F9CC65835}"/>
              </a:ext>
            </a:extLst>
          </p:cNvPr>
          <p:cNvSpPr>
            <a:spLocks noGrp="1"/>
          </p:cNvSpPr>
          <p:nvPr>
            <p:ph type="body" sz="quarter" idx="39"/>
          </p:nvPr>
        </p:nvSpPr>
        <p:spPr>
          <a:xfrm>
            <a:off x="5160642" y="3816278"/>
            <a:ext cx="1280160" cy="457181"/>
          </a:xfrm>
          <a:prstGeom prst="rect">
            <a:avLst/>
          </a:prstGeom>
        </p:spPr>
        <p:txBody>
          <a:bodyPr lIns="0" tIns="0" rIns="0" bIns="0" anchor="ctr" anchorCtr="0">
            <a:normAutofit/>
          </a:bodyPr>
          <a:lstStyle>
            <a:lvl1pPr marL="0" marR="0" indent="0" algn="l" defTabSz="914400" rtl="0" eaLnBrk="1" fontAlgn="base" latinLnBrk="0" hangingPunct="1">
              <a:lnSpc>
                <a:spcPct val="100000"/>
              </a:lnSpc>
              <a:spcBef>
                <a:spcPts val="0"/>
              </a:spcBef>
              <a:spcAft>
                <a:spcPct val="0"/>
              </a:spcAft>
              <a:buClrTx/>
              <a:buSzPct val="171000"/>
              <a:buFont typeface="Gill Sans" charset="0"/>
              <a:buNone/>
              <a:tabLst/>
              <a:defRPr sz="1100">
                <a:solidFill>
                  <a:schemeClr val="tx1">
                    <a:lumMod val="75000"/>
                    <a:lumOff val="25000"/>
                  </a:schemeClr>
                </a:solidFill>
                <a:latin typeface="Source Sans Pro Semibold" panose="020B0603030403020204" pitchFamily="34" charset="0"/>
                <a:ea typeface="Source Sans Pro Semibold" panose="020B0603030403020204" pitchFamily="34" charset="0"/>
              </a:defRPr>
            </a:lvl1pPr>
            <a:lvl5pPr>
              <a:defRPr/>
            </a:lvl5pPr>
          </a:lstStyle>
          <a:p>
            <a:pPr lvl="0"/>
            <a:endParaRPr lang="en-US" dirty="0"/>
          </a:p>
        </p:txBody>
      </p:sp>
      <p:sp>
        <p:nvSpPr>
          <p:cNvPr id="13" name="Text Placeholder 19">
            <a:extLst>
              <a:ext uri="{FF2B5EF4-FFF2-40B4-BE49-F238E27FC236}">
                <a16:creationId xmlns:a16="http://schemas.microsoft.com/office/drawing/2014/main" id="{A382B6B1-CFA9-4E1D-AC45-01DB42B77506}"/>
              </a:ext>
            </a:extLst>
          </p:cNvPr>
          <p:cNvSpPr>
            <a:spLocks noGrp="1"/>
          </p:cNvSpPr>
          <p:nvPr>
            <p:ph type="body" sz="quarter" idx="21" hasCustomPrompt="1"/>
          </p:nvPr>
        </p:nvSpPr>
        <p:spPr>
          <a:xfrm>
            <a:off x="457200" y="320040"/>
            <a:ext cx="914400" cy="182880"/>
          </a:xfrm>
          <a:solidFill>
            <a:schemeClr val="accent1"/>
          </a:solidFill>
        </p:spPr>
        <p:txBody>
          <a:bodyPr lIns="91440" rIns="91440" anchor="ctr">
            <a:noAutofit/>
          </a:bodyPr>
          <a:lstStyle>
            <a:lvl1pPr marL="0" indent="0" algn="ctr">
              <a:spcAft>
                <a:spcPts val="0"/>
              </a:spcAft>
              <a:buNone/>
              <a:defRPr sz="800" cap="all" baseline="0">
                <a:solidFill>
                  <a:schemeClr val="bg1"/>
                </a:solidFill>
                <a:latin typeface="Source Sans Pro Black" panose="020B0803030403020204" pitchFamily="34" charset="0"/>
                <a:ea typeface="Source Sans Pro Black" panose="020B0803030403020204" pitchFamily="34" charset="0"/>
              </a:defRPr>
            </a:lvl1pPr>
          </a:lstStyle>
          <a:p>
            <a:pPr lvl="0"/>
            <a:r>
              <a:rPr lang="en-US" dirty="0"/>
              <a:t>Category</a:t>
            </a:r>
          </a:p>
        </p:txBody>
      </p:sp>
      <p:sp>
        <p:nvSpPr>
          <p:cNvPr id="2" name="Title 1">
            <a:extLst>
              <a:ext uri="{FF2B5EF4-FFF2-40B4-BE49-F238E27FC236}">
                <a16:creationId xmlns:a16="http://schemas.microsoft.com/office/drawing/2014/main" id="{9DFD46B7-5F8B-4C67-BB05-61664A0D4D19}"/>
              </a:ext>
            </a:extLst>
          </p:cNvPr>
          <p:cNvSpPr>
            <a:spLocks noGrp="1"/>
          </p:cNvSpPr>
          <p:nvPr>
            <p:ph type="title"/>
          </p:nvPr>
        </p:nvSpPr>
        <p:spPr>
          <a:xfrm>
            <a:off x="457200" y="512209"/>
            <a:ext cx="8229600" cy="685800"/>
          </a:xfrm>
        </p:spPr>
        <p:txBody>
          <a:bodyPr/>
          <a:lstStyle/>
          <a:p>
            <a:r>
              <a:rPr lang="en-US"/>
              <a:t>Click to edit Master title style</a:t>
            </a:r>
          </a:p>
        </p:txBody>
      </p:sp>
      <p:sp>
        <p:nvSpPr>
          <p:cNvPr id="12" name="Content Placeholder 2">
            <a:extLst>
              <a:ext uri="{FF2B5EF4-FFF2-40B4-BE49-F238E27FC236}">
                <a16:creationId xmlns:a16="http://schemas.microsoft.com/office/drawing/2014/main" id="{D3465AF9-09E2-4091-9A38-0AF9737B75B7}"/>
              </a:ext>
            </a:extLst>
          </p:cNvPr>
          <p:cNvSpPr>
            <a:spLocks noGrp="1"/>
          </p:cNvSpPr>
          <p:nvPr>
            <p:ph sz="quarter" idx="40"/>
          </p:nvPr>
        </p:nvSpPr>
        <p:spPr>
          <a:xfrm>
            <a:off x="457200" y="1207298"/>
            <a:ext cx="8229600" cy="222170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00911472"/>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ricing Left">
    <p:spTree>
      <p:nvGrpSpPr>
        <p:cNvPr id="1" name=""/>
        <p:cNvGrpSpPr/>
        <p:nvPr/>
      </p:nvGrpSpPr>
      <p:grpSpPr>
        <a:xfrm>
          <a:off x="0" y="0"/>
          <a:ext cx="0" cy="0"/>
          <a:chOff x="0" y="0"/>
          <a:chExt cx="0" cy="0"/>
        </a:xfrm>
      </p:grpSpPr>
      <p:sp>
        <p:nvSpPr>
          <p:cNvPr id="23" name="Slide Number Placeholder 6">
            <a:extLst>
              <a:ext uri="{FF2B5EF4-FFF2-40B4-BE49-F238E27FC236}">
                <a16:creationId xmlns:a16="http://schemas.microsoft.com/office/drawing/2014/main" id="{BE1D22EB-B5D1-45FC-B405-36A0DB490B91}"/>
              </a:ext>
            </a:extLst>
          </p:cNvPr>
          <p:cNvSpPr>
            <a:spLocks noGrp="1"/>
          </p:cNvSpPr>
          <p:nvPr>
            <p:ph type="sldNum" sz="quarter" idx="4"/>
          </p:nvPr>
        </p:nvSpPr>
        <p:spPr>
          <a:xfrm>
            <a:off x="6629400" y="237572"/>
            <a:ext cx="2057400" cy="274637"/>
          </a:xfrm>
          <a:prstGeom prst="rect">
            <a:avLst/>
          </a:prstGeom>
        </p:spPr>
        <p:txBody>
          <a:bodyPr vert="horz" lIns="91440" tIns="45720" rIns="91440" bIns="45720" rtlCol="0" anchor="ctr"/>
          <a:lstStyle>
            <a:lvl1pPr algn="r">
              <a:defRPr sz="1000">
                <a:solidFill>
                  <a:schemeClr val="tx1">
                    <a:tint val="75000"/>
                  </a:schemeClr>
                </a:solidFill>
                <a:latin typeface="Source Sans Pro Black" panose="020B0803030403020204" pitchFamily="34" charset="0"/>
                <a:ea typeface="Source Sans Pro Black" panose="020B0803030403020204" pitchFamily="34" charset="0"/>
              </a:defRPr>
            </a:lvl1pPr>
          </a:lstStyle>
          <a:p>
            <a:fld id="{8894A860-9408-4AD2-AC6E-3FFFFE686981}" type="slidenum">
              <a:rPr lang="en-US" smtClean="0"/>
              <a:pPr/>
              <a:t>‹#›</a:t>
            </a:fld>
            <a:endParaRPr lang="en-US" dirty="0"/>
          </a:p>
        </p:txBody>
      </p:sp>
      <p:pic>
        <p:nvPicPr>
          <p:cNvPr id="25" name="Picture 24" descr="A close up of a logo&#10;&#10;Description automatically generated">
            <a:extLst>
              <a:ext uri="{FF2B5EF4-FFF2-40B4-BE49-F238E27FC236}">
                <a16:creationId xmlns:a16="http://schemas.microsoft.com/office/drawing/2014/main" id="{25B75EAC-53E7-4EDC-A37C-EE395EA4C3B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01000" y="4659982"/>
            <a:ext cx="685800" cy="356701"/>
          </a:xfrm>
          <a:prstGeom prst="rect">
            <a:avLst/>
          </a:prstGeom>
        </p:spPr>
      </p:pic>
      <p:sp>
        <p:nvSpPr>
          <p:cNvPr id="13" name="Text Placeholder 14">
            <a:extLst>
              <a:ext uri="{FF2B5EF4-FFF2-40B4-BE49-F238E27FC236}">
                <a16:creationId xmlns:a16="http://schemas.microsoft.com/office/drawing/2014/main" id="{C65CA40D-F06D-41A9-BC91-2DFDA3FE95C6}"/>
              </a:ext>
            </a:extLst>
          </p:cNvPr>
          <p:cNvSpPr>
            <a:spLocks noGrp="1"/>
          </p:cNvSpPr>
          <p:nvPr>
            <p:ph type="body" sz="quarter" idx="13" hasCustomPrompt="1"/>
          </p:nvPr>
        </p:nvSpPr>
        <p:spPr>
          <a:xfrm>
            <a:off x="457200" y="1207298"/>
            <a:ext cx="3886200" cy="1764502"/>
          </a:xfrm>
          <a:prstGeom prst="rect">
            <a:avLst/>
          </a:prstGeom>
        </p:spPr>
        <p:txBody>
          <a:bodyPr lIns="0" rIns="91440"/>
          <a:lstStyle>
            <a:lvl1pPr marL="0" marR="0" indent="0" algn="l" defTabSz="914400" rtl="0" eaLnBrk="1" fontAlgn="base" latinLnBrk="0" hangingPunct="1">
              <a:lnSpc>
                <a:spcPct val="100000"/>
              </a:lnSpc>
              <a:spcBef>
                <a:spcPts val="0"/>
              </a:spcBef>
              <a:spcAft>
                <a:spcPts val="600"/>
              </a:spcAft>
              <a:buClrTx/>
              <a:buSzPct val="171000"/>
              <a:buFont typeface="Gill Sans" charset="0"/>
              <a:buNone/>
              <a:tabLst/>
              <a:defRPr sz="1400">
                <a:latin typeface="Source Sans Pro" panose="020B0503030403020204" pitchFamily="34" charset="0"/>
                <a:ea typeface="Source Sans Pro" panose="020B0503030403020204" pitchFamily="34" charset="0"/>
              </a:defRPr>
            </a:lvl1pPr>
            <a:lvl5pPr>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a:t>
            </a:r>
          </a:p>
        </p:txBody>
      </p:sp>
      <p:sp>
        <p:nvSpPr>
          <p:cNvPr id="14" name="Picture Placeholder 42">
            <a:extLst>
              <a:ext uri="{FF2B5EF4-FFF2-40B4-BE49-F238E27FC236}">
                <a16:creationId xmlns:a16="http://schemas.microsoft.com/office/drawing/2014/main" id="{2DE644AF-B925-4A9A-9C43-01E461DB8ED7}"/>
              </a:ext>
            </a:extLst>
          </p:cNvPr>
          <p:cNvSpPr>
            <a:spLocks noGrp="1"/>
          </p:cNvSpPr>
          <p:nvPr>
            <p:ph type="pic" sz="quarter" idx="41" hasCustomPrompt="1"/>
          </p:nvPr>
        </p:nvSpPr>
        <p:spPr>
          <a:xfrm>
            <a:off x="2539750" y="3078711"/>
            <a:ext cx="457200" cy="457200"/>
          </a:xfrm>
          <a:prstGeom prst="rect">
            <a:avLst/>
          </a:prstGeom>
        </p:spPr>
        <p:txBody>
          <a:bodyPr lIns="0" tIns="0" rIns="0" bIns="0" anchor="ctr"/>
          <a:lstStyle>
            <a:lvl1pPr marL="0" indent="0" algn="ctr">
              <a:spcBef>
                <a:spcPts val="0"/>
              </a:spcBef>
              <a:buNone/>
              <a:defRPr sz="1600">
                <a:solidFill>
                  <a:schemeClr val="tx1">
                    <a:lumMod val="75000"/>
                    <a:lumOff val="25000"/>
                  </a:schemeClr>
                </a:solidFill>
                <a:latin typeface="Source Sans Pro" panose="020B0503030403020204" pitchFamily="34" charset="0"/>
                <a:ea typeface="Source Sans Pro" panose="020B0503030403020204" pitchFamily="34" charset="0"/>
              </a:defRPr>
            </a:lvl1pPr>
          </a:lstStyle>
          <a:p>
            <a:r>
              <a:rPr lang="en-US" dirty="0"/>
              <a:t>Icon</a:t>
            </a:r>
          </a:p>
        </p:txBody>
      </p:sp>
      <p:sp>
        <p:nvSpPr>
          <p:cNvPr id="15" name="Text Placeholder 14">
            <a:extLst>
              <a:ext uri="{FF2B5EF4-FFF2-40B4-BE49-F238E27FC236}">
                <a16:creationId xmlns:a16="http://schemas.microsoft.com/office/drawing/2014/main" id="{D9CBE809-33AB-42FC-9D3F-B5D098F89D82}"/>
              </a:ext>
            </a:extLst>
          </p:cNvPr>
          <p:cNvSpPr>
            <a:spLocks noGrp="1"/>
          </p:cNvSpPr>
          <p:nvPr>
            <p:ph type="body" sz="quarter" idx="42"/>
          </p:nvPr>
        </p:nvSpPr>
        <p:spPr>
          <a:xfrm>
            <a:off x="3070134" y="3078730"/>
            <a:ext cx="1280160" cy="457181"/>
          </a:xfrm>
          <a:prstGeom prst="rect">
            <a:avLst/>
          </a:prstGeom>
        </p:spPr>
        <p:txBody>
          <a:bodyPr lIns="0" tIns="0" rIns="0" bIns="0" anchor="ctr" anchorCtr="0">
            <a:normAutofit/>
          </a:bodyPr>
          <a:lstStyle>
            <a:lvl1pPr marL="0" marR="0" indent="0" algn="l" defTabSz="914400" rtl="0" eaLnBrk="1" fontAlgn="base" latinLnBrk="0" hangingPunct="1">
              <a:lnSpc>
                <a:spcPct val="100000"/>
              </a:lnSpc>
              <a:spcBef>
                <a:spcPts val="0"/>
              </a:spcBef>
              <a:spcAft>
                <a:spcPct val="0"/>
              </a:spcAft>
              <a:buClrTx/>
              <a:buSzPct val="171000"/>
              <a:buFont typeface="Gill Sans" charset="0"/>
              <a:buNone/>
              <a:tabLst/>
              <a:defRPr sz="1100">
                <a:solidFill>
                  <a:schemeClr val="tx1">
                    <a:lumMod val="75000"/>
                    <a:lumOff val="25000"/>
                  </a:schemeClr>
                </a:solidFill>
                <a:latin typeface="Source Sans Pro Semibold" panose="020B0603030403020204" pitchFamily="34" charset="0"/>
                <a:ea typeface="Source Sans Pro Semibold" panose="020B0603030403020204" pitchFamily="34" charset="0"/>
              </a:defRPr>
            </a:lvl1pPr>
            <a:lvl5pPr>
              <a:defRPr/>
            </a:lvl5pPr>
          </a:lstStyle>
          <a:p>
            <a:pPr lvl="0"/>
            <a:endParaRPr lang="en-US" dirty="0"/>
          </a:p>
        </p:txBody>
      </p:sp>
      <p:sp>
        <p:nvSpPr>
          <p:cNvPr id="16" name="Picture Placeholder 42">
            <a:extLst>
              <a:ext uri="{FF2B5EF4-FFF2-40B4-BE49-F238E27FC236}">
                <a16:creationId xmlns:a16="http://schemas.microsoft.com/office/drawing/2014/main" id="{0CB34C59-34D9-42D3-836A-867A7211F081}"/>
              </a:ext>
            </a:extLst>
          </p:cNvPr>
          <p:cNvSpPr>
            <a:spLocks noGrp="1"/>
          </p:cNvSpPr>
          <p:nvPr>
            <p:ph type="pic" sz="quarter" idx="43" hasCustomPrompt="1"/>
          </p:nvPr>
        </p:nvSpPr>
        <p:spPr>
          <a:xfrm>
            <a:off x="464096" y="3078711"/>
            <a:ext cx="457200" cy="457200"/>
          </a:xfrm>
          <a:prstGeom prst="rect">
            <a:avLst/>
          </a:prstGeom>
        </p:spPr>
        <p:txBody>
          <a:bodyPr lIns="0" tIns="0" rIns="0" bIns="0" anchor="ctr"/>
          <a:lstStyle>
            <a:lvl1pPr marL="0" indent="0" algn="ctr">
              <a:spcBef>
                <a:spcPts val="0"/>
              </a:spcBef>
              <a:buNone/>
              <a:defRPr sz="1600">
                <a:solidFill>
                  <a:schemeClr val="tx1">
                    <a:lumMod val="75000"/>
                    <a:lumOff val="25000"/>
                  </a:schemeClr>
                </a:solidFill>
                <a:latin typeface="Source Sans Pro" panose="020B0503030403020204" pitchFamily="34" charset="0"/>
                <a:ea typeface="Source Sans Pro" panose="020B0503030403020204" pitchFamily="34" charset="0"/>
              </a:defRPr>
            </a:lvl1pPr>
          </a:lstStyle>
          <a:p>
            <a:r>
              <a:rPr lang="en-US" dirty="0"/>
              <a:t>Icon</a:t>
            </a:r>
          </a:p>
        </p:txBody>
      </p:sp>
      <p:sp>
        <p:nvSpPr>
          <p:cNvPr id="17" name="Text Placeholder 14">
            <a:extLst>
              <a:ext uri="{FF2B5EF4-FFF2-40B4-BE49-F238E27FC236}">
                <a16:creationId xmlns:a16="http://schemas.microsoft.com/office/drawing/2014/main" id="{1BACAAD7-8804-4619-9623-1E8D9D0F2594}"/>
              </a:ext>
            </a:extLst>
          </p:cNvPr>
          <p:cNvSpPr>
            <a:spLocks noGrp="1"/>
          </p:cNvSpPr>
          <p:nvPr>
            <p:ph type="body" sz="quarter" idx="44"/>
          </p:nvPr>
        </p:nvSpPr>
        <p:spPr>
          <a:xfrm>
            <a:off x="994480" y="3078730"/>
            <a:ext cx="1280160" cy="457181"/>
          </a:xfrm>
          <a:prstGeom prst="rect">
            <a:avLst/>
          </a:prstGeom>
        </p:spPr>
        <p:txBody>
          <a:bodyPr lIns="0" tIns="0" rIns="0" bIns="0" anchor="ctr" anchorCtr="0">
            <a:normAutofit/>
          </a:bodyPr>
          <a:lstStyle>
            <a:lvl1pPr marL="0" marR="0" indent="0" algn="l" defTabSz="914400" rtl="0" eaLnBrk="1" fontAlgn="base" latinLnBrk="0" hangingPunct="1">
              <a:lnSpc>
                <a:spcPct val="100000"/>
              </a:lnSpc>
              <a:spcBef>
                <a:spcPts val="0"/>
              </a:spcBef>
              <a:spcAft>
                <a:spcPct val="0"/>
              </a:spcAft>
              <a:buClrTx/>
              <a:buSzPct val="171000"/>
              <a:buFont typeface="Gill Sans" charset="0"/>
              <a:buNone/>
              <a:tabLst/>
              <a:defRPr sz="1100">
                <a:solidFill>
                  <a:schemeClr val="tx1">
                    <a:lumMod val="75000"/>
                    <a:lumOff val="25000"/>
                  </a:schemeClr>
                </a:solidFill>
                <a:latin typeface="Source Sans Pro Semibold" panose="020B0603030403020204" pitchFamily="34" charset="0"/>
                <a:ea typeface="Source Sans Pro Semibold" panose="020B0603030403020204" pitchFamily="34" charset="0"/>
              </a:defRPr>
            </a:lvl1pPr>
            <a:lvl5pPr>
              <a:defRPr/>
            </a:lvl5pPr>
          </a:lstStyle>
          <a:p>
            <a:pPr lvl="0"/>
            <a:endParaRPr lang="en-US" dirty="0"/>
          </a:p>
        </p:txBody>
      </p:sp>
      <p:sp>
        <p:nvSpPr>
          <p:cNvPr id="18" name="Picture Placeholder 42">
            <a:extLst>
              <a:ext uri="{FF2B5EF4-FFF2-40B4-BE49-F238E27FC236}">
                <a16:creationId xmlns:a16="http://schemas.microsoft.com/office/drawing/2014/main" id="{552DF2E1-E6AE-4E9E-8BC8-D21C301ABE23}"/>
              </a:ext>
            </a:extLst>
          </p:cNvPr>
          <p:cNvSpPr>
            <a:spLocks noGrp="1"/>
          </p:cNvSpPr>
          <p:nvPr>
            <p:ph type="pic" sz="quarter" idx="45" hasCustomPrompt="1"/>
          </p:nvPr>
        </p:nvSpPr>
        <p:spPr>
          <a:xfrm>
            <a:off x="2539750" y="3657600"/>
            <a:ext cx="457200" cy="457200"/>
          </a:xfrm>
          <a:prstGeom prst="rect">
            <a:avLst/>
          </a:prstGeom>
        </p:spPr>
        <p:txBody>
          <a:bodyPr lIns="0" tIns="0" rIns="0" bIns="0" anchor="ctr"/>
          <a:lstStyle>
            <a:lvl1pPr marL="0" indent="0" algn="ctr">
              <a:spcBef>
                <a:spcPts val="0"/>
              </a:spcBef>
              <a:buNone/>
              <a:defRPr sz="1600">
                <a:solidFill>
                  <a:schemeClr val="tx1">
                    <a:lumMod val="75000"/>
                    <a:lumOff val="25000"/>
                  </a:schemeClr>
                </a:solidFill>
                <a:latin typeface="Source Sans Pro" panose="020B0503030403020204" pitchFamily="34" charset="0"/>
                <a:ea typeface="Source Sans Pro" panose="020B0503030403020204" pitchFamily="34" charset="0"/>
              </a:defRPr>
            </a:lvl1pPr>
          </a:lstStyle>
          <a:p>
            <a:r>
              <a:rPr lang="en-US" dirty="0"/>
              <a:t>Icon</a:t>
            </a:r>
          </a:p>
        </p:txBody>
      </p:sp>
      <p:sp>
        <p:nvSpPr>
          <p:cNvPr id="19" name="Text Placeholder 14">
            <a:extLst>
              <a:ext uri="{FF2B5EF4-FFF2-40B4-BE49-F238E27FC236}">
                <a16:creationId xmlns:a16="http://schemas.microsoft.com/office/drawing/2014/main" id="{AAA107D7-B836-47B0-AA02-403EB3364601}"/>
              </a:ext>
            </a:extLst>
          </p:cNvPr>
          <p:cNvSpPr>
            <a:spLocks noGrp="1"/>
          </p:cNvSpPr>
          <p:nvPr>
            <p:ph type="body" sz="quarter" idx="46"/>
          </p:nvPr>
        </p:nvSpPr>
        <p:spPr>
          <a:xfrm>
            <a:off x="3070134" y="3657619"/>
            <a:ext cx="1280160" cy="457181"/>
          </a:xfrm>
          <a:prstGeom prst="rect">
            <a:avLst/>
          </a:prstGeom>
        </p:spPr>
        <p:txBody>
          <a:bodyPr lIns="0" tIns="0" rIns="0" bIns="0" anchor="ctr" anchorCtr="0">
            <a:normAutofit/>
          </a:bodyPr>
          <a:lstStyle>
            <a:lvl1pPr marL="0" marR="0" indent="0" algn="l" defTabSz="914400" rtl="0" eaLnBrk="1" fontAlgn="base" latinLnBrk="0" hangingPunct="1">
              <a:lnSpc>
                <a:spcPct val="100000"/>
              </a:lnSpc>
              <a:spcBef>
                <a:spcPts val="0"/>
              </a:spcBef>
              <a:spcAft>
                <a:spcPct val="0"/>
              </a:spcAft>
              <a:buClrTx/>
              <a:buSzPct val="171000"/>
              <a:buFont typeface="Gill Sans" charset="0"/>
              <a:buNone/>
              <a:tabLst/>
              <a:defRPr sz="1100">
                <a:solidFill>
                  <a:schemeClr val="tx1">
                    <a:lumMod val="75000"/>
                    <a:lumOff val="25000"/>
                  </a:schemeClr>
                </a:solidFill>
                <a:latin typeface="Source Sans Pro Semibold" panose="020B0603030403020204" pitchFamily="34" charset="0"/>
                <a:ea typeface="Source Sans Pro Semibold" panose="020B0603030403020204" pitchFamily="34" charset="0"/>
              </a:defRPr>
            </a:lvl1pPr>
            <a:lvl5pPr>
              <a:defRPr/>
            </a:lvl5pPr>
          </a:lstStyle>
          <a:p>
            <a:pPr lvl="0"/>
            <a:endParaRPr lang="en-US" dirty="0"/>
          </a:p>
        </p:txBody>
      </p:sp>
      <p:sp>
        <p:nvSpPr>
          <p:cNvPr id="20" name="Picture Placeholder 42">
            <a:extLst>
              <a:ext uri="{FF2B5EF4-FFF2-40B4-BE49-F238E27FC236}">
                <a16:creationId xmlns:a16="http://schemas.microsoft.com/office/drawing/2014/main" id="{2854BCE4-1E18-449F-B23F-E7087AA20ABA}"/>
              </a:ext>
            </a:extLst>
          </p:cNvPr>
          <p:cNvSpPr>
            <a:spLocks noGrp="1"/>
          </p:cNvSpPr>
          <p:nvPr>
            <p:ph type="pic" sz="quarter" idx="47" hasCustomPrompt="1"/>
          </p:nvPr>
        </p:nvSpPr>
        <p:spPr>
          <a:xfrm>
            <a:off x="464096" y="3657600"/>
            <a:ext cx="457200" cy="457200"/>
          </a:xfrm>
          <a:prstGeom prst="rect">
            <a:avLst/>
          </a:prstGeom>
        </p:spPr>
        <p:txBody>
          <a:bodyPr lIns="0" tIns="0" rIns="0" bIns="0" anchor="ctr"/>
          <a:lstStyle>
            <a:lvl1pPr marL="0" indent="0" algn="ctr">
              <a:spcBef>
                <a:spcPts val="0"/>
              </a:spcBef>
              <a:buNone/>
              <a:defRPr sz="1600">
                <a:solidFill>
                  <a:schemeClr val="tx1">
                    <a:lumMod val="75000"/>
                    <a:lumOff val="25000"/>
                  </a:schemeClr>
                </a:solidFill>
                <a:latin typeface="Source Sans Pro" panose="020B0503030403020204" pitchFamily="34" charset="0"/>
                <a:ea typeface="Source Sans Pro" panose="020B0503030403020204" pitchFamily="34" charset="0"/>
              </a:defRPr>
            </a:lvl1pPr>
          </a:lstStyle>
          <a:p>
            <a:r>
              <a:rPr lang="en-US" dirty="0"/>
              <a:t>Icon</a:t>
            </a:r>
          </a:p>
        </p:txBody>
      </p:sp>
      <p:sp>
        <p:nvSpPr>
          <p:cNvPr id="21" name="Text Placeholder 14">
            <a:extLst>
              <a:ext uri="{FF2B5EF4-FFF2-40B4-BE49-F238E27FC236}">
                <a16:creationId xmlns:a16="http://schemas.microsoft.com/office/drawing/2014/main" id="{776F1092-1FA2-40A0-A962-55866A184C6A}"/>
              </a:ext>
            </a:extLst>
          </p:cNvPr>
          <p:cNvSpPr>
            <a:spLocks noGrp="1"/>
          </p:cNvSpPr>
          <p:nvPr>
            <p:ph type="body" sz="quarter" idx="48"/>
          </p:nvPr>
        </p:nvSpPr>
        <p:spPr>
          <a:xfrm>
            <a:off x="994480" y="3657619"/>
            <a:ext cx="1280160" cy="457181"/>
          </a:xfrm>
          <a:prstGeom prst="rect">
            <a:avLst/>
          </a:prstGeom>
        </p:spPr>
        <p:txBody>
          <a:bodyPr lIns="0" tIns="0" rIns="0" bIns="0" anchor="ctr" anchorCtr="0">
            <a:normAutofit/>
          </a:bodyPr>
          <a:lstStyle>
            <a:lvl1pPr marL="0" marR="0" indent="0" algn="l" defTabSz="914400" rtl="0" eaLnBrk="1" fontAlgn="base" latinLnBrk="0" hangingPunct="1">
              <a:lnSpc>
                <a:spcPct val="100000"/>
              </a:lnSpc>
              <a:spcBef>
                <a:spcPts val="0"/>
              </a:spcBef>
              <a:spcAft>
                <a:spcPct val="0"/>
              </a:spcAft>
              <a:buClrTx/>
              <a:buSzPct val="171000"/>
              <a:buFont typeface="Gill Sans" charset="0"/>
              <a:buNone/>
              <a:tabLst/>
              <a:defRPr sz="1100">
                <a:solidFill>
                  <a:schemeClr val="tx1">
                    <a:lumMod val="75000"/>
                    <a:lumOff val="25000"/>
                  </a:schemeClr>
                </a:solidFill>
                <a:latin typeface="Source Sans Pro Semibold" panose="020B0603030403020204" pitchFamily="34" charset="0"/>
                <a:ea typeface="Source Sans Pro Semibold" panose="020B0603030403020204" pitchFamily="34" charset="0"/>
              </a:defRPr>
            </a:lvl1pPr>
            <a:lvl5pPr>
              <a:defRPr/>
            </a:lvl5pPr>
          </a:lstStyle>
          <a:p>
            <a:pPr lvl="0"/>
            <a:endParaRPr lang="en-US" dirty="0"/>
          </a:p>
        </p:txBody>
      </p:sp>
      <p:sp>
        <p:nvSpPr>
          <p:cNvPr id="2" name="Footer Placeholder 1">
            <a:extLst>
              <a:ext uri="{FF2B5EF4-FFF2-40B4-BE49-F238E27FC236}">
                <a16:creationId xmlns:a16="http://schemas.microsoft.com/office/drawing/2014/main" id="{2B464C72-1D84-48D4-86FB-1985DBCCDBB7}"/>
              </a:ext>
            </a:extLst>
          </p:cNvPr>
          <p:cNvSpPr>
            <a:spLocks noGrp="1"/>
          </p:cNvSpPr>
          <p:nvPr>
            <p:ph type="ftr" sz="quarter" idx="49"/>
          </p:nvPr>
        </p:nvSpPr>
        <p:spPr/>
        <p:txBody>
          <a:bodyPr/>
          <a:lstStyle>
            <a:lvl1pPr>
              <a:defRPr>
                <a:solidFill>
                  <a:schemeClr val="tx1">
                    <a:lumMod val="75000"/>
                    <a:lumOff val="25000"/>
                  </a:schemeClr>
                </a:solidFill>
              </a:defRPr>
            </a:lvl1pPr>
          </a:lstStyle>
          <a:p>
            <a:pPr algn="l"/>
            <a:endParaRPr lang="en-US" dirty="0"/>
          </a:p>
        </p:txBody>
      </p:sp>
      <p:sp>
        <p:nvSpPr>
          <p:cNvPr id="26" name="Title 2">
            <a:extLst>
              <a:ext uri="{FF2B5EF4-FFF2-40B4-BE49-F238E27FC236}">
                <a16:creationId xmlns:a16="http://schemas.microsoft.com/office/drawing/2014/main" id="{405596B3-1A34-4E2F-9426-824A3B523052}"/>
              </a:ext>
            </a:extLst>
          </p:cNvPr>
          <p:cNvSpPr>
            <a:spLocks noGrp="1"/>
          </p:cNvSpPr>
          <p:nvPr>
            <p:ph type="title"/>
          </p:nvPr>
        </p:nvSpPr>
        <p:spPr>
          <a:xfrm>
            <a:off x="457200" y="512209"/>
            <a:ext cx="8229600" cy="685800"/>
          </a:xfrm>
        </p:spPr>
        <p:txBody>
          <a:bodyPr/>
          <a:lstStyle/>
          <a:p>
            <a:r>
              <a:rPr lang="en-US"/>
              <a:t>Click to edit Master title style</a:t>
            </a:r>
          </a:p>
        </p:txBody>
      </p:sp>
      <p:sp>
        <p:nvSpPr>
          <p:cNvPr id="27" name="Text Placeholder 19">
            <a:extLst>
              <a:ext uri="{FF2B5EF4-FFF2-40B4-BE49-F238E27FC236}">
                <a16:creationId xmlns:a16="http://schemas.microsoft.com/office/drawing/2014/main" id="{52C06D4A-119D-472E-9FDF-E7B468DF786A}"/>
              </a:ext>
            </a:extLst>
          </p:cNvPr>
          <p:cNvSpPr>
            <a:spLocks noGrp="1"/>
          </p:cNvSpPr>
          <p:nvPr>
            <p:ph type="body" sz="quarter" idx="21" hasCustomPrompt="1"/>
          </p:nvPr>
        </p:nvSpPr>
        <p:spPr>
          <a:xfrm>
            <a:off x="457200" y="320040"/>
            <a:ext cx="914400" cy="182880"/>
          </a:xfrm>
          <a:solidFill>
            <a:schemeClr val="accent1"/>
          </a:solidFill>
        </p:spPr>
        <p:txBody>
          <a:bodyPr lIns="91440" rIns="91440" anchor="ctr">
            <a:noAutofit/>
          </a:bodyPr>
          <a:lstStyle>
            <a:lvl1pPr marL="0" indent="0" algn="ctr">
              <a:spcAft>
                <a:spcPts val="0"/>
              </a:spcAft>
              <a:buNone/>
              <a:defRPr sz="800" cap="all" baseline="0">
                <a:solidFill>
                  <a:schemeClr val="bg1"/>
                </a:solidFill>
                <a:latin typeface="Source Sans Pro Black" panose="020B0803030403020204" pitchFamily="34" charset="0"/>
                <a:ea typeface="Source Sans Pro Black" panose="020B0803030403020204" pitchFamily="34" charset="0"/>
              </a:defRPr>
            </a:lvl1pPr>
          </a:lstStyle>
          <a:p>
            <a:pPr lvl="0"/>
            <a:r>
              <a:rPr lang="en-US" dirty="0"/>
              <a:t>Category</a:t>
            </a:r>
          </a:p>
        </p:txBody>
      </p:sp>
      <p:sp>
        <p:nvSpPr>
          <p:cNvPr id="5" name="Content Placeholder 4">
            <a:extLst>
              <a:ext uri="{FF2B5EF4-FFF2-40B4-BE49-F238E27FC236}">
                <a16:creationId xmlns:a16="http://schemas.microsoft.com/office/drawing/2014/main" id="{4C507E3D-1CC7-4FBA-A4A2-A4F07D3FA418}"/>
              </a:ext>
            </a:extLst>
          </p:cNvPr>
          <p:cNvSpPr>
            <a:spLocks noGrp="1"/>
          </p:cNvSpPr>
          <p:nvPr>
            <p:ph sz="quarter" idx="50"/>
          </p:nvPr>
        </p:nvSpPr>
        <p:spPr>
          <a:xfrm>
            <a:off x="4614863" y="1207299"/>
            <a:ext cx="4071937" cy="323611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2172591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ricing w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6F80512-43C2-43BD-98B9-69DE20AE2B55}"/>
              </a:ext>
            </a:extLst>
          </p:cNvPr>
          <p:cNvSpPr/>
          <p:nvPr userDrawn="1"/>
        </p:nvSpPr>
        <p:spPr bwMode="auto">
          <a:xfrm>
            <a:off x="0" y="3429000"/>
            <a:ext cx="9144000" cy="1714500"/>
          </a:xfrm>
          <a:prstGeom prst="rect">
            <a:avLst/>
          </a:prstGeom>
          <a:solidFill>
            <a:schemeClr val="bg1">
              <a:lumMod val="95000"/>
            </a:scheme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lumMod val="75000"/>
                  <a:lumOff val="25000"/>
                </a:schemeClr>
              </a:solidFill>
              <a:effectLst/>
              <a:latin typeface="Gill Sans" charset="0"/>
              <a:ea typeface="ヒラギノ角ゴ ProN W3" charset="0"/>
              <a:cs typeface="ヒラギノ角ゴ ProN W3" charset="0"/>
              <a:sym typeface="Gill Sans" charset="0"/>
            </a:endParaRPr>
          </a:p>
        </p:txBody>
      </p:sp>
      <p:sp>
        <p:nvSpPr>
          <p:cNvPr id="23" name="Slide Number Placeholder 6">
            <a:extLst>
              <a:ext uri="{FF2B5EF4-FFF2-40B4-BE49-F238E27FC236}">
                <a16:creationId xmlns:a16="http://schemas.microsoft.com/office/drawing/2014/main" id="{BE1D22EB-B5D1-45FC-B405-36A0DB490B91}"/>
              </a:ext>
            </a:extLst>
          </p:cNvPr>
          <p:cNvSpPr>
            <a:spLocks noGrp="1"/>
          </p:cNvSpPr>
          <p:nvPr>
            <p:ph type="sldNum" sz="quarter" idx="4"/>
          </p:nvPr>
        </p:nvSpPr>
        <p:spPr>
          <a:xfrm>
            <a:off x="6629400" y="237572"/>
            <a:ext cx="2057400" cy="274637"/>
          </a:xfrm>
          <a:prstGeom prst="rect">
            <a:avLst/>
          </a:prstGeom>
        </p:spPr>
        <p:txBody>
          <a:bodyPr vert="horz" lIns="91440" tIns="45720" rIns="91440" bIns="45720" rtlCol="0" anchor="ctr"/>
          <a:lstStyle>
            <a:lvl1pPr algn="r">
              <a:defRPr sz="1000">
                <a:solidFill>
                  <a:schemeClr val="tx1">
                    <a:tint val="75000"/>
                  </a:schemeClr>
                </a:solidFill>
                <a:latin typeface="Source Sans Pro Black" panose="020B0803030403020204" pitchFamily="34" charset="0"/>
                <a:ea typeface="Source Sans Pro Black" panose="020B0803030403020204" pitchFamily="34" charset="0"/>
              </a:defRPr>
            </a:lvl1pPr>
          </a:lstStyle>
          <a:p>
            <a:fld id="{8894A860-9408-4AD2-AC6E-3FFFFE686981}" type="slidenum">
              <a:rPr lang="en-US" smtClean="0"/>
              <a:pPr/>
              <a:t>‹#›</a:t>
            </a:fld>
            <a:endParaRPr lang="en-US" dirty="0"/>
          </a:p>
        </p:txBody>
      </p:sp>
      <p:pic>
        <p:nvPicPr>
          <p:cNvPr id="25" name="Picture 24">
            <a:extLst>
              <a:ext uri="{FF2B5EF4-FFF2-40B4-BE49-F238E27FC236}">
                <a16:creationId xmlns:a16="http://schemas.microsoft.com/office/drawing/2014/main" id="{25B75EAC-53E7-4EDC-A37C-EE395EA4C3B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001000" y="4666882"/>
            <a:ext cx="685800" cy="342900"/>
          </a:xfrm>
          <a:prstGeom prst="rect">
            <a:avLst/>
          </a:prstGeom>
        </p:spPr>
      </p:pic>
      <p:sp>
        <p:nvSpPr>
          <p:cNvPr id="26" name="Picture Placeholder 42">
            <a:extLst>
              <a:ext uri="{FF2B5EF4-FFF2-40B4-BE49-F238E27FC236}">
                <a16:creationId xmlns:a16="http://schemas.microsoft.com/office/drawing/2014/main" id="{9160B92D-DF8C-4151-ACAF-731CFAE35C12}"/>
              </a:ext>
            </a:extLst>
          </p:cNvPr>
          <p:cNvSpPr>
            <a:spLocks noGrp="1"/>
          </p:cNvSpPr>
          <p:nvPr>
            <p:ph type="pic" sz="quarter" idx="36" hasCustomPrompt="1"/>
          </p:nvPr>
        </p:nvSpPr>
        <p:spPr>
          <a:xfrm>
            <a:off x="6705912" y="3816259"/>
            <a:ext cx="457200" cy="457200"/>
          </a:xfrm>
          <a:prstGeom prst="rect">
            <a:avLst/>
          </a:prstGeom>
        </p:spPr>
        <p:txBody>
          <a:bodyPr lIns="0" tIns="0" rIns="0" bIns="0" anchor="ctr"/>
          <a:lstStyle>
            <a:lvl1pPr marL="0" indent="0" algn="ctr">
              <a:spcBef>
                <a:spcPts val="0"/>
              </a:spcBef>
              <a:buNone/>
              <a:defRPr sz="1600">
                <a:latin typeface="Source Sans Pro" panose="020B0503030403020204" pitchFamily="34" charset="0"/>
                <a:ea typeface="Source Sans Pro" panose="020B0503030403020204" pitchFamily="34" charset="0"/>
              </a:defRPr>
            </a:lvl1pPr>
          </a:lstStyle>
          <a:p>
            <a:r>
              <a:rPr lang="en-US" dirty="0"/>
              <a:t>Icon</a:t>
            </a:r>
          </a:p>
        </p:txBody>
      </p:sp>
      <p:sp>
        <p:nvSpPr>
          <p:cNvPr id="27" name="Text Placeholder 14">
            <a:extLst>
              <a:ext uri="{FF2B5EF4-FFF2-40B4-BE49-F238E27FC236}">
                <a16:creationId xmlns:a16="http://schemas.microsoft.com/office/drawing/2014/main" id="{B1A1E1F0-DBFD-4E05-8B53-E5CAF6AB96B0}"/>
              </a:ext>
            </a:extLst>
          </p:cNvPr>
          <p:cNvSpPr>
            <a:spLocks noGrp="1"/>
          </p:cNvSpPr>
          <p:nvPr>
            <p:ph type="body" sz="quarter" idx="37"/>
          </p:nvPr>
        </p:nvSpPr>
        <p:spPr>
          <a:xfrm>
            <a:off x="7236296" y="3816278"/>
            <a:ext cx="1280160" cy="457181"/>
          </a:xfrm>
          <a:prstGeom prst="rect">
            <a:avLst/>
          </a:prstGeom>
        </p:spPr>
        <p:txBody>
          <a:bodyPr lIns="0" tIns="0" rIns="0" bIns="0" anchor="ctr" anchorCtr="0">
            <a:normAutofit/>
          </a:bodyPr>
          <a:lstStyle>
            <a:lvl1pPr marL="0" marR="0" indent="0" algn="l" defTabSz="914400" rtl="0" eaLnBrk="1" fontAlgn="base" latinLnBrk="0" hangingPunct="1">
              <a:lnSpc>
                <a:spcPct val="100000"/>
              </a:lnSpc>
              <a:spcBef>
                <a:spcPts val="0"/>
              </a:spcBef>
              <a:spcAft>
                <a:spcPct val="0"/>
              </a:spcAft>
              <a:buClrTx/>
              <a:buSzPct val="171000"/>
              <a:buFont typeface="Gill Sans" charset="0"/>
              <a:buNone/>
              <a:tabLst/>
              <a:defRPr sz="1100">
                <a:solidFill>
                  <a:schemeClr val="tx1">
                    <a:lumMod val="75000"/>
                    <a:lumOff val="25000"/>
                  </a:schemeClr>
                </a:solidFill>
                <a:latin typeface="Source Sans Pro Semibold" panose="020B0603030403020204" pitchFamily="34" charset="0"/>
                <a:ea typeface="Source Sans Pro Semibold" panose="020B0603030403020204" pitchFamily="34" charset="0"/>
              </a:defRPr>
            </a:lvl1pPr>
            <a:lvl5pPr>
              <a:defRPr/>
            </a:lvl5pPr>
          </a:lstStyle>
          <a:p>
            <a:pPr lvl="0"/>
            <a:endParaRPr lang="en-US" dirty="0"/>
          </a:p>
        </p:txBody>
      </p:sp>
      <p:sp>
        <p:nvSpPr>
          <p:cNvPr id="28" name="Picture Placeholder 42">
            <a:extLst>
              <a:ext uri="{FF2B5EF4-FFF2-40B4-BE49-F238E27FC236}">
                <a16:creationId xmlns:a16="http://schemas.microsoft.com/office/drawing/2014/main" id="{4D2BC37E-E385-4B54-A5ED-CA63FB20A086}"/>
              </a:ext>
            </a:extLst>
          </p:cNvPr>
          <p:cNvSpPr>
            <a:spLocks noGrp="1"/>
          </p:cNvSpPr>
          <p:nvPr>
            <p:ph type="pic" sz="quarter" idx="38" hasCustomPrompt="1"/>
          </p:nvPr>
        </p:nvSpPr>
        <p:spPr>
          <a:xfrm>
            <a:off x="4630258" y="3816259"/>
            <a:ext cx="457200" cy="457200"/>
          </a:xfrm>
          <a:prstGeom prst="rect">
            <a:avLst/>
          </a:prstGeom>
        </p:spPr>
        <p:txBody>
          <a:bodyPr lIns="0" tIns="0" rIns="0" bIns="0" anchor="ctr"/>
          <a:lstStyle>
            <a:lvl1pPr marL="0" indent="0" algn="ctr">
              <a:spcBef>
                <a:spcPts val="0"/>
              </a:spcBef>
              <a:buNone/>
              <a:defRPr sz="1600">
                <a:latin typeface="Source Sans Pro" panose="020B0503030403020204" pitchFamily="34" charset="0"/>
                <a:ea typeface="Source Sans Pro" panose="020B0503030403020204" pitchFamily="34" charset="0"/>
              </a:defRPr>
            </a:lvl1pPr>
          </a:lstStyle>
          <a:p>
            <a:r>
              <a:rPr lang="en-US" dirty="0"/>
              <a:t>Icon</a:t>
            </a:r>
          </a:p>
        </p:txBody>
      </p:sp>
      <p:sp>
        <p:nvSpPr>
          <p:cNvPr id="29" name="Text Placeholder 14">
            <a:extLst>
              <a:ext uri="{FF2B5EF4-FFF2-40B4-BE49-F238E27FC236}">
                <a16:creationId xmlns:a16="http://schemas.microsoft.com/office/drawing/2014/main" id="{408696C2-74D6-4209-927A-581F9CC65835}"/>
              </a:ext>
            </a:extLst>
          </p:cNvPr>
          <p:cNvSpPr>
            <a:spLocks noGrp="1"/>
          </p:cNvSpPr>
          <p:nvPr>
            <p:ph type="body" sz="quarter" idx="39"/>
          </p:nvPr>
        </p:nvSpPr>
        <p:spPr>
          <a:xfrm>
            <a:off x="5160642" y="3816278"/>
            <a:ext cx="1280160" cy="457181"/>
          </a:xfrm>
          <a:prstGeom prst="rect">
            <a:avLst/>
          </a:prstGeom>
        </p:spPr>
        <p:txBody>
          <a:bodyPr lIns="0" tIns="0" rIns="0" bIns="0" anchor="ctr" anchorCtr="0">
            <a:normAutofit/>
          </a:bodyPr>
          <a:lstStyle>
            <a:lvl1pPr marL="0" marR="0" indent="0" algn="l" defTabSz="914400" rtl="0" eaLnBrk="1" fontAlgn="base" latinLnBrk="0" hangingPunct="1">
              <a:lnSpc>
                <a:spcPct val="100000"/>
              </a:lnSpc>
              <a:spcBef>
                <a:spcPts val="0"/>
              </a:spcBef>
              <a:spcAft>
                <a:spcPct val="0"/>
              </a:spcAft>
              <a:buClrTx/>
              <a:buSzPct val="171000"/>
              <a:buFont typeface="Gill Sans" charset="0"/>
              <a:buNone/>
              <a:tabLst/>
              <a:defRPr sz="1100">
                <a:solidFill>
                  <a:schemeClr val="tx1">
                    <a:lumMod val="75000"/>
                    <a:lumOff val="25000"/>
                  </a:schemeClr>
                </a:solidFill>
                <a:latin typeface="Source Sans Pro Semibold" panose="020B0603030403020204" pitchFamily="34" charset="0"/>
                <a:ea typeface="Source Sans Pro Semibold" panose="020B0603030403020204" pitchFamily="34" charset="0"/>
              </a:defRPr>
            </a:lvl1pPr>
            <a:lvl5pPr>
              <a:defRPr/>
            </a:lvl5pPr>
          </a:lstStyle>
          <a:p>
            <a:pPr lvl="0"/>
            <a:endParaRPr lang="en-US" dirty="0"/>
          </a:p>
        </p:txBody>
      </p:sp>
      <p:sp>
        <p:nvSpPr>
          <p:cNvPr id="2" name="Footer Placeholder 1">
            <a:extLst>
              <a:ext uri="{FF2B5EF4-FFF2-40B4-BE49-F238E27FC236}">
                <a16:creationId xmlns:a16="http://schemas.microsoft.com/office/drawing/2014/main" id="{536F22CB-EE2C-4C81-AFC6-4315EC8688E5}"/>
              </a:ext>
            </a:extLst>
          </p:cNvPr>
          <p:cNvSpPr>
            <a:spLocks noGrp="1"/>
          </p:cNvSpPr>
          <p:nvPr>
            <p:ph type="ftr" sz="quarter" idx="41"/>
          </p:nvPr>
        </p:nvSpPr>
        <p:spPr/>
        <p:txBody>
          <a:bodyPr/>
          <a:lstStyle>
            <a:lvl1pPr>
              <a:defRPr>
                <a:solidFill>
                  <a:schemeClr val="tx1">
                    <a:lumMod val="75000"/>
                    <a:lumOff val="25000"/>
                  </a:schemeClr>
                </a:solidFill>
              </a:defRPr>
            </a:lvl1pPr>
          </a:lstStyle>
          <a:p>
            <a:pPr algn="l"/>
            <a:endParaRPr lang="en-US" dirty="0"/>
          </a:p>
        </p:txBody>
      </p:sp>
      <p:sp>
        <p:nvSpPr>
          <p:cNvPr id="16" name="Title 2">
            <a:extLst>
              <a:ext uri="{FF2B5EF4-FFF2-40B4-BE49-F238E27FC236}">
                <a16:creationId xmlns:a16="http://schemas.microsoft.com/office/drawing/2014/main" id="{2F70119E-642A-4286-9796-622AE3AF9BC1}"/>
              </a:ext>
            </a:extLst>
          </p:cNvPr>
          <p:cNvSpPr>
            <a:spLocks noGrp="1"/>
          </p:cNvSpPr>
          <p:nvPr>
            <p:ph type="title"/>
          </p:nvPr>
        </p:nvSpPr>
        <p:spPr>
          <a:xfrm>
            <a:off x="457200" y="512209"/>
            <a:ext cx="8229600" cy="685800"/>
          </a:xfrm>
        </p:spPr>
        <p:txBody>
          <a:bodyPr/>
          <a:lstStyle/>
          <a:p>
            <a:r>
              <a:rPr lang="en-US"/>
              <a:t>Click to edit Master title style</a:t>
            </a:r>
          </a:p>
        </p:txBody>
      </p:sp>
      <p:sp>
        <p:nvSpPr>
          <p:cNvPr id="17" name="Text Placeholder 14">
            <a:extLst>
              <a:ext uri="{FF2B5EF4-FFF2-40B4-BE49-F238E27FC236}">
                <a16:creationId xmlns:a16="http://schemas.microsoft.com/office/drawing/2014/main" id="{0428E7AE-4CDF-49FD-BB36-04E6B095B481}"/>
              </a:ext>
            </a:extLst>
          </p:cNvPr>
          <p:cNvSpPr>
            <a:spLocks noGrp="1"/>
          </p:cNvSpPr>
          <p:nvPr>
            <p:ph type="body" sz="quarter" idx="13" hasCustomPrompt="1"/>
          </p:nvPr>
        </p:nvSpPr>
        <p:spPr>
          <a:xfrm>
            <a:off x="457200" y="3429774"/>
            <a:ext cx="3886200" cy="1143000"/>
          </a:xfrm>
          <a:prstGeom prst="rect">
            <a:avLst/>
          </a:prstGeom>
        </p:spPr>
        <p:txBody>
          <a:bodyPr lIns="0" rIns="91440" anchor="ctr" anchorCtr="0">
            <a:normAutofit/>
          </a:bodyPr>
          <a:lstStyle>
            <a:lvl1pPr marL="0" marR="0" indent="0" algn="l" defTabSz="914400" rtl="0" eaLnBrk="1" fontAlgn="base" latinLnBrk="0" hangingPunct="1">
              <a:lnSpc>
                <a:spcPct val="100000"/>
              </a:lnSpc>
              <a:spcBef>
                <a:spcPts val="0"/>
              </a:spcBef>
              <a:spcAft>
                <a:spcPts val="600"/>
              </a:spcAft>
              <a:buClrTx/>
              <a:buSzPct val="171000"/>
              <a:buFont typeface="Gill Sans" charset="0"/>
              <a:buNone/>
              <a:tabLst/>
              <a:defRPr sz="1400">
                <a:latin typeface="Source Sans Pro" panose="020B0503030403020204" pitchFamily="34" charset="0"/>
                <a:ea typeface="Source Sans Pro" panose="020B0503030403020204" pitchFamily="34" charset="0"/>
              </a:defRPr>
            </a:lvl1pPr>
            <a:lvl5pPr>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a:t>
            </a:r>
          </a:p>
        </p:txBody>
      </p:sp>
      <p:sp>
        <p:nvSpPr>
          <p:cNvPr id="18" name="Text Placeholder 19">
            <a:extLst>
              <a:ext uri="{FF2B5EF4-FFF2-40B4-BE49-F238E27FC236}">
                <a16:creationId xmlns:a16="http://schemas.microsoft.com/office/drawing/2014/main" id="{481C8228-D2EF-48B2-8455-EF833747B9BD}"/>
              </a:ext>
            </a:extLst>
          </p:cNvPr>
          <p:cNvSpPr>
            <a:spLocks noGrp="1"/>
          </p:cNvSpPr>
          <p:nvPr>
            <p:ph type="body" sz="quarter" idx="21" hasCustomPrompt="1"/>
          </p:nvPr>
        </p:nvSpPr>
        <p:spPr>
          <a:xfrm>
            <a:off x="457200" y="320040"/>
            <a:ext cx="914400" cy="182880"/>
          </a:xfrm>
          <a:solidFill>
            <a:schemeClr val="accent1"/>
          </a:solidFill>
        </p:spPr>
        <p:txBody>
          <a:bodyPr lIns="91440" rIns="91440" anchor="ctr">
            <a:noAutofit/>
          </a:bodyPr>
          <a:lstStyle>
            <a:lvl1pPr marL="0" indent="0" algn="ctr">
              <a:spcAft>
                <a:spcPts val="0"/>
              </a:spcAft>
              <a:buNone/>
              <a:defRPr sz="800" cap="all" baseline="0">
                <a:solidFill>
                  <a:schemeClr val="bg1"/>
                </a:solidFill>
                <a:latin typeface="Source Sans Pro Black" panose="020B0803030403020204" pitchFamily="34" charset="0"/>
                <a:ea typeface="Source Sans Pro Black" panose="020B0803030403020204" pitchFamily="34" charset="0"/>
              </a:defRPr>
            </a:lvl1pPr>
          </a:lstStyle>
          <a:p>
            <a:pPr lvl="0"/>
            <a:r>
              <a:rPr lang="en-US" dirty="0"/>
              <a:t>Category</a:t>
            </a:r>
          </a:p>
        </p:txBody>
      </p:sp>
      <p:sp>
        <p:nvSpPr>
          <p:cNvPr id="14" name="Content Placeholder 2">
            <a:extLst>
              <a:ext uri="{FF2B5EF4-FFF2-40B4-BE49-F238E27FC236}">
                <a16:creationId xmlns:a16="http://schemas.microsoft.com/office/drawing/2014/main" id="{9703B03D-E1BE-4DF7-BB61-328A0445D75B}"/>
              </a:ext>
            </a:extLst>
          </p:cNvPr>
          <p:cNvSpPr>
            <a:spLocks noGrp="1"/>
          </p:cNvSpPr>
          <p:nvPr>
            <p:ph sz="quarter" idx="40"/>
          </p:nvPr>
        </p:nvSpPr>
        <p:spPr>
          <a:xfrm>
            <a:off x="457200" y="1207298"/>
            <a:ext cx="8229600" cy="222170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193577"/>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hart icon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6F80512-43C2-43BD-98B9-69DE20AE2B55}"/>
              </a:ext>
            </a:extLst>
          </p:cNvPr>
          <p:cNvSpPr/>
          <p:nvPr userDrawn="1"/>
        </p:nvSpPr>
        <p:spPr bwMode="auto">
          <a:xfrm>
            <a:off x="0" y="3429000"/>
            <a:ext cx="9144000" cy="1714500"/>
          </a:xfrm>
          <a:prstGeom prst="rect">
            <a:avLst/>
          </a:prstGeom>
          <a:solidFill>
            <a:schemeClr val="bg1">
              <a:lumMod val="95000"/>
            </a:scheme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0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3" name="Slide Number Placeholder 6">
            <a:extLst>
              <a:ext uri="{FF2B5EF4-FFF2-40B4-BE49-F238E27FC236}">
                <a16:creationId xmlns:a16="http://schemas.microsoft.com/office/drawing/2014/main" id="{BE1D22EB-B5D1-45FC-B405-36A0DB490B91}"/>
              </a:ext>
            </a:extLst>
          </p:cNvPr>
          <p:cNvSpPr>
            <a:spLocks noGrp="1"/>
          </p:cNvSpPr>
          <p:nvPr>
            <p:ph type="sldNum" sz="quarter" idx="4"/>
          </p:nvPr>
        </p:nvSpPr>
        <p:spPr>
          <a:xfrm>
            <a:off x="6629400" y="237572"/>
            <a:ext cx="2057400" cy="274637"/>
          </a:xfrm>
          <a:prstGeom prst="rect">
            <a:avLst/>
          </a:prstGeom>
        </p:spPr>
        <p:txBody>
          <a:bodyPr vert="horz" lIns="91440" tIns="45720" rIns="91440" bIns="45720" rtlCol="0" anchor="ctr"/>
          <a:lstStyle>
            <a:lvl1pPr algn="r">
              <a:defRPr sz="1000">
                <a:solidFill>
                  <a:schemeClr val="tx1">
                    <a:tint val="75000"/>
                  </a:schemeClr>
                </a:solidFill>
                <a:latin typeface="Source Sans Pro Black" panose="020B0803030403020204" pitchFamily="34" charset="0"/>
                <a:ea typeface="Source Sans Pro Black" panose="020B0803030403020204" pitchFamily="34" charset="0"/>
              </a:defRPr>
            </a:lvl1pPr>
          </a:lstStyle>
          <a:p>
            <a:fld id="{8894A860-9408-4AD2-AC6E-3FFFFE686981}" type="slidenum">
              <a:rPr lang="en-US" smtClean="0"/>
              <a:pPr/>
              <a:t>‹#›</a:t>
            </a:fld>
            <a:endParaRPr lang="en-US" dirty="0"/>
          </a:p>
        </p:txBody>
      </p:sp>
      <p:pic>
        <p:nvPicPr>
          <p:cNvPr id="25" name="Picture 24">
            <a:extLst>
              <a:ext uri="{FF2B5EF4-FFF2-40B4-BE49-F238E27FC236}">
                <a16:creationId xmlns:a16="http://schemas.microsoft.com/office/drawing/2014/main" id="{25B75EAC-53E7-4EDC-A37C-EE395EA4C3B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001000" y="4666882"/>
            <a:ext cx="685800" cy="342900"/>
          </a:xfrm>
          <a:prstGeom prst="rect">
            <a:avLst/>
          </a:prstGeom>
        </p:spPr>
      </p:pic>
      <p:sp>
        <p:nvSpPr>
          <p:cNvPr id="26" name="Picture Placeholder 42">
            <a:extLst>
              <a:ext uri="{FF2B5EF4-FFF2-40B4-BE49-F238E27FC236}">
                <a16:creationId xmlns:a16="http://schemas.microsoft.com/office/drawing/2014/main" id="{9160B92D-DF8C-4151-ACAF-731CFAE35C12}"/>
              </a:ext>
            </a:extLst>
          </p:cNvPr>
          <p:cNvSpPr>
            <a:spLocks noGrp="1"/>
          </p:cNvSpPr>
          <p:nvPr>
            <p:ph type="pic" sz="quarter" idx="36" hasCustomPrompt="1"/>
          </p:nvPr>
        </p:nvSpPr>
        <p:spPr>
          <a:xfrm>
            <a:off x="6870731" y="3815872"/>
            <a:ext cx="457200" cy="457200"/>
          </a:xfrm>
          <a:prstGeom prst="rect">
            <a:avLst/>
          </a:prstGeom>
        </p:spPr>
        <p:txBody>
          <a:bodyPr lIns="0" tIns="0" rIns="0" bIns="0" anchor="ctr"/>
          <a:lstStyle>
            <a:lvl1pPr marL="0" indent="0" algn="ctr">
              <a:spcBef>
                <a:spcPts val="0"/>
              </a:spcBef>
              <a:buNone/>
              <a:defRPr sz="1600">
                <a:latin typeface="Source Sans Pro" panose="020B0503030403020204" pitchFamily="34" charset="0"/>
                <a:ea typeface="Source Sans Pro" panose="020B0503030403020204" pitchFamily="34" charset="0"/>
              </a:defRPr>
            </a:lvl1pPr>
          </a:lstStyle>
          <a:p>
            <a:r>
              <a:rPr lang="en-US" dirty="0"/>
              <a:t>Icon</a:t>
            </a:r>
          </a:p>
        </p:txBody>
      </p:sp>
      <p:sp>
        <p:nvSpPr>
          <p:cNvPr id="27" name="Text Placeholder 14">
            <a:extLst>
              <a:ext uri="{FF2B5EF4-FFF2-40B4-BE49-F238E27FC236}">
                <a16:creationId xmlns:a16="http://schemas.microsoft.com/office/drawing/2014/main" id="{B1A1E1F0-DBFD-4E05-8B53-E5CAF6AB96B0}"/>
              </a:ext>
            </a:extLst>
          </p:cNvPr>
          <p:cNvSpPr>
            <a:spLocks noGrp="1"/>
          </p:cNvSpPr>
          <p:nvPr>
            <p:ph type="body" sz="quarter" idx="37"/>
          </p:nvPr>
        </p:nvSpPr>
        <p:spPr>
          <a:xfrm>
            <a:off x="7401115" y="3815891"/>
            <a:ext cx="1280160" cy="457181"/>
          </a:xfrm>
          <a:prstGeom prst="rect">
            <a:avLst/>
          </a:prstGeom>
        </p:spPr>
        <p:txBody>
          <a:bodyPr lIns="0" tIns="0" rIns="0" bIns="0" anchor="ctr" anchorCtr="0">
            <a:normAutofit/>
          </a:bodyPr>
          <a:lstStyle>
            <a:lvl1pPr marL="0" marR="0" indent="0" algn="l" defTabSz="914400" rtl="0" eaLnBrk="1" fontAlgn="base" latinLnBrk="0" hangingPunct="1">
              <a:lnSpc>
                <a:spcPct val="100000"/>
              </a:lnSpc>
              <a:spcBef>
                <a:spcPts val="0"/>
              </a:spcBef>
              <a:spcAft>
                <a:spcPct val="0"/>
              </a:spcAft>
              <a:buClrTx/>
              <a:buSzPct val="171000"/>
              <a:buFont typeface="Gill Sans" charset="0"/>
              <a:buNone/>
              <a:tabLst/>
              <a:defRPr sz="1100">
                <a:solidFill>
                  <a:schemeClr val="tx1">
                    <a:lumMod val="75000"/>
                    <a:lumOff val="25000"/>
                  </a:schemeClr>
                </a:solidFill>
                <a:latin typeface="Source Sans Pro Semibold" panose="020B0603030403020204" pitchFamily="34" charset="0"/>
                <a:ea typeface="Source Sans Pro Semibold" panose="020B0603030403020204" pitchFamily="34" charset="0"/>
              </a:defRPr>
            </a:lvl1pPr>
            <a:lvl5pPr>
              <a:defRPr/>
            </a:lvl5pPr>
          </a:lstStyle>
          <a:p>
            <a:pPr lvl="0"/>
            <a:endParaRPr lang="en-US" dirty="0"/>
          </a:p>
        </p:txBody>
      </p:sp>
      <p:sp>
        <p:nvSpPr>
          <p:cNvPr id="28" name="Picture Placeholder 42">
            <a:extLst>
              <a:ext uri="{FF2B5EF4-FFF2-40B4-BE49-F238E27FC236}">
                <a16:creationId xmlns:a16="http://schemas.microsoft.com/office/drawing/2014/main" id="{4D2BC37E-E385-4B54-A5ED-CA63FB20A086}"/>
              </a:ext>
            </a:extLst>
          </p:cNvPr>
          <p:cNvSpPr>
            <a:spLocks noGrp="1"/>
          </p:cNvSpPr>
          <p:nvPr>
            <p:ph type="pic" sz="quarter" idx="38" hasCustomPrompt="1"/>
          </p:nvPr>
        </p:nvSpPr>
        <p:spPr>
          <a:xfrm>
            <a:off x="4795077" y="3815872"/>
            <a:ext cx="457200" cy="457200"/>
          </a:xfrm>
          <a:prstGeom prst="rect">
            <a:avLst/>
          </a:prstGeom>
        </p:spPr>
        <p:txBody>
          <a:bodyPr lIns="0" tIns="0" rIns="0" bIns="0" anchor="ctr"/>
          <a:lstStyle>
            <a:lvl1pPr marL="0" indent="0" algn="ctr">
              <a:spcBef>
                <a:spcPts val="0"/>
              </a:spcBef>
              <a:buNone/>
              <a:defRPr sz="1600">
                <a:latin typeface="Source Sans Pro" panose="020B0503030403020204" pitchFamily="34" charset="0"/>
                <a:ea typeface="Source Sans Pro" panose="020B0503030403020204" pitchFamily="34" charset="0"/>
              </a:defRPr>
            </a:lvl1pPr>
          </a:lstStyle>
          <a:p>
            <a:r>
              <a:rPr lang="en-US" dirty="0"/>
              <a:t>Icon</a:t>
            </a:r>
          </a:p>
        </p:txBody>
      </p:sp>
      <p:sp>
        <p:nvSpPr>
          <p:cNvPr id="29" name="Text Placeholder 14">
            <a:extLst>
              <a:ext uri="{FF2B5EF4-FFF2-40B4-BE49-F238E27FC236}">
                <a16:creationId xmlns:a16="http://schemas.microsoft.com/office/drawing/2014/main" id="{408696C2-74D6-4209-927A-581F9CC65835}"/>
              </a:ext>
            </a:extLst>
          </p:cNvPr>
          <p:cNvSpPr>
            <a:spLocks noGrp="1"/>
          </p:cNvSpPr>
          <p:nvPr>
            <p:ph type="body" sz="quarter" idx="39"/>
          </p:nvPr>
        </p:nvSpPr>
        <p:spPr>
          <a:xfrm>
            <a:off x="5325461" y="3815891"/>
            <a:ext cx="1280160" cy="457181"/>
          </a:xfrm>
          <a:prstGeom prst="rect">
            <a:avLst/>
          </a:prstGeom>
        </p:spPr>
        <p:txBody>
          <a:bodyPr lIns="0" tIns="0" rIns="0" bIns="0" anchor="ctr" anchorCtr="0">
            <a:normAutofit/>
          </a:bodyPr>
          <a:lstStyle>
            <a:lvl1pPr marL="0" marR="0" indent="0" algn="l" defTabSz="914400" rtl="0" eaLnBrk="1" fontAlgn="base" latinLnBrk="0" hangingPunct="1">
              <a:lnSpc>
                <a:spcPct val="100000"/>
              </a:lnSpc>
              <a:spcBef>
                <a:spcPts val="0"/>
              </a:spcBef>
              <a:spcAft>
                <a:spcPct val="0"/>
              </a:spcAft>
              <a:buClrTx/>
              <a:buSzPct val="171000"/>
              <a:buFont typeface="Gill Sans" charset="0"/>
              <a:buNone/>
              <a:tabLst/>
              <a:defRPr sz="1100">
                <a:solidFill>
                  <a:schemeClr val="tx1">
                    <a:lumMod val="75000"/>
                    <a:lumOff val="25000"/>
                  </a:schemeClr>
                </a:solidFill>
                <a:latin typeface="Source Sans Pro Semibold" panose="020B0603030403020204" pitchFamily="34" charset="0"/>
                <a:ea typeface="Source Sans Pro Semibold" panose="020B0603030403020204" pitchFamily="34" charset="0"/>
              </a:defRPr>
            </a:lvl1pPr>
            <a:lvl5pPr>
              <a:defRPr/>
            </a:lvl5pPr>
          </a:lstStyle>
          <a:p>
            <a:pPr lvl="0"/>
            <a:endParaRPr lang="en-US" dirty="0"/>
          </a:p>
        </p:txBody>
      </p:sp>
      <p:sp>
        <p:nvSpPr>
          <p:cNvPr id="2" name="Footer Placeholder 1">
            <a:extLst>
              <a:ext uri="{FF2B5EF4-FFF2-40B4-BE49-F238E27FC236}">
                <a16:creationId xmlns:a16="http://schemas.microsoft.com/office/drawing/2014/main" id="{536F22CB-EE2C-4C81-AFC6-4315EC8688E5}"/>
              </a:ext>
            </a:extLst>
          </p:cNvPr>
          <p:cNvSpPr>
            <a:spLocks noGrp="1"/>
          </p:cNvSpPr>
          <p:nvPr>
            <p:ph type="ftr" sz="quarter" idx="41"/>
          </p:nvPr>
        </p:nvSpPr>
        <p:spPr/>
        <p:txBody>
          <a:bodyPr/>
          <a:lstStyle>
            <a:lvl1pPr>
              <a:defRPr>
                <a:solidFill>
                  <a:schemeClr val="tx1">
                    <a:lumMod val="75000"/>
                    <a:lumOff val="25000"/>
                  </a:schemeClr>
                </a:solidFill>
              </a:defRPr>
            </a:lvl1pPr>
          </a:lstStyle>
          <a:p>
            <a:pPr algn="l"/>
            <a:endParaRPr lang="en-US" dirty="0"/>
          </a:p>
        </p:txBody>
      </p:sp>
      <p:sp>
        <p:nvSpPr>
          <p:cNvPr id="18" name="Title 2">
            <a:extLst>
              <a:ext uri="{FF2B5EF4-FFF2-40B4-BE49-F238E27FC236}">
                <a16:creationId xmlns:a16="http://schemas.microsoft.com/office/drawing/2014/main" id="{985061DC-5D18-4E53-87A7-7029F6D25355}"/>
              </a:ext>
            </a:extLst>
          </p:cNvPr>
          <p:cNvSpPr>
            <a:spLocks noGrp="1"/>
          </p:cNvSpPr>
          <p:nvPr>
            <p:ph type="title"/>
          </p:nvPr>
        </p:nvSpPr>
        <p:spPr>
          <a:xfrm>
            <a:off x="457200" y="512209"/>
            <a:ext cx="8229600" cy="685800"/>
          </a:xfrm>
        </p:spPr>
        <p:txBody>
          <a:bodyPr/>
          <a:lstStyle/>
          <a:p>
            <a:r>
              <a:rPr lang="en-US"/>
              <a:t>Click to edit Master title style</a:t>
            </a:r>
          </a:p>
        </p:txBody>
      </p:sp>
      <p:sp>
        <p:nvSpPr>
          <p:cNvPr id="19" name="Text Placeholder 19">
            <a:extLst>
              <a:ext uri="{FF2B5EF4-FFF2-40B4-BE49-F238E27FC236}">
                <a16:creationId xmlns:a16="http://schemas.microsoft.com/office/drawing/2014/main" id="{DFA74562-8479-4610-A184-2B20BCF34D57}"/>
              </a:ext>
            </a:extLst>
          </p:cNvPr>
          <p:cNvSpPr>
            <a:spLocks noGrp="1"/>
          </p:cNvSpPr>
          <p:nvPr>
            <p:ph type="body" sz="quarter" idx="21" hasCustomPrompt="1"/>
          </p:nvPr>
        </p:nvSpPr>
        <p:spPr>
          <a:xfrm>
            <a:off x="457200" y="320040"/>
            <a:ext cx="914400" cy="182880"/>
          </a:xfrm>
          <a:solidFill>
            <a:schemeClr val="accent1"/>
          </a:solidFill>
        </p:spPr>
        <p:txBody>
          <a:bodyPr lIns="91440" rIns="91440" anchor="ctr">
            <a:noAutofit/>
          </a:bodyPr>
          <a:lstStyle>
            <a:lvl1pPr marL="0" indent="0" algn="ctr">
              <a:spcAft>
                <a:spcPts val="0"/>
              </a:spcAft>
              <a:buNone/>
              <a:defRPr sz="800" cap="all" baseline="0">
                <a:solidFill>
                  <a:schemeClr val="bg1"/>
                </a:solidFill>
                <a:latin typeface="Source Sans Pro Black" panose="020B0803030403020204" pitchFamily="34" charset="0"/>
                <a:ea typeface="Source Sans Pro Black" panose="020B0803030403020204" pitchFamily="34" charset="0"/>
              </a:defRPr>
            </a:lvl1pPr>
          </a:lstStyle>
          <a:p>
            <a:pPr lvl="0"/>
            <a:r>
              <a:rPr lang="en-US" dirty="0"/>
              <a:t>Category</a:t>
            </a:r>
          </a:p>
        </p:txBody>
      </p:sp>
      <p:sp>
        <p:nvSpPr>
          <p:cNvPr id="20" name="Text Placeholder 14">
            <a:extLst>
              <a:ext uri="{FF2B5EF4-FFF2-40B4-BE49-F238E27FC236}">
                <a16:creationId xmlns:a16="http://schemas.microsoft.com/office/drawing/2014/main" id="{6BCE7ED2-C5A0-4197-8E2E-BC70F33D6BE1}"/>
              </a:ext>
            </a:extLst>
          </p:cNvPr>
          <p:cNvSpPr>
            <a:spLocks noGrp="1"/>
          </p:cNvSpPr>
          <p:nvPr>
            <p:ph type="body" sz="quarter" idx="13" hasCustomPrompt="1"/>
          </p:nvPr>
        </p:nvSpPr>
        <p:spPr>
          <a:xfrm>
            <a:off x="457200" y="3429774"/>
            <a:ext cx="3886200" cy="1143000"/>
          </a:xfrm>
          <a:prstGeom prst="rect">
            <a:avLst/>
          </a:prstGeom>
        </p:spPr>
        <p:txBody>
          <a:bodyPr lIns="0" rIns="91440">
            <a:normAutofit/>
          </a:bodyPr>
          <a:lstStyle>
            <a:lvl1pPr marL="0" marR="0" indent="0" algn="l" defTabSz="914400" rtl="0" eaLnBrk="1" fontAlgn="base" latinLnBrk="0" hangingPunct="1">
              <a:lnSpc>
                <a:spcPct val="100000"/>
              </a:lnSpc>
              <a:spcBef>
                <a:spcPts val="0"/>
              </a:spcBef>
              <a:spcAft>
                <a:spcPts val="600"/>
              </a:spcAft>
              <a:buClrTx/>
              <a:buSzPct val="171000"/>
              <a:buFont typeface="Gill Sans" charset="0"/>
              <a:buNone/>
              <a:tabLst/>
              <a:defRPr sz="1400">
                <a:latin typeface="Source Sans Pro" panose="020B0503030403020204" pitchFamily="34" charset="0"/>
                <a:ea typeface="Source Sans Pro" panose="020B0503030403020204" pitchFamily="34" charset="0"/>
              </a:defRPr>
            </a:lvl1pPr>
            <a:lvl5pPr>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a:t>
            </a:r>
          </a:p>
        </p:txBody>
      </p:sp>
      <p:sp>
        <p:nvSpPr>
          <p:cNvPr id="4" name="Content Placeholder 3">
            <a:extLst>
              <a:ext uri="{FF2B5EF4-FFF2-40B4-BE49-F238E27FC236}">
                <a16:creationId xmlns:a16="http://schemas.microsoft.com/office/drawing/2014/main" id="{07F5643E-E701-46C7-A8D0-A3E1AB722EC6}"/>
              </a:ext>
            </a:extLst>
          </p:cNvPr>
          <p:cNvSpPr>
            <a:spLocks noGrp="1"/>
          </p:cNvSpPr>
          <p:nvPr>
            <p:ph sz="quarter" idx="42"/>
          </p:nvPr>
        </p:nvSpPr>
        <p:spPr>
          <a:xfrm>
            <a:off x="457200" y="1207298"/>
            <a:ext cx="3886200" cy="22217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FFA7EAD1-620A-496D-ABC4-FCD4620152E7}"/>
              </a:ext>
            </a:extLst>
          </p:cNvPr>
          <p:cNvSpPr>
            <a:spLocks noGrp="1"/>
          </p:cNvSpPr>
          <p:nvPr>
            <p:ph sz="quarter" idx="43"/>
          </p:nvPr>
        </p:nvSpPr>
        <p:spPr>
          <a:xfrm>
            <a:off x="4795838" y="1207299"/>
            <a:ext cx="3886200" cy="2212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8479843"/>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wide icons">
    <p:spTree>
      <p:nvGrpSpPr>
        <p:cNvPr id="1" name=""/>
        <p:cNvGrpSpPr/>
        <p:nvPr/>
      </p:nvGrpSpPr>
      <p:grpSpPr>
        <a:xfrm>
          <a:off x="0" y="0"/>
          <a:ext cx="0" cy="0"/>
          <a:chOff x="0" y="0"/>
          <a:chExt cx="0" cy="0"/>
        </a:xfrm>
      </p:grpSpPr>
      <p:sp>
        <p:nvSpPr>
          <p:cNvPr id="23" name="Slide Number Placeholder 6">
            <a:extLst>
              <a:ext uri="{FF2B5EF4-FFF2-40B4-BE49-F238E27FC236}">
                <a16:creationId xmlns:a16="http://schemas.microsoft.com/office/drawing/2014/main" id="{BE1D22EB-B5D1-45FC-B405-36A0DB490B91}"/>
              </a:ext>
            </a:extLst>
          </p:cNvPr>
          <p:cNvSpPr>
            <a:spLocks noGrp="1"/>
          </p:cNvSpPr>
          <p:nvPr>
            <p:ph type="sldNum" sz="quarter" idx="4"/>
          </p:nvPr>
        </p:nvSpPr>
        <p:spPr>
          <a:xfrm>
            <a:off x="6629400" y="237572"/>
            <a:ext cx="2057400" cy="274637"/>
          </a:xfrm>
          <a:prstGeom prst="rect">
            <a:avLst/>
          </a:prstGeom>
        </p:spPr>
        <p:txBody>
          <a:bodyPr vert="horz" lIns="91440" tIns="45720" rIns="91440" bIns="45720" rtlCol="0" anchor="ctr"/>
          <a:lstStyle>
            <a:lvl1pPr algn="r">
              <a:defRPr sz="1000">
                <a:solidFill>
                  <a:schemeClr val="tx1">
                    <a:tint val="75000"/>
                  </a:schemeClr>
                </a:solidFill>
                <a:latin typeface="Source Sans Pro Black" panose="020B0803030403020204" pitchFamily="34" charset="0"/>
                <a:ea typeface="Source Sans Pro Black" panose="020B0803030403020204" pitchFamily="34" charset="0"/>
              </a:defRPr>
            </a:lvl1pPr>
          </a:lstStyle>
          <a:p>
            <a:fld id="{8894A860-9408-4AD2-AC6E-3FFFFE686981}" type="slidenum">
              <a:rPr lang="en-US" smtClean="0"/>
              <a:pPr/>
              <a:t>‹#›</a:t>
            </a:fld>
            <a:endParaRPr lang="en-US" dirty="0"/>
          </a:p>
        </p:txBody>
      </p:sp>
      <p:sp>
        <p:nvSpPr>
          <p:cNvPr id="26" name="Picture Placeholder 42">
            <a:extLst>
              <a:ext uri="{FF2B5EF4-FFF2-40B4-BE49-F238E27FC236}">
                <a16:creationId xmlns:a16="http://schemas.microsoft.com/office/drawing/2014/main" id="{9160B92D-DF8C-4151-ACAF-731CFAE35C12}"/>
              </a:ext>
            </a:extLst>
          </p:cNvPr>
          <p:cNvSpPr>
            <a:spLocks noGrp="1"/>
          </p:cNvSpPr>
          <p:nvPr>
            <p:ph type="pic" sz="quarter" idx="36" hasCustomPrompt="1"/>
          </p:nvPr>
        </p:nvSpPr>
        <p:spPr>
          <a:xfrm>
            <a:off x="6837350" y="3808704"/>
            <a:ext cx="457200" cy="457200"/>
          </a:xfrm>
          <a:prstGeom prst="rect">
            <a:avLst/>
          </a:prstGeom>
        </p:spPr>
        <p:txBody>
          <a:bodyPr lIns="0" tIns="0" rIns="0" bIns="0" anchor="ctr"/>
          <a:lstStyle>
            <a:lvl1pPr marL="0" indent="0" algn="ctr">
              <a:spcBef>
                <a:spcPts val="0"/>
              </a:spcBef>
              <a:buNone/>
              <a:defRPr sz="1600">
                <a:solidFill>
                  <a:schemeClr val="tx1">
                    <a:lumMod val="75000"/>
                    <a:lumOff val="25000"/>
                  </a:schemeClr>
                </a:solidFill>
                <a:latin typeface="Source Sans Pro" panose="020B0503030403020204" pitchFamily="34" charset="0"/>
                <a:ea typeface="Source Sans Pro" panose="020B0503030403020204" pitchFamily="34" charset="0"/>
              </a:defRPr>
            </a:lvl1pPr>
          </a:lstStyle>
          <a:p>
            <a:r>
              <a:rPr lang="en-US" dirty="0"/>
              <a:t>Icon</a:t>
            </a:r>
          </a:p>
        </p:txBody>
      </p:sp>
      <p:sp>
        <p:nvSpPr>
          <p:cNvPr id="27" name="Text Placeholder 14">
            <a:extLst>
              <a:ext uri="{FF2B5EF4-FFF2-40B4-BE49-F238E27FC236}">
                <a16:creationId xmlns:a16="http://schemas.microsoft.com/office/drawing/2014/main" id="{B1A1E1F0-DBFD-4E05-8B53-E5CAF6AB96B0}"/>
              </a:ext>
            </a:extLst>
          </p:cNvPr>
          <p:cNvSpPr>
            <a:spLocks noGrp="1"/>
          </p:cNvSpPr>
          <p:nvPr>
            <p:ph type="body" sz="quarter" idx="37"/>
          </p:nvPr>
        </p:nvSpPr>
        <p:spPr>
          <a:xfrm>
            <a:off x="7367734" y="3808723"/>
            <a:ext cx="1280160" cy="457181"/>
          </a:xfrm>
          <a:prstGeom prst="rect">
            <a:avLst/>
          </a:prstGeom>
        </p:spPr>
        <p:txBody>
          <a:bodyPr lIns="0" tIns="0" rIns="0" bIns="0" anchor="ctr" anchorCtr="0">
            <a:normAutofit/>
          </a:bodyPr>
          <a:lstStyle>
            <a:lvl1pPr marL="0" marR="0" indent="0" algn="l" defTabSz="914400" rtl="0" eaLnBrk="1" fontAlgn="base" latinLnBrk="0" hangingPunct="1">
              <a:lnSpc>
                <a:spcPct val="100000"/>
              </a:lnSpc>
              <a:spcBef>
                <a:spcPts val="0"/>
              </a:spcBef>
              <a:spcAft>
                <a:spcPct val="0"/>
              </a:spcAft>
              <a:buClrTx/>
              <a:buSzPct val="171000"/>
              <a:buFont typeface="Gill Sans" charset="0"/>
              <a:buNone/>
              <a:tabLst/>
              <a:defRPr sz="1100">
                <a:solidFill>
                  <a:schemeClr val="tx1">
                    <a:lumMod val="75000"/>
                    <a:lumOff val="25000"/>
                  </a:schemeClr>
                </a:solidFill>
                <a:latin typeface="Source Sans Pro Semibold" panose="020B0603030403020204" pitchFamily="34" charset="0"/>
                <a:ea typeface="Source Sans Pro Semibold" panose="020B0603030403020204" pitchFamily="34" charset="0"/>
              </a:defRPr>
            </a:lvl1pPr>
            <a:lvl5pPr>
              <a:defRPr/>
            </a:lvl5pPr>
          </a:lstStyle>
          <a:p>
            <a:pPr lvl="0"/>
            <a:endParaRPr lang="en-US" dirty="0"/>
          </a:p>
        </p:txBody>
      </p:sp>
      <p:sp>
        <p:nvSpPr>
          <p:cNvPr id="28" name="Picture Placeholder 42">
            <a:extLst>
              <a:ext uri="{FF2B5EF4-FFF2-40B4-BE49-F238E27FC236}">
                <a16:creationId xmlns:a16="http://schemas.microsoft.com/office/drawing/2014/main" id="{4D2BC37E-E385-4B54-A5ED-CA63FB20A086}"/>
              </a:ext>
            </a:extLst>
          </p:cNvPr>
          <p:cNvSpPr>
            <a:spLocks noGrp="1"/>
          </p:cNvSpPr>
          <p:nvPr>
            <p:ph type="pic" sz="quarter" idx="38" hasCustomPrompt="1"/>
          </p:nvPr>
        </p:nvSpPr>
        <p:spPr>
          <a:xfrm>
            <a:off x="4761696" y="3808704"/>
            <a:ext cx="457200" cy="457200"/>
          </a:xfrm>
          <a:prstGeom prst="rect">
            <a:avLst/>
          </a:prstGeom>
        </p:spPr>
        <p:txBody>
          <a:bodyPr lIns="0" tIns="0" rIns="0" bIns="0" anchor="ctr"/>
          <a:lstStyle>
            <a:lvl1pPr marL="0" indent="0" algn="ctr">
              <a:spcBef>
                <a:spcPts val="0"/>
              </a:spcBef>
              <a:buNone/>
              <a:defRPr sz="1600">
                <a:solidFill>
                  <a:schemeClr val="tx1">
                    <a:lumMod val="75000"/>
                    <a:lumOff val="25000"/>
                  </a:schemeClr>
                </a:solidFill>
                <a:latin typeface="Source Sans Pro" panose="020B0503030403020204" pitchFamily="34" charset="0"/>
                <a:ea typeface="Source Sans Pro" panose="020B0503030403020204" pitchFamily="34" charset="0"/>
              </a:defRPr>
            </a:lvl1pPr>
          </a:lstStyle>
          <a:p>
            <a:r>
              <a:rPr lang="en-US" dirty="0"/>
              <a:t>Icon</a:t>
            </a:r>
          </a:p>
        </p:txBody>
      </p:sp>
      <p:sp>
        <p:nvSpPr>
          <p:cNvPr id="29" name="Text Placeholder 14">
            <a:extLst>
              <a:ext uri="{FF2B5EF4-FFF2-40B4-BE49-F238E27FC236}">
                <a16:creationId xmlns:a16="http://schemas.microsoft.com/office/drawing/2014/main" id="{408696C2-74D6-4209-927A-581F9CC65835}"/>
              </a:ext>
            </a:extLst>
          </p:cNvPr>
          <p:cNvSpPr>
            <a:spLocks noGrp="1"/>
          </p:cNvSpPr>
          <p:nvPr>
            <p:ph type="body" sz="quarter" idx="39"/>
          </p:nvPr>
        </p:nvSpPr>
        <p:spPr>
          <a:xfrm>
            <a:off x="5292080" y="3808723"/>
            <a:ext cx="1280160" cy="457181"/>
          </a:xfrm>
          <a:prstGeom prst="rect">
            <a:avLst/>
          </a:prstGeom>
        </p:spPr>
        <p:txBody>
          <a:bodyPr lIns="0" tIns="0" rIns="0" bIns="0" anchor="ctr" anchorCtr="0">
            <a:normAutofit/>
          </a:bodyPr>
          <a:lstStyle>
            <a:lvl1pPr marL="0" marR="0" indent="0" algn="l" defTabSz="914400" rtl="0" eaLnBrk="1" fontAlgn="base" latinLnBrk="0" hangingPunct="1">
              <a:lnSpc>
                <a:spcPct val="100000"/>
              </a:lnSpc>
              <a:spcBef>
                <a:spcPts val="0"/>
              </a:spcBef>
              <a:spcAft>
                <a:spcPct val="0"/>
              </a:spcAft>
              <a:buClrTx/>
              <a:buSzPct val="171000"/>
              <a:buFont typeface="Gill Sans" charset="0"/>
              <a:buNone/>
              <a:tabLst/>
              <a:defRPr sz="1100">
                <a:solidFill>
                  <a:schemeClr val="tx1">
                    <a:lumMod val="75000"/>
                    <a:lumOff val="25000"/>
                  </a:schemeClr>
                </a:solidFill>
                <a:latin typeface="Source Sans Pro Semibold" panose="020B0603030403020204" pitchFamily="34" charset="0"/>
                <a:ea typeface="Source Sans Pro Semibold" panose="020B0603030403020204" pitchFamily="34" charset="0"/>
              </a:defRPr>
            </a:lvl1pPr>
            <a:lvl5pPr>
              <a:defRPr/>
            </a:lvl5pPr>
          </a:lstStyle>
          <a:p>
            <a:pPr lvl="0"/>
            <a:endParaRPr lang="en-US" dirty="0"/>
          </a:p>
        </p:txBody>
      </p:sp>
      <p:sp>
        <p:nvSpPr>
          <p:cNvPr id="2" name="Footer Placeholder 1">
            <a:extLst>
              <a:ext uri="{FF2B5EF4-FFF2-40B4-BE49-F238E27FC236}">
                <a16:creationId xmlns:a16="http://schemas.microsoft.com/office/drawing/2014/main" id="{536F22CB-EE2C-4C81-AFC6-4315EC8688E5}"/>
              </a:ext>
            </a:extLst>
          </p:cNvPr>
          <p:cNvSpPr>
            <a:spLocks noGrp="1"/>
          </p:cNvSpPr>
          <p:nvPr>
            <p:ph type="ftr" sz="quarter" idx="41"/>
          </p:nvPr>
        </p:nvSpPr>
        <p:spPr/>
        <p:txBody>
          <a:bodyPr/>
          <a:lstStyle>
            <a:lvl1pPr>
              <a:defRPr>
                <a:solidFill>
                  <a:schemeClr val="tx1">
                    <a:lumMod val="75000"/>
                    <a:lumOff val="25000"/>
                  </a:schemeClr>
                </a:solidFill>
              </a:defRPr>
            </a:lvl1pPr>
          </a:lstStyle>
          <a:p>
            <a:pPr algn="l"/>
            <a:endParaRPr lang="en-US" dirty="0"/>
          </a:p>
        </p:txBody>
      </p:sp>
      <p:sp>
        <p:nvSpPr>
          <p:cNvPr id="14" name="Picture Placeholder 42">
            <a:extLst>
              <a:ext uri="{FF2B5EF4-FFF2-40B4-BE49-F238E27FC236}">
                <a16:creationId xmlns:a16="http://schemas.microsoft.com/office/drawing/2014/main" id="{074B82E7-8CAB-42D5-BEAD-5348B40F21D3}"/>
              </a:ext>
            </a:extLst>
          </p:cNvPr>
          <p:cNvSpPr>
            <a:spLocks noGrp="1"/>
          </p:cNvSpPr>
          <p:nvPr>
            <p:ph type="pic" sz="quarter" idx="42" hasCustomPrompt="1"/>
          </p:nvPr>
        </p:nvSpPr>
        <p:spPr>
          <a:xfrm>
            <a:off x="2681641" y="3801268"/>
            <a:ext cx="457200" cy="457200"/>
          </a:xfrm>
          <a:prstGeom prst="rect">
            <a:avLst/>
          </a:prstGeom>
        </p:spPr>
        <p:txBody>
          <a:bodyPr lIns="0" tIns="0" rIns="0" bIns="0" anchor="ctr"/>
          <a:lstStyle>
            <a:lvl1pPr marL="0" indent="0" algn="ctr">
              <a:spcBef>
                <a:spcPts val="0"/>
              </a:spcBef>
              <a:buNone/>
              <a:defRPr sz="1600">
                <a:solidFill>
                  <a:schemeClr val="tx1">
                    <a:lumMod val="75000"/>
                    <a:lumOff val="25000"/>
                  </a:schemeClr>
                </a:solidFill>
                <a:latin typeface="Source Sans Pro" panose="020B0503030403020204" pitchFamily="34" charset="0"/>
                <a:ea typeface="Source Sans Pro" panose="020B0503030403020204" pitchFamily="34" charset="0"/>
              </a:defRPr>
            </a:lvl1pPr>
          </a:lstStyle>
          <a:p>
            <a:r>
              <a:rPr lang="en-US" dirty="0"/>
              <a:t>Icon</a:t>
            </a:r>
          </a:p>
        </p:txBody>
      </p:sp>
      <p:sp>
        <p:nvSpPr>
          <p:cNvPr id="15" name="Text Placeholder 14">
            <a:extLst>
              <a:ext uri="{FF2B5EF4-FFF2-40B4-BE49-F238E27FC236}">
                <a16:creationId xmlns:a16="http://schemas.microsoft.com/office/drawing/2014/main" id="{1EE79E58-432E-48E1-8D09-012E4ECFA4F1}"/>
              </a:ext>
            </a:extLst>
          </p:cNvPr>
          <p:cNvSpPr>
            <a:spLocks noGrp="1"/>
          </p:cNvSpPr>
          <p:nvPr>
            <p:ph type="body" sz="quarter" idx="43"/>
          </p:nvPr>
        </p:nvSpPr>
        <p:spPr>
          <a:xfrm>
            <a:off x="3212025" y="3801287"/>
            <a:ext cx="1280160" cy="457181"/>
          </a:xfrm>
          <a:prstGeom prst="rect">
            <a:avLst/>
          </a:prstGeom>
        </p:spPr>
        <p:txBody>
          <a:bodyPr lIns="0" tIns="0" rIns="0" bIns="0" anchor="ctr" anchorCtr="0">
            <a:normAutofit/>
          </a:bodyPr>
          <a:lstStyle>
            <a:lvl1pPr marL="0" marR="0" indent="0" algn="l" defTabSz="914400" rtl="0" eaLnBrk="1" fontAlgn="base" latinLnBrk="0" hangingPunct="1">
              <a:lnSpc>
                <a:spcPct val="100000"/>
              </a:lnSpc>
              <a:spcBef>
                <a:spcPts val="0"/>
              </a:spcBef>
              <a:spcAft>
                <a:spcPct val="0"/>
              </a:spcAft>
              <a:buClrTx/>
              <a:buSzPct val="171000"/>
              <a:buFont typeface="Gill Sans" charset="0"/>
              <a:buNone/>
              <a:tabLst/>
              <a:defRPr sz="1100">
                <a:solidFill>
                  <a:schemeClr val="tx1">
                    <a:lumMod val="75000"/>
                    <a:lumOff val="25000"/>
                  </a:schemeClr>
                </a:solidFill>
                <a:latin typeface="Source Sans Pro Semibold" panose="020B0603030403020204" pitchFamily="34" charset="0"/>
                <a:ea typeface="Source Sans Pro Semibold" panose="020B0603030403020204" pitchFamily="34" charset="0"/>
              </a:defRPr>
            </a:lvl1pPr>
            <a:lvl5pPr>
              <a:defRPr/>
            </a:lvl5pPr>
          </a:lstStyle>
          <a:p>
            <a:pPr lvl="0"/>
            <a:endParaRPr lang="en-US" dirty="0"/>
          </a:p>
        </p:txBody>
      </p:sp>
      <p:sp>
        <p:nvSpPr>
          <p:cNvPr id="16" name="Picture Placeholder 42">
            <a:extLst>
              <a:ext uri="{FF2B5EF4-FFF2-40B4-BE49-F238E27FC236}">
                <a16:creationId xmlns:a16="http://schemas.microsoft.com/office/drawing/2014/main" id="{757DF944-393D-4146-85BA-9032C9CE37EE}"/>
              </a:ext>
            </a:extLst>
          </p:cNvPr>
          <p:cNvSpPr>
            <a:spLocks noGrp="1"/>
          </p:cNvSpPr>
          <p:nvPr>
            <p:ph type="pic" sz="quarter" idx="44" hasCustomPrompt="1"/>
          </p:nvPr>
        </p:nvSpPr>
        <p:spPr>
          <a:xfrm>
            <a:off x="605987" y="3801268"/>
            <a:ext cx="457200" cy="457200"/>
          </a:xfrm>
          <a:prstGeom prst="rect">
            <a:avLst/>
          </a:prstGeom>
        </p:spPr>
        <p:txBody>
          <a:bodyPr lIns="0" tIns="0" rIns="0" bIns="0" anchor="ctr"/>
          <a:lstStyle>
            <a:lvl1pPr marL="0" indent="0" algn="ctr">
              <a:spcBef>
                <a:spcPts val="0"/>
              </a:spcBef>
              <a:buNone/>
              <a:defRPr sz="1600">
                <a:solidFill>
                  <a:schemeClr val="tx1">
                    <a:lumMod val="75000"/>
                    <a:lumOff val="25000"/>
                  </a:schemeClr>
                </a:solidFill>
                <a:latin typeface="Source Sans Pro" panose="020B0503030403020204" pitchFamily="34" charset="0"/>
                <a:ea typeface="Source Sans Pro" panose="020B0503030403020204" pitchFamily="34" charset="0"/>
              </a:defRPr>
            </a:lvl1pPr>
          </a:lstStyle>
          <a:p>
            <a:r>
              <a:rPr lang="en-US" dirty="0"/>
              <a:t>Icon</a:t>
            </a:r>
          </a:p>
        </p:txBody>
      </p:sp>
      <p:sp>
        <p:nvSpPr>
          <p:cNvPr id="17" name="Text Placeholder 14">
            <a:extLst>
              <a:ext uri="{FF2B5EF4-FFF2-40B4-BE49-F238E27FC236}">
                <a16:creationId xmlns:a16="http://schemas.microsoft.com/office/drawing/2014/main" id="{E4D9E542-6FE8-449F-83C7-CADF320FB43D}"/>
              </a:ext>
            </a:extLst>
          </p:cNvPr>
          <p:cNvSpPr>
            <a:spLocks noGrp="1"/>
          </p:cNvSpPr>
          <p:nvPr>
            <p:ph type="body" sz="quarter" idx="45"/>
          </p:nvPr>
        </p:nvSpPr>
        <p:spPr>
          <a:xfrm>
            <a:off x="1136371" y="3801287"/>
            <a:ext cx="1280160" cy="457181"/>
          </a:xfrm>
          <a:prstGeom prst="rect">
            <a:avLst/>
          </a:prstGeom>
        </p:spPr>
        <p:txBody>
          <a:bodyPr lIns="0" tIns="0" rIns="0" bIns="0" anchor="ctr" anchorCtr="0">
            <a:normAutofit/>
          </a:bodyPr>
          <a:lstStyle>
            <a:lvl1pPr marL="0" marR="0" indent="0" algn="l" defTabSz="914400" rtl="0" eaLnBrk="1" fontAlgn="base" latinLnBrk="0" hangingPunct="1">
              <a:lnSpc>
                <a:spcPct val="100000"/>
              </a:lnSpc>
              <a:spcBef>
                <a:spcPts val="0"/>
              </a:spcBef>
              <a:spcAft>
                <a:spcPct val="0"/>
              </a:spcAft>
              <a:buClrTx/>
              <a:buSzPct val="171000"/>
              <a:buFont typeface="Gill Sans" charset="0"/>
              <a:buNone/>
              <a:tabLst/>
              <a:defRPr sz="1100">
                <a:solidFill>
                  <a:schemeClr val="tx1">
                    <a:lumMod val="75000"/>
                    <a:lumOff val="25000"/>
                  </a:schemeClr>
                </a:solidFill>
                <a:latin typeface="Source Sans Pro Semibold" panose="020B0603030403020204" pitchFamily="34" charset="0"/>
                <a:ea typeface="Source Sans Pro Semibold" panose="020B0603030403020204" pitchFamily="34" charset="0"/>
              </a:defRPr>
            </a:lvl1pPr>
            <a:lvl5pPr>
              <a:defRPr/>
            </a:lvl5pPr>
          </a:lstStyle>
          <a:p>
            <a:pPr lvl="0"/>
            <a:endParaRPr lang="en-US" dirty="0"/>
          </a:p>
        </p:txBody>
      </p:sp>
      <p:pic>
        <p:nvPicPr>
          <p:cNvPr id="18" name="Picture 17" descr="A close up of a logo&#10;&#10;Description automatically generated">
            <a:extLst>
              <a:ext uri="{FF2B5EF4-FFF2-40B4-BE49-F238E27FC236}">
                <a16:creationId xmlns:a16="http://schemas.microsoft.com/office/drawing/2014/main" id="{B66EE1DE-F229-4B8C-BEBB-9D7447637E7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01000" y="4659982"/>
            <a:ext cx="685800" cy="356701"/>
          </a:xfrm>
          <a:prstGeom prst="rect">
            <a:avLst/>
          </a:prstGeom>
        </p:spPr>
      </p:pic>
      <p:sp>
        <p:nvSpPr>
          <p:cNvPr id="5" name="Content Placeholder 4">
            <a:extLst>
              <a:ext uri="{FF2B5EF4-FFF2-40B4-BE49-F238E27FC236}">
                <a16:creationId xmlns:a16="http://schemas.microsoft.com/office/drawing/2014/main" id="{94EE4BD4-910A-462E-8DE7-464A19D99D27}"/>
              </a:ext>
            </a:extLst>
          </p:cNvPr>
          <p:cNvSpPr>
            <a:spLocks noGrp="1"/>
          </p:cNvSpPr>
          <p:nvPr>
            <p:ph sz="quarter" idx="46"/>
          </p:nvPr>
        </p:nvSpPr>
        <p:spPr>
          <a:xfrm>
            <a:off x="457199" y="1207298"/>
            <a:ext cx="8229600"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itle 2">
            <a:extLst>
              <a:ext uri="{FF2B5EF4-FFF2-40B4-BE49-F238E27FC236}">
                <a16:creationId xmlns:a16="http://schemas.microsoft.com/office/drawing/2014/main" id="{1E074B62-62E0-4E21-A6B8-D738DD7F5CF2}"/>
              </a:ext>
            </a:extLst>
          </p:cNvPr>
          <p:cNvSpPr>
            <a:spLocks noGrp="1"/>
          </p:cNvSpPr>
          <p:nvPr>
            <p:ph type="title"/>
          </p:nvPr>
        </p:nvSpPr>
        <p:spPr>
          <a:xfrm>
            <a:off x="457200" y="512209"/>
            <a:ext cx="8229600" cy="685800"/>
          </a:xfrm>
        </p:spPr>
        <p:txBody>
          <a:bodyPr/>
          <a:lstStyle/>
          <a:p>
            <a:r>
              <a:rPr lang="en-US"/>
              <a:t>Click to edit Master title style</a:t>
            </a:r>
          </a:p>
        </p:txBody>
      </p:sp>
      <p:sp>
        <p:nvSpPr>
          <p:cNvPr id="24" name="Text Placeholder 19">
            <a:extLst>
              <a:ext uri="{FF2B5EF4-FFF2-40B4-BE49-F238E27FC236}">
                <a16:creationId xmlns:a16="http://schemas.microsoft.com/office/drawing/2014/main" id="{CC68C5CD-40D3-4C88-9C3D-843646946049}"/>
              </a:ext>
            </a:extLst>
          </p:cNvPr>
          <p:cNvSpPr>
            <a:spLocks noGrp="1"/>
          </p:cNvSpPr>
          <p:nvPr>
            <p:ph type="body" sz="quarter" idx="21" hasCustomPrompt="1"/>
          </p:nvPr>
        </p:nvSpPr>
        <p:spPr>
          <a:xfrm>
            <a:off x="457200" y="320040"/>
            <a:ext cx="914400" cy="182880"/>
          </a:xfrm>
          <a:solidFill>
            <a:schemeClr val="accent1"/>
          </a:solidFill>
        </p:spPr>
        <p:txBody>
          <a:bodyPr lIns="91440" rIns="91440" anchor="ctr">
            <a:noAutofit/>
          </a:bodyPr>
          <a:lstStyle>
            <a:lvl1pPr marL="0" indent="0" algn="ctr">
              <a:spcAft>
                <a:spcPts val="0"/>
              </a:spcAft>
              <a:buNone/>
              <a:defRPr sz="800" cap="all" baseline="0">
                <a:solidFill>
                  <a:schemeClr val="bg1"/>
                </a:solidFill>
                <a:latin typeface="Source Sans Pro Black" panose="020B0803030403020204" pitchFamily="34" charset="0"/>
                <a:ea typeface="Source Sans Pro Black" panose="020B0803030403020204" pitchFamily="34" charset="0"/>
              </a:defRPr>
            </a:lvl1pPr>
          </a:lstStyle>
          <a:p>
            <a:pPr lvl="0"/>
            <a:r>
              <a:rPr lang="en-US" dirty="0"/>
              <a:t>Category</a:t>
            </a:r>
          </a:p>
        </p:txBody>
      </p:sp>
    </p:spTree>
    <p:extLst>
      <p:ext uri="{BB962C8B-B14F-4D97-AF65-F5344CB8AC3E}">
        <p14:creationId xmlns:p14="http://schemas.microsoft.com/office/powerpoint/2010/main" val="367305701"/>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Halves">
    <p:spTree>
      <p:nvGrpSpPr>
        <p:cNvPr id="1" name=""/>
        <p:cNvGrpSpPr/>
        <p:nvPr/>
      </p:nvGrpSpPr>
      <p:grpSpPr>
        <a:xfrm>
          <a:off x="0" y="0"/>
          <a:ext cx="0" cy="0"/>
          <a:chOff x="0" y="0"/>
          <a:chExt cx="0" cy="0"/>
        </a:xfrm>
      </p:grpSpPr>
      <p:sp>
        <p:nvSpPr>
          <p:cNvPr id="23" name="Slide Number Placeholder 6">
            <a:extLst>
              <a:ext uri="{FF2B5EF4-FFF2-40B4-BE49-F238E27FC236}">
                <a16:creationId xmlns:a16="http://schemas.microsoft.com/office/drawing/2014/main" id="{BE1D22EB-B5D1-45FC-B405-36A0DB490B91}"/>
              </a:ext>
            </a:extLst>
          </p:cNvPr>
          <p:cNvSpPr>
            <a:spLocks noGrp="1"/>
          </p:cNvSpPr>
          <p:nvPr>
            <p:ph type="sldNum" sz="quarter" idx="4"/>
          </p:nvPr>
        </p:nvSpPr>
        <p:spPr>
          <a:xfrm>
            <a:off x="6629400" y="237572"/>
            <a:ext cx="2057400" cy="274637"/>
          </a:xfrm>
          <a:prstGeom prst="rect">
            <a:avLst/>
          </a:prstGeom>
        </p:spPr>
        <p:txBody>
          <a:bodyPr vert="horz" lIns="91440" tIns="45720" rIns="91440" bIns="45720" rtlCol="0" anchor="ctr"/>
          <a:lstStyle>
            <a:lvl1pPr algn="r">
              <a:defRPr sz="1000">
                <a:solidFill>
                  <a:schemeClr val="tx1">
                    <a:tint val="75000"/>
                  </a:schemeClr>
                </a:solidFill>
                <a:latin typeface="Source Sans Pro Black" panose="020B0803030403020204" pitchFamily="34" charset="0"/>
                <a:ea typeface="Source Sans Pro Black" panose="020B0803030403020204" pitchFamily="34" charset="0"/>
              </a:defRPr>
            </a:lvl1pPr>
          </a:lstStyle>
          <a:p>
            <a:fld id="{8894A860-9408-4AD2-AC6E-3FFFFE686981}" type="slidenum">
              <a:rPr lang="en-US" smtClean="0"/>
              <a:pPr/>
              <a:t>‹#›</a:t>
            </a:fld>
            <a:endParaRPr lang="en-US" dirty="0"/>
          </a:p>
        </p:txBody>
      </p:sp>
      <p:sp>
        <p:nvSpPr>
          <p:cNvPr id="2" name="Footer Placeholder 1">
            <a:extLst>
              <a:ext uri="{FF2B5EF4-FFF2-40B4-BE49-F238E27FC236}">
                <a16:creationId xmlns:a16="http://schemas.microsoft.com/office/drawing/2014/main" id="{536F22CB-EE2C-4C81-AFC6-4315EC8688E5}"/>
              </a:ext>
            </a:extLst>
          </p:cNvPr>
          <p:cNvSpPr>
            <a:spLocks noGrp="1"/>
          </p:cNvSpPr>
          <p:nvPr>
            <p:ph type="ftr" sz="quarter" idx="41"/>
          </p:nvPr>
        </p:nvSpPr>
        <p:spPr/>
        <p:txBody>
          <a:bodyPr/>
          <a:lstStyle>
            <a:lvl1pPr>
              <a:defRPr>
                <a:solidFill>
                  <a:schemeClr val="tx1">
                    <a:lumMod val="75000"/>
                    <a:lumOff val="25000"/>
                  </a:schemeClr>
                </a:solidFill>
              </a:defRPr>
            </a:lvl1pPr>
          </a:lstStyle>
          <a:p>
            <a:pPr algn="l"/>
            <a:endParaRPr lang="en-US" dirty="0"/>
          </a:p>
        </p:txBody>
      </p:sp>
      <p:pic>
        <p:nvPicPr>
          <p:cNvPr id="18" name="Picture 17" descr="A close up of a logo&#10;&#10;Description automatically generated">
            <a:extLst>
              <a:ext uri="{FF2B5EF4-FFF2-40B4-BE49-F238E27FC236}">
                <a16:creationId xmlns:a16="http://schemas.microsoft.com/office/drawing/2014/main" id="{B66EE1DE-F229-4B8C-BEBB-9D7447637E7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01000" y="4659982"/>
            <a:ext cx="685800" cy="356701"/>
          </a:xfrm>
          <a:prstGeom prst="rect">
            <a:avLst/>
          </a:prstGeom>
        </p:spPr>
      </p:pic>
      <p:sp>
        <p:nvSpPr>
          <p:cNvPr id="10" name="Title 2">
            <a:extLst>
              <a:ext uri="{FF2B5EF4-FFF2-40B4-BE49-F238E27FC236}">
                <a16:creationId xmlns:a16="http://schemas.microsoft.com/office/drawing/2014/main" id="{A39FAEB9-E0C8-498B-95AC-E354FB1BBC8A}"/>
              </a:ext>
            </a:extLst>
          </p:cNvPr>
          <p:cNvSpPr>
            <a:spLocks noGrp="1"/>
          </p:cNvSpPr>
          <p:nvPr>
            <p:ph type="title"/>
          </p:nvPr>
        </p:nvSpPr>
        <p:spPr>
          <a:xfrm>
            <a:off x="457200" y="512209"/>
            <a:ext cx="8229600" cy="685800"/>
          </a:xfrm>
        </p:spPr>
        <p:txBody>
          <a:bodyPr/>
          <a:lstStyle/>
          <a:p>
            <a:r>
              <a:rPr lang="en-US"/>
              <a:t>Click to edit Master title style</a:t>
            </a:r>
          </a:p>
        </p:txBody>
      </p:sp>
      <p:sp>
        <p:nvSpPr>
          <p:cNvPr id="5" name="Content Placeholder 4">
            <a:extLst>
              <a:ext uri="{FF2B5EF4-FFF2-40B4-BE49-F238E27FC236}">
                <a16:creationId xmlns:a16="http://schemas.microsoft.com/office/drawing/2014/main" id="{4DBBD8FD-E6C0-43C3-98D2-915801832DF4}"/>
              </a:ext>
            </a:extLst>
          </p:cNvPr>
          <p:cNvSpPr>
            <a:spLocks noGrp="1"/>
          </p:cNvSpPr>
          <p:nvPr>
            <p:ph sz="quarter" idx="42"/>
          </p:nvPr>
        </p:nvSpPr>
        <p:spPr>
          <a:xfrm>
            <a:off x="457200" y="1198563"/>
            <a:ext cx="3886200" cy="346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D52C8711-F4C6-46A4-B977-57354D3ECA6D}"/>
              </a:ext>
            </a:extLst>
          </p:cNvPr>
          <p:cNvSpPr>
            <a:spLocks noGrp="1"/>
          </p:cNvSpPr>
          <p:nvPr>
            <p:ph sz="quarter" idx="43"/>
          </p:nvPr>
        </p:nvSpPr>
        <p:spPr>
          <a:xfrm>
            <a:off x="4800600" y="1198009"/>
            <a:ext cx="3886200" cy="346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9">
            <a:extLst>
              <a:ext uri="{FF2B5EF4-FFF2-40B4-BE49-F238E27FC236}">
                <a16:creationId xmlns:a16="http://schemas.microsoft.com/office/drawing/2014/main" id="{71EED1AF-B402-4A61-B47B-FFE1C919B306}"/>
              </a:ext>
            </a:extLst>
          </p:cNvPr>
          <p:cNvSpPr>
            <a:spLocks noGrp="1"/>
          </p:cNvSpPr>
          <p:nvPr>
            <p:ph type="body" sz="quarter" idx="21" hasCustomPrompt="1"/>
          </p:nvPr>
        </p:nvSpPr>
        <p:spPr>
          <a:xfrm>
            <a:off x="457200" y="320040"/>
            <a:ext cx="914400" cy="182880"/>
          </a:xfrm>
          <a:solidFill>
            <a:schemeClr val="accent1"/>
          </a:solidFill>
        </p:spPr>
        <p:txBody>
          <a:bodyPr lIns="91440" rIns="91440" anchor="ctr">
            <a:noAutofit/>
          </a:bodyPr>
          <a:lstStyle>
            <a:lvl1pPr marL="0" indent="0" algn="ctr">
              <a:spcAft>
                <a:spcPts val="0"/>
              </a:spcAft>
              <a:buNone/>
              <a:defRPr sz="800" cap="all" baseline="0">
                <a:solidFill>
                  <a:schemeClr val="bg1"/>
                </a:solidFill>
                <a:latin typeface="Source Sans Pro Black" panose="020B0803030403020204" pitchFamily="34" charset="0"/>
                <a:ea typeface="Source Sans Pro Black" panose="020B0803030403020204" pitchFamily="34" charset="0"/>
              </a:defRPr>
            </a:lvl1pPr>
          </a:lstStyle>
          <a:p>
            <a:pPr lvl="0"/>
            <a:r>
              <a:rPr lang="en-US" dirty="0"/>
              <a:t>Category</a:t>
            </a:r>
          </a:p>
        </p:txBody>
      </p:sp>
    </p:spTree>
    <p:extLst>
      <p:ext uri="{BB962C8B-B14F-4D97-AF65-F5344CB8AC3E}">
        <p14:creationId xmlns:p14="http://schemas.microsoft.com/office/powerpoint/2010/main" val="3316193220"/>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Thirds">
    <p:spTree>
      <p:nvGrpSpPr>
        <p:cNvPr id="1" name=""/>
        <p:cNvGrpSpPr/>
        <p:nvPr/>
      </p:nvGrpSpPr>
      <p:grpSpPr>
        <a:xfrm>
          <a:off x="0" y="0"/>
          <a:ext cx="0" cy="0"/>
          <a:chOff x="0" y="0"/>
          <a:chExt cx="0" cy="0"/>
        </a:xfrm>
      </p:grpSpPr>
      <p:sp>
        <p:nvSpPr>
          <p:cNvPr id="23" name="Slide Number Placeholder 6">
            <a:extLst>
              <a:ext uri="{FF2B5EF4-FFF2-40B4-BE49-F238E27FC236}">
                <a16:creationId xmlns:a16="http://schemas.microsoft.com/office/drawing/2014/main" id="{BE1D22EB-B5D1-45FC-B405-36A0DB490B91}"/>
              </a:ext>
            </a:extLst>
          </p:cNvPr>
          <p:cNvSpPr>
            <a:spLocks noGrp="1"/>
          </p:cNvSpPr>
          <p:nvPr>
            <p:ph type="sldNum" sz="quarter" idx="4"/>
          </p:nvPr>
        </p:nvSpPr>
        <p:spPr>
          <a:xfrm>
            <a:off x="6629400" y="237572"/>
            <a:ext cx="2057400" cy="274637"/>
          </a:xfrm>
          <a:prstGeom prst="rect">
            <a:avLst/>
          </a:prstGeom>
        </p:spPr>
        <p:txBody>
          <a:bodyPr vert="horz" lIns="91440" tIns="45720" rIns="91440" bIns="45720" rtlCol="0" anchor="ctr"/>
          <a:lstStyle>
            <a:lvl1pPr algn="r">
              <a:defRPr sz="1000">
                <a:solidFill>
                  <a:schemeClr val="tx1">
                    <a:tint val="75000"/>
                  </a:schemeClr>
                </a:solidFill>
                <a:latin typeface="Source Sans Pro Black" panose="020B0803030403020204" pitchFamily="34" charset="0"/>
                <a:ea typeface="Source Sans Pro Black" panose="020B0803030403020204" pitchFamily="34" charset="0"/>
              </a:defRPr>
            </a:lvl1pPr>
          </a:lstStyle>
          <a:p>
            <a:fld id="{8894A860-9408-4AD2-AC6E-3FFFFE686981}" type="slidenum">
              <a:rPr lang="en-US" smtClean="0"/>
              <a:pPr/>
              <a:t>‹#›</a:t>
            </a:fld>
            <a:endParaRPr lang="en-US" dirty="0"/>
          </a:p>
        </p:txBody>
      </p:sp>
      <p:sp>
        <p:nvSpPr>
          <p:cNvPr id="2" name="Footer Placeholder 1">
            <a:extLst>
              <a:ext uri="{FF2B5EF4-FFF2-40B4-BE49-F238E27FC236}">
                <a16:creationId xmlns:a16="http://schemas.microsoft.com/office/drawing/2014/main" id="{536F22CB-EE2C-4C81-AFC6-4315EC8688E5}"/>
              </a:ext>
            </a:extLst>
          </p:cNvPr>
          <p:cNvSpPr>
            <a:spLocks noGrp="1"/>
          </p:cNvSpPr>
          <p:nvPr>
            <p:ph type="ftr" sz="quarter" idx="41"/>
          </p:nvPr>
        </p:nvSpPr>
        <p:spPr/>
        <p:txBody>
          <a:bodyPr/>
          <a:lstStyle>
            <a:lvl1pPr>
              <a:defRPr>
                <a:solidFill>
                  <a:schemeClr val="tx1">
                    <a:lumMod val="75000"/>
                    <a:lumOff val="25000"/>
                  </a:schemeClr>
                </a:solidFill>
              </a:defRPr>
            </a:lvl1pPr>
          </a:lstStyle>
          <a:p>
            <a:pPr algn="l"/>
            <a:endParaRPr lang="en-US" dirty="0"/>
          </a:p>
        </p:txBody>
      </p:sp>
      <p:pic>
        <p:nvPicPr>
          <p:cNvPr id="18" name="Picture 17" descr="A close up of a logo&#10;&#10;Description automatically generated">
            <a:extLst>
              <a:ext uri="{FF2B5EF4-FFF2-40B4-BE49-F238E27FC236}">
                <a16:creationId xmlns:a16="http://schemas.microsoft.com/office/drawing/2014/main" id="{B66EE1DE-F229-4B8C-BEBB-9D7447637E7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01000" y="4659982"/>
            <a:ext cx="685800" cy="356701"/>
          </a:xfrm>
          <a:prstGeom prst="rect">
            <a:avLst/>
          </a:prstGeom>
        </p:spPr>
      </p:pic>
      <p:sp>
        <p:nvSpPr>
          <p:cNvPr id="16" name="Subtitle 2">
            <a:extLst>
              <a:ext uri="{FF2B5EF4-FFF2-40B4-BE49-F238E27FC236}">
                <a16:creationId xmlns:a16="http://schemas.microsoft.com/office/drawing/2014/main" id="{D20B0189-84DB-4474-8E6C-45851A60D7DB}"/>
              </a:ext>
            </a:extLst>
          </p:cNvPr>
          <p:cNvSpPr>
            <a:spLocks noGrp="1"/>
          </p:cNvSpPr>
          <p:nvPr>
            <p:ph type="subTitle" idx="1" hasCustomPrompt="1"/>
          </p:nvPr>
        </p:nvSpPr>
        <p:spPr>
          <a:xfrm>
            <a:off x="457199" y="1207298"/>
            <a:ext cx="2514600" cy="457200"/>
          </a:xfrm>
          <a:prstGeom prst="rect">
            <a:avLst/>
          </a:prstGeom>
        </p:spPr>
        <p:txBody>
          <a:bodyPr vert="horz" lIns="34290" tIns="17145" rIns="34290" bIns="17145" anchor="ctr" anchorCtr="0"/>
          <a:lstStyle>
            <a:lvl1pPr marL="0" indent="0" algn="ctr">
              <a:buNone/>
              <a:tabLst>
                <a:tab pos="1257300" algn="l"/>
              </a:tabLst>
              <a:defRPr>
                <a:solidFill>
                  <a:schemeClr val="tx1">
                    <a:lumMod val="75000"/>
                    <a:lumOff val="25000"/>
                  </a:schemeClr>
                </a:solidFill>
                <a:latin typeface="Source Sans Pro Semibold" panose="020B0603030403020204" pitchFamily="34" charset="0"/>
                <a:ea typeface="Source Sans Pro Semibold" panose="020B0603030403020204" pitchFamily="34" charset="0"/>
              </a:defRPr>
            </a:lvl1pPr>
            <a:lvl2pPr marL="171450" indent="0" algn="ctr">
              <a:buNone/>
              <a:defRPr/>
            </a:lvl2pPr>
            <a:lvl3pPr marL="342900" indent="0" algn="ctr">
              <a:buNone/>
              <a:defRPr/>
            </a:lvl3pPr>
            <a:lvl4pPr marL="514350" indent="0" algn="ctr">
              <a:buNone/>
              <a:defRPr/>
            </a:lvl4pPr>
            <a:lvl5pPr marL="685800" indent="0" algn="ctr">
              <a:buNone/>
              <a:defRPr/>
            </a:lvl5pPr>
            <a:lvl6pPr marL="857250" indent="0" algn="ctr">
              <a:buNone/>
              <a:defRPr/>
            </a:lvl6pPr>
            <a:lvl7pPr marL="1028700" indent="0" algn="ctr">
              <a:buNone/>
              <a:defRPr/>
            </a:lvl7pPr>
            <a:lvl8pPr marL="1200150" indent="0" algn="ctr">
              <a:buNone/>
              <a:defRPr/>
            </a:lvl8pPr>
            <a:lvl9pPr marL="1371600" indent="0" algn="ctr">
              <a:buNone/>
              <a:defRPr/>
            </a:lvl9pPr>
          </a:lstStyle>
          <a:p>
            <a:r>
              <a:rPr lang="en-US" dirty="0"/>
              <a:t>Master subtitle style</a:t>
            </a:r>
          </a:p>
        </p:txBody>
      </p:sp>
      <p:sp>
        <p:nvSpPr>
          <p:cNvPr id="7" name="Content Placeholder 6">
            <a:extLst>
              <a:ext uri="{FF2B5EF4-FFF2-40B4-BE49-F238E27FC236}">
                <a16:creationId xmlns:a16="http://schemas.microsoft.com/office/drawing/2014/main" id="{335C334E-9815-4B31-B689-A1CF98E67B35}"/>
              </a:ext>
            </a:extLst>
          </p:cNvPr>
          <p:cNvSpPr>
            <a:spLocks noGrp="1"/>
          </p:cNvSpPr>
          <p:nvPr>
            <p:ph sz="quarter" idx="42" hasCustomPrompt="1"/>
          </p:nvPr>
        </p:nvSpPr>
        <p:spPr>
          <a:xfrm>
            <a:off x="457200" y="1665288"/>
            <a:ext cx="2514600" cy="2851150"/>
          </a:xfrm>
        </p:spPr>
        <p:txBody>
          <a:bodyPr anchor="t"/>
          <a:lstStyle>
            <a:lvl1pPr algn="l">
              <a:defRPr>
                <a:latin typeface="Source Sans Pro" panose="020B0503030403020204" pitchFamily="34" charset="0"/>
                <a:ea typeface="Source Sans Pro" panose="020B0503030403020204" pitchFamily="34" charset="0"/>
              </a:defRPr>
            </a:lvl1pPr>
          </a:lstStyle>
          <a:p>
            <a:pPr lvl="0"/>
            <a:r>
              <a:rPr lang="en-US" dirty="0"/>
              <a:t>Content</a:t>
            </a:r>
          </a:p>
        </p:txBody>
      </p:sp>
      <p:sp>
        <p:nvSpPr>
          <p:cNvPr id="22" name="Content Placeholder 6">
            <a:extLst>
              <a:ext uri="{FF2B5EF4-FFF2-40B4-BE49-F238E27FC236}">
                <a16:creationId xmlns:a16="http://schemas.microsoft.com/office/drawing/2014/main" id="{C4073A46-EDB5-4AAD-9BEB-FE3CF9B16988}"/>
              </a:ext>
            </a:extLst>
          </p:cNvPr>
          <p:cNvSpPr>
            <a:spLocks noGrp="1"/>
          </p:cNvSpPr>
          <p:nvPr>
            <p:ph sz="quarter" idx="43" hasCustomPrompt="1"/>
          </p:nvPr>
        </p:nvSpPr>
        <p:spPr>
          <a:xfrm>
            <a:off x="3314700" y="1673787"/>
            <a:ext cx="2514600" cy="2851150"/>
          </a:xfrm>
        </p:spPr>
        <p:txBody>
          <a:bodyPr anchor="t"/>
          <a:lstStyle>
            <a:lvl1pPr algn="l">
              <a:defRPr>
                <a:latin typeface="Source Sans Pro" panose="020B0503030403020204" pitchFamily="34" charset="0"/>
                <a:ea typeface="Source Sans Pro" panose="020B0503030403020204" pitchFamily="34" charset="0"/>
              </a:defRPr>
            </a:lvl1pPr>
          </a:lstStyle>
          <a:p>
            <a:pPr lvl="0"/>
            <a:r>
              <a:rPr lang="en-US" dirty="0"/>
              <a:t>Content</a:t>
            </a:r>
          </a:p>
        </p:txBody>
      </p:sp>
      <p:sp>
        <p:nvSpPr>
          <p:cNvPr id="24" name="Content Placeholder 6">
            <a:extLst>
              <a:ext uri="{FF2B5EF4-FFF2-40B4-BE49-F238E27FC236}">
                <a16:creationId xmlns:a16="http://schemas.microsoft.com/office/drawing/2014/main" id="{FF206526-9F5C-4BAF-A035-3BDAE9AA152D}"/>
              </a:ext>
            </a:extLst>
          </p:cNvPr>
          <p:cNvSpPr>
            <a:spLocks noGrp="1"/>
          </p:cNvSpPr>
          <p:nvPr>
            <p:ph sz="quarter" idx="44" hasCustomPrompt="1"/>
          </p:nvPr>
        </p:nvSpPr>
        <p:spPr>
          <a:xfrm>
            <a:off x="6172201" y="1673787"/>
            <a:ext cx="2514600" cy="2851150"/>
          </a:xfrm>
        </p:spPr>
        <p:txBody>
          <a:bodyPr anchor="t"/>
          <a:lstStyle>
            <a:lvl1pPr algn="l">
              <a:defRPr>
                <a:latin typeface="Source Sans Pro" panose="020B0503030403020204" pitchFamily="34" charset="0"/>
                <a:ea typeface="Source Sans Pro" panose="020B0503030403020204" pitchFamily="34" charset="0"/>
              </a:defRPr>
            </a:lvl1pPr>
          </a:lstStyle>
          <a:p>
            <a:pPr lvl="0"/>
            <a:r>
              <a:rPr lang="en-US" dirty="0"/>
              <a:t>Content</a:t>
            </a:r>
          </a:p>
        </p:txBody>
      </p:sp>
      <p:sp>
        <p:nvSpPr>
          <p:cNvPr id="14" name="Title 2">
            <a:extLst>
              <a:ext uri="{FF2B5EF4-FFF2-40B4-BE49-F238E27FC236}">
                <a16:creationId xmlns:a16="http://schemas.microsoft.com/office/drawing/2014/main" id="{CF3B2814-EC21-4E2A-94C1-B578B025908F}"/>
              </a:ext>
            </a:extLst>
          </p:cNvPr>
          <p:cNvSpPr>
            <a:spLocks noGrp="1"/>
          </p:cNvSpPr>
          <p:nvPr>
            <p:ph type="title"/>
          </p:nvPr>
        </p:nvSpPr>
        <p:spPr>
          <a:xfrm>
            <a:off x="457200" y="512209"/>
            <a:ext cx="8229600" cy="685800"/>
          </a:xfrm>
        </p:spPr>
        <p:txBody>
          <a:bodyPr/>
          <a:lstStyle/>
          <a:p>
            <a:r>
              <a:rPr lang="en-US"/>
              <a:t>Click to edit Master title style</a:t>
            </a:r>
          </a:p>
        </p:txBody>
      </p:sp>
      <p:sp>
        <p:nvSpPr>
          <p:cNvPr id="15" name="Text Placeholder 19">
            <a:extLst>
              <a:ext uri="{FF2B5EF4-FFF2-40B4-BE49-F238E27FC236}">
                <a16:creationId xmlns:a16="http://schemas.microsoft.com/office/drawing/2014/main" id="{26FFAA67-8789-40D8-B8E7-348A085E59E9}"/>
              </a:ext>
            </a:extLst>
          </p:cNvPr>
          <p:cNvSpPr>
            <a:spLocks noGrp="1"/>
          </p:cNvSpPr>
          <p:nvPr>
            <p:ph type="body" sz="quarter" idx="21" hasCustomPrompt="1"/>
          </p:nvPr>
        </p:nvSpPr>
        <p:spPr>
          <a:xfrm>
            <a:off x="457200" y="320040"/>
            <a:ext cx="914400" cy="182880"/>
          </a:xfrm>
          <a:solidFill>
            <a:schemeClr val="accent1"/>
          </a:solidFill>
        </p:spPr>
        <p:txBody>
          <a:bodyPr lIns="91440" rIns="91440" anchor="ctr">
            <a:noAutofit/>
          </a:bodyPr>
          <a:lstStyle>
            <a:lvl1pPr marL="0" indent="0" algn="ctr">
              <a:spcAft>
                <a:spcPts val="0"/>
              </a:spcAft>
              <a:buNone/>
              <a:defRPr sz="800" cap="all" baseline="0">
                <a:solidFill>
                  <a:schemeClr val="bg1"/>
                </a:solidFill>
                <a:latin typeface="Source Sans Pro Black" panose="020B0803030403020204" pitchFamily="34" charset="0"/>
                <a:ea typeface="Source Sans Pro Black" panose="020B0803030403020204" pitchFamily="34" charset="0"/>
              </a:defRPr>
            </a:lvl1pPr>
          </a:lstStyle>
          <a:p>
            <a:pPr lvl="0"/>
            <a:r>
              <a:rPr lang="en-US" dirty="0"/>
              <a:t>Category</a:t>
            </a:r>
          </a:p>
        </p:txBody>
      </p:sp>
      <p:sp>
        <p:nvSpPr>
          <p:cNvPr id="4" name="Text Placeholder 3">
            <a:extLst>
              <a:ext uri="{FF2B5EF4-FFF2-40B4-BE49-F238E27FC236}">
                <a16:creationId xmlns:a16="http://schemas.microsoft.com/office/drawing/2014/main" id="{791ACBB6-6E57-4666-9E51-E677B8CC81A5}"/>
              </a:ext>
            </a:extLst>
          </p:cNvPr>
          <p:cNvSpPr>
            <a:spLocks noGrp="1"/>
          </p:cNvSpPr>
          <p:nvPr>
            <p:ph type="body" sz="quarter" idx="45" hasCustomPrompt="1"/>
          </p:nvPr>
        </p:nvSpPr>
        <p:spPr>
          <a:xfrm>
            <a:off x="3314700" y="1208088"/>
            <a:ext cx="2514600" cy="457200"/>
          </a:xfrm>
        </p:spPr>
        <p:txBody>
          <a:bodyPr/>
          <a:lstStyle>
            <a:lvl1pPr marL="0" indent="0" algn="ctr">
              <a:buNone/>
              <a:defRPr/>
            </a:lvl1pPr>
          </a:lstStyle>
          <a:p>
            <a:r>
              <a:rPr lang="en-US" dirty="0"/>
              <a:t>Master subtitle style</a:t>
            </a:r>
          </a:p>
        </p:txBody>
      </p:sp>
      <p:sp>
        <p:nvSpPr>
          <p:cNvPr id="19" name="Text Placeholder 3">
            <a:extLst>
              <a:ext uri="{FF2B5EF4-FFF2-40B4-BE49-F238E27FC236}">
                <a16:creationId xmlns:a16="http://schemas.microsoft.com/office/drawing/2014/main" id="{B776228E-B254-4E27-8A42-DA97F6D44663}"/>
              </a:ext>
            </a:extLst>
          </p:cNvPr>
          <p:cNvSpPr>
            <a:spLocks noGrp="1"/>
          </p:cNvSpPr>
          <p:nvPr>
            <p:ph type="body" sz="quarter" idx="46" hasCustomPrompt="1"/>
          </p:nvPr>
        </p:nvSpPr>
        <p:spPr>
          <a:xfrm>
            <a:off x="6172201" y="1209834"/>
            <a:ext cx="2514600" cy="457200"/>
          </a:xfrm>
        </p:spPr>
        <p:txBody>
          <a:bodyPr/>
          <a:lstStyle>
            <a:lvl1pPr marL="0" indent="0" algn="ctr">
              <a:buNone/>
              <a:defRPr/>
            </a:lvl1pPr>
          </a:lstStyle>
          <a:p>
            <a:r>
              <a:rPr lang="en-US" dirty="0"/>
              <a:t>Master subtitle style</a:t>
            </a:r>
          </a:p>
        </p:txBody>
      </p:sp>
    </p:spTree>
    <p:extLst>
      <p:ext uri="{BB962C8B-B14F-4D97-AF65-F5344CB8AC3E}">
        <p14:creationId xmlns:p14="http://schemas.microsoft.com/office/powerpoint/2010/main" val="284256071"/>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BB5ECC0-E2DB-4875-AC2F-9C63348E9AE1}"/>
              </a:ext>
            </a:extLst>
          </p:cNvPr>
          <p:cNvSpPr>
            <a:spLocks noGrp="1"/>
          </p:cNvSpPr>
          <p:nvPr>
            <p:ph type="pic" sz="quarter" idx="10" hasCustomPrompt="1"/>
          </p:nvPr>
        </p:nvSpPr>
        <p:spPr>
          <a:xfrm>
            <a:off x="4572000" y="0"/>
            <a:ext cx="4572000" cy="5143500"/>
          </a:xfrm>
          <a:prstGeom prst="rect">
            <a:avLst/>
          </a:prstGeom>
        </p:spPr>
        <p:txBody>
          <a:bodyPr/>
          <a:lstStyle>
            <a:lvl1pPr marL="119062" indent="0">
              <a:buNone/>
              <a:defRPr/>
            </a:lvl1pPr>
          </a:lstStyle>
          <a:p>
            <a:r>
              <a:rPr lang="en-US" dirty="0"/>
              <a:t>Photo Placeholder</a:t>
            </a:r>
          </a:p>
        </p:txBody>
      </p:sp>
      <p:pic>
        <p:nvPicPr>
          <p:cNvPr id="11" name="Picture 10" descr="A close up of a logo&#10;&#10;Description automatically generated">
            <a:extLst>
              <a:ext uri="{FF2B5EF4-FFF2-40B4-BE49-F238E27FC236}">
                <a16:creationId xmlns:a16="http://schemas.microsoft.com/office/drawing/2014/main" id="{2397489D-6570-4386-A577-32EB190A97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4659981"/>
            <a:ext cx="685800" cy="356701"/>
          </a:xfrm>
          <a:prstGeom prst="rect">
            <a:avLst/>
          </a:prstGeom>
        </p:spPr>
      </p:pic>
      <p:sp>
        <p:nvSpPr>
          <p:cNvPr id="9" name="Picture Placeholder 2">
            <a:extLst>
              <a:ext uri="{FF2B5EF4-FFF2-40B4-BE49-F238E27FC236}">
                <a16:creationId xmlns:a16="http://schemas.microsoft.com/office/drawing/2014/main" id="{8CF6A02B-3B3F-48F8-A593-2C3A09348B4C}"/>
              </a:ext>
            </a:extLst>
          </p:cNvPr>
          <p:cNvSpPr>
            <a:spLocks noGrp="1"/>
          </p:cNvSpPr>
          <p:nvPr>
            <p:ph type="pic" sz="quarter" idx="11" hasCustomPrompt="1"/>
          </p:nvPr>
        </p:nvSpPr>
        <p:spPr>
          <a:xfrm>
            <a:off x="0" y="0"/>
            <a:ext cx="4572000" cy="5143500"/>
          </a:xfrm>
          <a:prstGeom prst="rect">
            <a:avLst/>
          </a:prstGeom>
        </p:spPr>
        <p:txBody>
          <a:bodyPr/>
          <a:lstStyle>
            <a:lvl1pPr marL="119062" indent="0">
              <a:buNone/>
              <a:defRPr/>
            </a:lvl1pPr>
          </a:lstStyle>
          <a:p>
            <a:r>
              <a:rPr lang="en-US" dirty="0"/>
              <a:t>Photo Placeholder</a:t>
            </a:r>
          </a:p>
        </p:txBody>
      </p:sp>
    </p:spTree>
    <p:extLst>
      <p:ext uri="{BB962C8B-B14F-4D97-AF65-F5344CB8AC3E}">
        <p14:creationId xmlns:p14="http://schemas.microsoft.com/office/powerpoint/2010/main" val="4150244622"/>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roject simple le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BB5ECC0-E2DB-4875-AC2F-9C63348E9AE1}"/>
              </a:ext>
            </a:extLst>
          </p:cNvPr>
          <p:cNvSpPr>
            <a:spLocks noGrp="1"/>
          </p:cNvSpPr>
          <p:nvPr>
            <p:ph type="pic" sz="quarter" idx="10" hasCustomPrompt="1"/>
          </p:nvPr>
        </p:nvSpPr>
        <p:spPr>
          <a:xfrm>
            <a:off x="4800600" y="914400"/>
            <a:ext cx="3886200" cy="3200400"/>
          </a:xfrm>
          <a:prstGeom prst="rect">
            <a:avLst/>
          </a:prstGeom>
        </p:spPr>
        <p:txBody>
          <a:bodyPr/>
          <a:lstStyle>
            <a:lvl1pPr marL="119062" indent="0">
              <a:buNone/>
              <a:defRPr/>
            </a:lvl1pPr>
          </a:lstStyle>
          <a:p>
            <a:r>
              <a:rPr lang="en-US" dirty="0"/>
              <a:t>Photo Placeholder</a:t>
            </a:r>
          </a:p>
        </p:txBody>
      </p:sp>
      <p:sp>
        <p:nvSpPr>
          <p:cNvPr id="12" name="Title 11">
            <a:extLst>
              <a:ext uri="{FF2B5EF4-FFF2-40B4-BE49-F238E27FC236}">
                <a16:creationId xmlns:a16="http://schemas.microsoft.com/office/drawing/2014/main" id="{61E71447-1C8B-4F9F-827C-270C8D7789F4}"/>
              </a:ext>
            </a:extLst>
          </p:cNvPr>
          <p:cNvSpPr>
            <a:spLocks noGrp="1"/>
          </p:cNvSpPr>
          <p:nvPr>
            <p:ph type="title" hasCustomPrompt="1"/>
          </p:nvPr>
        </p:nvSpPr>
        <p:spPr>
          <a:xfrm>
            <a:off x="457200" y="914400"/>
            <a:ext cx="3886200" cy="685800"/>
          </a:xfrm>
          <a:prstGeom prst="rect">
            <a:avLst/>
          </a:prstGeom>
        </p:spPr>
        <p:txBody>
          <a:bodyPr lIns="0" anchor="ctr">
            <a:normAutofit/>
          </a:bodyPr>
          <a:lstStyle>
            <a:lvl1pPr algn="l">
              <a:defRPr sz="1800" u="sng">
                <a:latin typeface="Source Sans Pro Black" panose="020B0803030403020204" pitchFamily="34" charset="0"/>
                <a:ea typeface="Source Sans Pro Black" panose="020B0803030403020204" pitchFamily="34" charset="0"/>
              </a:defRPr>
            </a:lvl1pPr>
          </a:lstStyle>
          <a:p>
            <a:r>
              <a:rPr lang="en-US" dirty="0"/>
              <a:t>Title here</a:t>
            </a:r>
          </a:p>
        </p:txBody>
      </p:sp>
      <p:sp>
        <p:nvSpPr>
          <p:cNvPr id="15" name="Text Placeholder 14">
            <a:extLst>
              <a:ext uri="{FF2B5EF4-FFF2-40B4-BE49-F238E27FC236}">
                <a16:creationId xmlns:a16="http://schemas.microsoft.com/office/drawing/2014/main" id="{6B7EA746-E5F5-457C-8C8E-AF15A190CC86}"/>
              </a:ext>
            </a:extLst>
          </p:cNvPr>
          <p:cNvSpPr>
            <a:spLocks noGrp="1"/>
          </p:cNvSpPr>
          <p:nvPr>
            <p:ph type="body" sz="quarter" idx="13" hasCustomPrompt="1"/>
          </p:nvPr>
        </p:nvSpPr>
        <p:spPr>
          <a:xfrm>
            <a:off x="457200" y="1600200"/>
            <a:ext cx="3886200" cy="2514600"/>
          </a:xfrm>
          <a:prstGeom prst="rect">
            <a:avLst/>
          </a:prstGeom>
        </p:spPr>
        <p:txBody>
          <a:bodyPr lIns="0" rIns="91440">
            <a:normAutofit/>
          </a:bodyPr>
          <a:lstStyle>
            <a:lvl1pPr marL="0" marR="0" indent="0" algn="l" defTabSz="914400" rtl="0" eaLnBrk="1" fontAlgn="base" latinLnBrk="0" hangingPunct="1">
              <a:lnSpc>
                <a:spcPct val="100000"/>
              </a:lnSpc>
              <a:spcBef>
                <a:spcPts val="0"/>
              </a:spcBef>
              <a:spcAft>
                <a:spcPts val="600"/>
              </a:spcAft>
              <a:buClrTx/>
              <a:buSzPct val="171000"/>
              <a:buFont typeface="Gill Sans" charset="0"/>
              <a:buNone/>
              <a:tabLst/>
              <a:defRPr sz="1400">
                <a:latin typeface="Source Sans Pro" panose="020B0503030403020204" pitchFamily="34" charset="0"/>
                <a:ea typeface="Source Sans Pro" panose="020B0503030403020204" pitchFamily="34" charset="0"/>
              </a:defRPr>
            </a:lvl1pPr>
            <a:lvl5pPr>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consequat</a:t>
            </a:r>
            <a:r>
              <a:rPr lang="en-US" dirty="0"/>
              <a:t>. </a:t>
            </a:r>
          </a:p>
          <a:p>
            <a:pPr lvl="0"/>
            <a:endParaRPr lang="en-US" dirty="0"/>
          </a:p>
        </p:txBody>
      </p:sp>
      <p:sp>
        <p:nvSpPr>
          <p:cNvPr id="7" name="Slide Number Placeholder 6">
            <a:extLst>
              <a:ext uri="{FF2B5EF4-FFF2-40B4-BE49-F238E27FC236}">
                <a16:creationId xmlns:a16="http://schemas.microsoft.com/office/drawing/2014/main" id="{C4E95B80-4CC7-4151-B45F-58E8E95E065A}"/>
              </a:ext>
            </a:extLst>
          </p:cNvPr>
          <p:cNvSpPr>
            <a:spLocks noGrp="1"/>
          </p:cNvSpPr>
          <p:nvPr>
            <p:ph type="sldNum" sz="quarter" idx="4"/>
          </p:nvPr>
        </p:nvSpPr>
        <p:spPr>
          <a:xfrm>
            <a:off x="6629400" y="237572"/>
            <a:ext cx="2057400" cy="274637"/>
          </a:xfrm>
          <a:prstGeom prst="rect">
            <a:avLst/>
          </a:prstGeom>
        </p:spPr>
        <p:txBody>
          <a:bodyPr vert="horz" lIns="91440" tIns="45720" rIns="91440" bIns="45720" rtlCol="0" anchor="ctr"/>
          <a:lstStyle>
            <a:lvl1pPr algn="r">
              <a:defRPr sz="1000">
                <a:solidFill>
                  <a:schemeClr val="tx1">
                    <a:tint val="75000"/>
                  </a:schemeClr>
                </a:solidFill>
                <a:latin typeface="Source Sans Pro" panose="020B0503030403020204" pitchFamily="34" charset="0"/>
                <a:ea typeface="Source Sans Pro" panose="020B0503030403020204" pitchFamily="34" charset="0"/>
              </a:defRPr>
            </a:lvl1pPr>
          </a:lstStyle>
          <a:p>
            <a:fld id="{8894A860-9408-4AD2-AC6E-3FFFFE686981}" type="slidenum">
              <a:rPr lang="en-US" smtClean="0"/>
              <a:pPr/>
              <a:t>‹#›</a:t>
            </a:fld>
            <a:endParaRPr lang="en-US" dirty="0"/>
          </a:p>
        </p:txBody>
      </p:sp>
      <p:pic>
        <p:nvPicPr>
          <p:cNvPr id="8" name="Picture 7" descr="A close up of a logo&#10;&#10;Description automatically generated">
            <a:extLst>
              <a:ext uri="{FF2B5EF4-FFF2-40B4-BE49-F238E27FC236}">
                <a16:creationId xmlns:a16="http://schemas.microsoft.com/office/drawing/2014/main" id="{D3FF3E07-99AA-4C9F-8F97-A8C2A89D94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01000" y="4659982"/>
            <a:ext cx="685800" cy="356701"/>
          </a:xfrm>
          <a:prstGeom prst="rect">
            <a:avLst/>
          </a:prstGeom>
        </p:spPr>
      </p:pic>
      <p:sp>
        <p:nvSpPr>
          <p:cNvPr id="2" name="Footer Placeholder 1">
            <a:extLst>
              <a:ext uri="{FF2B5EF4-FFF2-40B4-BE49-F238E27FC236}">
                <a16:creationId xmlns:a16="http://schemas.microsoft.com/office/drawing/2014/main" id="{8F08BC55-573D-4867-B937-21B2D90BB0F2}"/>
              </a:ext>
            </a:extLst>
          </p:cNvPr>
          <p:cNvSpPr>
            <a:spLocks noGrp="1"/>
          </p:cNvSpPr>
          <p:nvPr>
            <p:ph type="ftr" sz="quarter" idx="15"/>
          </p:nvPr>
        </p:nvSpPr>
        <p:spPr/>
        <p:txBody>
          <a:bodyPr/>
          <a:lstStyle>
            <a:lvl1pPr>
              <a:defRPr>
                <a:solidFill>
                  <a:schemeClr val="tx1">
                    <a:lumMod val="75000"/>
                    <a:lumOff val="25000"/>
                  </a:schemeClr>
                </a:solidFill>
              </a:defRPr>
            </a:lvl1pPr>
          </a:lstStyle>
          <a:p>
            <a:pPr algn="l"/>
            <a:endParaRPr lang="en-US" dirty="0"/>
          </a:p>
        </p:txBody>
      </p:sp>
      <p:sp>
        <p:nvSpPr>
          <p:cNvPr id="9" name="Text Placeholder 19">
            <a:extLst>
              <a:ext uri="{FF2B5EF4-FFF2-40B4-BE49-F238E27FC236}">
                <a16:creationId xmlns:a16="http://schemas.microsoft.com/office/drawing/2014/main" id="{4D10075A-B0B9-4D29-9ABB-C2C262B95388}"/>
              </a:ext>
            </a:extLst>
          </p:cNvPr>
          <p:cNvSpPr>
            <a:spLocks noGrp="1"/>
          </p:cNvSpPr>
          <p:nvPr>
            <p:ph type="body" sz="quarter" idx="16" hasCustomPrompt="1"/>
          </p:nvPr>
        </p:nvSpPr>
        <p:spPr>
          <a:xfrm>
            <a:off x="464096" y="731520"/>
            <a:ext cx="914400" cy="182880"/>
          </a:xfrm>
          <a:solidFill>
            <a:schemeClr val="accent1"/>
          </a:solidFill>
        </p:spPr>
        <p:txBody>
          <a:bodyPr lIns="91440" rIns="91440" anchor="ctr">
            <a:noAutofit/>
          </a:bodyPr>
          <a:lstStyle>
            <a:lvl1pPr marL="0" indent="0" algn="ctr">
              <a:spcAft>
                <a:spcPts val="0"/>
              </a:spcAft>
              <a:buNone/>
              <a:defRPr sz="800" cap="all" baseline="0">
                <a:solidFill>
                  <a:schemeClr val="bg1"/>
                </a:solidFill>
                <a:latin typeface="Source Sans Pro Black" panose="020B0803030403020204" pitchFamily="34" charset="0"/>
                <a:ea typeface="Source Sans Pro Black" panose="020B0803030403020204" pitchFamily="34" charset="0"/>
              </a:defRPr>
            </a:lvl1pPr>
          </a:lstStyle>
          <a:p>
            <a:pPr lvl="0"/>
            <a:r>
              <a:rPr lang="en-US" dirty="0"/>
              <a:t>Category</a:t>
            </a:r>
          </a:p>
        </p:txBody>
      </p:sp>
    </p:spTree>
    <p:extLst>
      <p:ext uri="{BB962C8B-B14F-4D97-AF65-F5344CB8AC3E}">
        <p14:creationId xmlns:p14="http://schemas.microsoft.com/office/powerpoint/2010/main" val="3071626509"/>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roject simple r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BB5ECC0-E2DB-4875-AC2F-9C63348E9AE1}"/>
              </a:ext>
            </a:extLst>
          </p:cNvPr>
          <p:cNvSpPr>
            <a:spLocks noGrp="1"/>
          </p:cNvSpPr>
          <p:nvPr>
            <p:ph type="pic" sz="quarter" idx="10" hasCustomPrompt="1"/>
          </p:nvPr>
        </p:nvSpPr>
        <p:spPr>
          <a:xfrm>
            <a:off x="457200" y="914400"/>
            <a:ext cx="3886200" cy="3200400"/>
          </a:xfrm>
          <a:prstGeom prst="rect">
            <a:avLst/>
          </a:prstGeom>
        </p:spPr>
        <p:txBody>
          <a:bodyPr/>
          <a:lstStyle>
            <a:lvl1pPr marL="119062" indent="0">
              <a:buNone/>
              <a:defRPr/>
            </a:lvl1pPr>
          </a:lstStyle>
          <a:p>
            <a:r>
              <a:rPr lang="en-US" dirty="0"/>
              <a:t>Photo Placeholder</a:t>
            </a:r>
          </a:p>
        </p:txBody>
      </p:sp>
      <p:sp>
        <p:nvSpPr>
          <p:cNvPr id="12" name="Title 11">
            <a:extLst>
              <a:ext uri="{FF2B5EF4-FFF2-40B4-BE49-F238E27FC236}">
                <a16:creationId xmlns:a16="http://schemas.microsoft.com/office/drawing/2014/main" id="{61E71447-1C8B-4F9F-827C-270C8D7789F4}"/>
              </a:ext>
            </a:extLst>
          </p:cNvPr>
          <p:cNvSpPr>
            <a:spLocks noGrp="1"/>
          </p:cNvSpPr>
          <p:nvPr>
            <p:ph type="title" hasCustomPrompt="1"/>
          </p:nvPr>
        </p:nvSpPr>
        <p:spPr>
          <a:xfrm>
            <a:off x="4800602" y="914400"/>
            <a:ext cx="3886200" cy="685800"/>
          </a:xfrm>
          <a:prstGeom prst="rect">
            <a:avLst/>
          </a:prstGeom>
        </p:spPr>
        <p:txBody>
          <a:bodyPr lIns="0" anchor="ctr">
            <a:normAutofit/>
          </a:bodyPr>
          <a:lstStyle>
            <a:lvl1pPr algn="l">
              <a:defRPr sz="1800" u="sng">
                <a:latin typeface="Source Sans Pro Black" panose="020B0803030403020204" pitchFamily="34" charset="0"/>
                <a:ea typeface="Source Sans Pro Black" panose="020B0803030403020204" pitchFamily="34" charset="0"/>
              </a:defRPr>
            </a:lvl1pPr>
          </a:lstStyle>
          <a:p>
            <a:r>
              <a:rPr lang="en-US" dirty="0"/>
              <a:t>Title here</a:t>
            </a:r>
          </a:p>
        </p:txBody>
      </p:sp>
      <p:sp>
        <p:nvSpPr>
          <p:cNvPr id="15" name="Text Placeholder 14">
            <a:extLst>
              <a:ext uri="{FF2B5EF4-FFF2-40B4-BE49-F238E27FC236}">
                <a16:creationId xmlns:a16="http://schemas.microsoft.com/office/drawing/2014/main" id="{6B7EA746-E5F5-457C-8C8E-AF15A190CC86}"/>
              </a:ext>
            </a:extLst>
          </p:cNvPr>
          <p:cNvSpPr>
            <a:spLocks noGrp="1"/>
          </p:cNvSpPr>
          <p:nvPr>
            <p:ph type="body" sz="quarter" idx="13" hasCustomPrompt="1"/>
          </p:nvPr>
        </p:nvSpPr>
        <p:spPr>
          <a:xfrm>
            <a:off x="4800602" y="1600200"/>
            <a:ext cx="3886200" cy="2514600"/>
          </a:xfrm>
          <a:prstGeom prst="rect">
            <a:avLst/>
          </a:prstGeom>
        </p:spPr>
        <p:txBody>
          <a:bodyPr lIns="0" rIns="91440">
            <a:normAutofit/>
          </a:bodyPr>
          <a:lstStyle>
            <a:lvl1pPr marL="0" marR="0" indent="0" algn="l" defTabSz="914400" rtl="0" eaLnBrk="1" fontAlgn="base" latinLnBrk="0" hangingPunct="1">
              <a:lnSpc>
                <a:spcPct val="100000"/>
              </a:lnSpc>
              <a:spcBef>
                <a:spcPts val="0"/>
              </a:spcBef>
              <a:spcAft>
                <a:spcPts val="600"/>
              </a:spcAft>
              <a:buClrTx/>
              <a:buSzPct val="171000"/>
              <a:buFont typeface="Gill Sans" charset="0"/>
              <a:buNone/>
              <a:tabLst/>
              <a:defRPr sz="1400">
                <a:latin typeface="Source Sans Pro" panose="020B0503030403020204" pitchFamily="34" charset="0"/>
                <a:ea typeface="Source Sans Pro" panose="020B0503030403020204" pitchFamily="34" charset="0"/>
              </a:defRPr>
            </a:lvl1pPr>
            <a:lvl5pPr>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consequat</a:t>
            </a:r>
            <a:r>
              <a:rPr lang="en-US" dirty="0"/>
              <a:t>. </a:t>
            </a:r>
          </a:p>
          <a:p>
            <a:pPr lvl="0"/>
            <a:endParaRPr lang="en-US" dirty="0"/>
          </a:p>
        </p:txBody>
      </p:sp>
      <p:sp>
        <p:nvSpPr>
          <p:cNvPr id="7" name="Slide Number Placeholder 6">
            <a:extLst>
              <a:ext uri="{FF2B5EF4-FFF2-40B4-BE49-F238E27FC236}">
                <a16:creationId xmlns:a16="http://schemas.microsoft.com/office/drawing/2014/main" id="{0AEAC494-E7DC-418D-8351-B43DF9D04EAC}"/>
              </a:ext>
            </a:extLst>
          </p:cNvPr>
          <p:cNvSpPr>
            <a:spLocks noGrp="1"/>
          </p:cNvSpPr>
          <p:nvPr>
            <p:ph type="sldNum" sz="quarter" idx="4"/>
          </p:nvPr>
        </p:nvSpPr>
        <p:spPr>
          <a:xfrm>
            <a:off x="6629400" y="237572"/>
            <a:ext cx="2057400" cy="274637"/>
          </a:xfrm>
          <a:prstGeom prst="rect">
            <a:avLst/>
          </a:prstGeom>
        </p:spPr>
        <p:txBody>
          <a:bodyPr vert="horz" lIns="91440" tIns="45720" rIns="91440" bIns="45720" rtlCol="0" anchor="ctr"/>
          <a:lstStyle>
            <a:lvl1pPr algn="r">
              <a:defRPr sz="1000">
                <a:solidFill>
                  <a:schemeClr val="tx1">
                    <a:tint val="75000"/>
                  </a:schemeClr>
                </a:solidFill>
                <a:latin typeface="Source Sans Pro" panose="020B0503030403020204" pitchFamily="34" charset="0"/>
                <a:ea typeface="Source Sans Pro" panose="020B0503030403020204" pitchFamily="34" charset="0"/>
              </a:defRPr>
            </a:lvl1pPr>
          </a:lstStyle>
          <a:p>
            <a:fld id="{8894A860-9408-4AD2-AC6E-3FFFFE686981}" type="slidenum">
              <a:rPr lang="en-US" smtClean="0"/>
              <a:pPr/>
              <a:t>‹#›</a:t>
            </a:fld>
            <a:endParaRPr lang="en-US" dirty="0"/>
          </a:p>
        </p:txBody>
      </p:sp>
      <p:pic>
        <p:nvPicPr>
          <p:cNvPr id="8" name="Picture 7" descr="A close up of a logo&#10;&#10;Description automatically generated">
            <a:extLst>
              <a:ext uri="{FF2B5EF4-FFF2-40B4-BE49-F238E27FC236}">
                <a16:creationId xmlns:a16="http://schemas.microsoft.com/office/drawing/2014/main" id="{8AA47A1A-B773-4578-837F-AE167CA0BA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01000" y="4659982"/>
            <a:ext cx="685800" cy="356701"/>
          </a:xfrm>
          <a:prstGeom prst="rect">
            <a:avLst/>
          </a:prstGeom>
        </p:spPr>
      </p:pic>
      <p:sp>
        <p:nvSpPr>
          <p:cNvPr id="2" name="Footer Placeholder 1">
            <a:extLst>
              <a:ext uri="{FF2B5EF4-FFF2-40B4-BE49-F238E27FC236}">
                <a16:creationId xmlns:a16="http://schemas.microsoft.com/office/drawing/2014/main" id="{C1A64AA2-413E-46B6-99F4-6F4B13311E40}"/>
              </a:ext>
            </a:extLst>
          </p:cNvPr>
          <p:cNvSpPr>
            <a:spLocks noGrp="1"/>
          </p:cNvSpPr>
          <p:nvPr>
            <p:ph type="ftr" sz="quarter" idx="15"/>
          </p:nvPr>
        </p:nvSpPr>
        <p:spPr/>
        <p:txBody>
          <a:bodyPr/>
          <a:lstStyle>
            <a:lvl1pPr>
              <a:defRPr>
                <a:solidFill>
                  <a:schemeClr val="tx1">
                    <a:lumMod val="75000"/>
                    <a:lumOff val="25000"/>
                  </a:schemeClr>
                </a:solidFill>
              </a:defRPr>
            </a:lvl1pPr>
          </a:lstStyle>
          <a:p>
            <a:pPr algn="l"/>
            <a:endParaRPr lang="en-US" dirty="0"/>
          </a:p>
        </p:txBody>
      </p:sp>
      <p:sp>
        <p:nvSpPr>
          <p:cNvPr id="9" name="Text Placeholder 19">
            <a:extLst>
              <a:ext uri="{FF2B5EF4-FFF2-40B4-BE49-F238E27FC236}">
                <a16:creationId xmlns:a16="http://schemas.microsoft.com/office/drawing/2014/main" id="{730D45EC-A3F1-4B20-BEA8-D702E53D7672}"/>
              </a:ext>
            </a:extLst>
          </p:cNvPr>
          <p:cNvSpPr>
            <a:spLocks noGrp="1"/>
          </p:cNvSpPr>
          <p:nvPr>
            <p:ph type="body" sz="quarter" idx="14" hasCustomPrompt="1"/>
          </p:nvPr>
        </p:nvSpPr>
        <p:spPr>
          <a:xfrm>
            <a:off x="4800602" y="731520"/>
            <a:ext cx="914400" cy="182880"/>
          </a:xfrm>
          <a:solidFill>
            <a:schemeClr val="accent1"/>
          </a:solidFill>
        </p:spPr>
        <p:txBody>
          <a:bodyPr lIns="91440" rIns="91440" anchor="ctr">
            <a:noAutofit/>
          </a:bodyPr>
          <a:lstStyle>
            <a:lvl1pPr marL="0" indent="0" algn="ctr">
              <a:spcAft>
                <a:spcPts val="0"/>
              </a:spcAft>
              <a:buNone/>
              <a:defRPr sz="800" cap="all" baseline="0">
                <a:solidFill>
                  <a:schemeClr val="bg1"/>
                </a:solidFill>
                <a:latin typeface="Source Sans Pro Black" panose="020B0803030403020204" pitchFamily="34" charset="0"/>
                <a:ea typeface="Source Sans Pro Black" panose="020B0803030403020204" pitchFamily="34" charset="0"/>
              </a:defRPr>
            </a:lvl1pPr>
          </a:lstStyle>
          <a:p>
            <a:pPr lvl="0"/>
            <a:r>
              <a:rPr lang="en-US" dirty="0"/>
              <a:t>Category</a:t>
            </a:r>
          </a:p>
        </p:txBody>
      </p:sp>
    </p:spTree>
    <p:extLst>
      <p:ext uri="{BB962C8B-B14F-4D97-AF65-F5344CB8AC3E}">
        <p14:creationId xmlns:p14="http://schemas.microsoft.com/office/powerpoint/2010/main" val="175877447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chemeClr val="tx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620AE15-1C00-4A24-8ECB-2A118E574C5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Rectangle 1">
            <a:extLst>
              <a:ext uri="{FF2B5EF4-FFF2-40B4-BE49-F238E27FC236}">
                <a16:creationId xmlns:a16="http://schemas.microsoft.com/office/drawing/2014/main" id="{99899A06-585A-4529-B948-F2677D1BBCC2}"/>
              </a:ext>
            </a:extLst>
          </p:cNvPr>
          <p:cNvSpPr/>
          <p:nvPr userDrawn="1"/>
        </p:nvSpPr>
        <p:spPr bwMode="auto">
          <a:xfrm>
            <a:off x="0" y="0"/>
            <a:ext cx="9144000" cy="5143500"/>
          </a:xfrm>
          <a:prstGeom prst="rect">
            <a:avLst/>
          </a:prstGeom>
          <a:gradFill flip="none" rotWithShape="1">
            <a:gsLst>
              <a:gs pos="30000">
                <a:schemeClr val="accent1">
                  <a:lumMod val="100000"/>
                  <a:alpha val="80000"/>
                </a:schemeClr>
              </a:gs>
              <a:gs pos="76000">
                <a:schemeClr val="accent2">
                  <a:lumMod val="100000"/>
                  <a:alpha val="80000"/>
                </a:schemeClr>
              </a:gs>
            </a:gsLst>
            <a:lin ang="2700000" scaled="1"/>
            <a:tileRect/>
          </a:gra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4" name="Picture 3">
            <a:extLst>
              <a:ext uri="{FF2B5EF4-FFF2-40B4-BE49-F238E27FC236}">
                <a16:creationId xmlns:a16="http://schemas.microsoft.com/office/drawing/2014/main" id="{3416E039-9572-4531-8E44-583A933AEEE3}"/>
              </a:ext>
            </a:extLst>
          </p:cNvPr>
          <p:cNvPicPr>
            <a:picLocks noChangeAspect="1"/>
          </p:cNvPicPr>
          <p:nvPr userDrawn="1"/>
        </p:nvPicPr>
        <p:blipFill>
          <a:blip r:embed="rId3"/>
          <a:stretch>
            <a:fillRect/>
          </a:stretch>
        </p:blipFill>
        <p:spPr>
          <a:xfrm>
            <a:off x="6762750" y="3352800"/>
            <a:ext cx="2381250" cy="1790700"/>
          </a:xfrm>
          <a:prstGeom prst="rect">
            <a:avLst/>
          </a:prstGeom>
        </p:spPr>
      </p:pic>
      <p:sp>
        <p:nvSpPr>
          <p:cNvPr id="3" name="Subtitle 2"/>
          <p:cNvSpPr>
            <a:spLocks noGrp="1"/>
          </p:cNvSpPr>
          <p:nvPr>
            <p:ph type="subTitle" idx="1"/>
          </p:nvPr>
        </p:nvSpPr>
        <p:spPr>
          <a:xfrm>
            <a:off x="457200" y="2571750"/>
            <a:ext cx="4114800" cy="1371600"/>
          </a:xfrm>
          <a:prstGeom prst="rect">
            <a:avLst/>
          </a:prstGeom>
        </p:spPr>
        <p:txBody>
          <a:bodyPr vert="horz" lIns="34290" tIns="17145" rIns="34290" bIns="17145"/>
          <a:lstStyle>
            <a:lvl1pPr marL="0" indent="0" algn="l">
              <a:buNone/>
              <a:tabLst>
                <a:tab pos="1257300" algn="l"/>
              </a:tabLst>
              <a:defRPr>
                <a:solidFill>
                  <a:schemeClr val="bg1"/>
                </a:solidFill>
                <a:latin typeface="Source Sans Pro Semibold" panose="020B0603030403020204" pitchFamily="34" charset="0"/>
                <a:ea typeface="Source Sans Pro Semibold" panose="020B0603030403020204" pitchFamily="34" charset="0"/>
              </a:defRPr>
            </a:lvl1pPr>
            <a:lvl2pPr marL="171450" indent="0" algn="ctr">
              <a:buNone/>
              <a:defRPr/>
            </a:lvl2pPr>
            <a:lvl3pPr marL="342900" indent="0" algn="ctr">
              <a:buNone/>
              <a:defRPr/>
            </a:lvl3pPr>
            <a:lvl4pPr marL="514350" indent="0" algn="ctr">
              <a:buNone/>
              <a:defRPr/>
            </a:lvl4pPr>
            <a:lvl5pPr marL="685800" indent="0" algn="ctr">
              <a:buNone/>
              <a:defRPr/>
            </a:lvl5pPr>
            <a:lvl6pPr marL="857250" indent="0" algn="ctr">
              <a:buNone/>
              <a:defRPr/>
            </a:lvl6pPr>
            <a:lvl7pPr marL="1028700" indent="0" algn="ctr">
              <a:buNone/>
              <a:defRPr/>
            </a:lvl7pPr>
            <a:lvl8pPr marL="1200150" indent="0" algn="ctr">
              <a:buNone/>
              <a:defRPr/>
            </a:lvl8pPr>
            <a:lvl9pPr marL="1371600" indent="0" algn="ctr">
              <a:buNone/>
              <a:defRPr/>
            </a:lvl9pPr>
          </a:lstStyle>
          <a:p>
            <a:r>
              <a:rPr lang="en-US" dirty="0"/>
              <a:t>Click to edit Master subtitle style</a:t>
            </a:r>
          </a:p>
        </p:txBody>
      </p:sp>
      <p:sp>
        <p:nvSpPr>
          <p:cNvPr id="5" name="Title 4">
            <a:extLst>
              <a:ext uri="{FF2B5EF4-FFF2-40B4-BE49-F238E27FC236}">
                <a16:creationId xmlns:a16="http://schemas.microsoft.com/office/drawing/2014/main" id="{F10D8494-7777-4421-9F13-BB91FC5F3DC7}"/>
              </a:ext>
            </a:extLst>
          </p:cNvPr>
          <p:cNvSpPr>
            <a:spLocks noGrp="1"/>
          </p:cNvSpPr>
          <p:nvPr>
            <p:ph type="title" hasCustomPrompt="1"/>
          </p:nvPr>
        </p:nvSpPr>
        <p:spPr>
          <a:xfrm>
            <a:off x="457200" y="1474470"/>
            <a:ext cx="8229600" cy="1097280"/>
          </a:xfrm>
        </p:spPr>
        <p:txBody>
          <a:bodyPr lIns="0" anchor="b" anchorCtr="0">
            <a:noAutofit/>
          </a:bodyPr>
          <a:lstStyle>
            <a:lvl1pPr>
              <a:defRPr sz="7200" u="none">
                <a:solidFill>
                  <a:schemeClr val="bg1"/>
                </a:solidFill>
              </a:defRPr>
            </a:lvl1pPr>
          </a:lstStyle>
          <a:p>
            <a:r>
              <a:rPr lang="en-US" dirty="0"/>
              <a:t>Section title</a:t>
            </a:r>
          </a:p>
        </p:txBody>
      </p:sp>
      <p:pic>
        <p:nvPicPr>
          <p:cNvPr id="10" name="Picture 9" descr="A close up of a logo&#10;&#10;Description automatically generated">
            <a:extLst>
              <a:ext uri="{FF2B5EF4-FFF2-40B4-BE49-F238E27FC236}">
                <a16:creationId xmlns:a16="http://schemas.microsoft.com/office/drawing/2014/main" id="{3D6088C6-F59B-459B-A1F1-7A1BC1D92C1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01000" y="4659982"/>
            <a:ext cx="685800" cy="356701"/>
          </a:xfrm>
          <a:prstGeom prst="rect">
            <a:avLst/>
          </a:prstGeom>
        </p:spPr>
      </p:pic>
      <p:sp>
        <p:nvSpPr>
          <p:cNvPr id="7" name="Text Placeholder 19">
            <a:extLst>
              <a:ext uri="{FF2B5EF4-FFF2-40B4-BE49-F238E27FC236}">
                <a16:creationId xmlns:a16="http://schemas.microsoft.com/office/drawing/2014/main" id="{AC2161D2-B6C0-4085-BF45-B9AAFFFB768F}"/>
              </a:ext>
            </a:extLst>
          </p:cNvPr>
          <p:cNvSpPr>
            <a:spLocks noGrp="1"/>
          </p:cNvSpPr>
          <p:nvPr>
            <p:ph type="body" sz="quarter" idx="14" hasCustomPrompt="1"/>
          </p:nvPr>
        </p:nvSpPr>
        <p:spPr>
          <a:xfrm>
            <a:off x="457200" y="1286031"/>
            <a:ext cx="914400" cy="182880"/>
          </a:xfrm>
          <a:solidFill>
            <a:schemeClr val="bg1"/>
          </a:solidFill>
        </p:spPr>
        <p:txBody>
          <a:bodyPr lIns="91440" rIns="91440" anchor="ctr">
            <a:noAutofit/>
          </a:bodyPr>
          <a:lstStyle>
            <a:lvl1pPr marL="0" indent="0" algn="ctr">
              <a:spcAft>
                <a:spcPts val="0"/>
              </a:spcAft>
              <a:buNone/>
              <a:defRPr sz="800" cap="all" baseline="0">
                <a:solidFill>
                  <a:schemeClr val="tx1">
                    <a:lumMod val="75000"/>
                    <a:lumOff val="25000"/>
                  </a:schemeClr>
                </a:solidFill>
                <a:latin typeface="Source Sans Pro Black" panose="020B0803030403020204" pitchFamily="34" charset="0"/>
                <a:ea typeface="Source Sans Pro Black" panose="020B0803030403020204" pitchFamily="34" charset="0"/>
              </a:defRPr>
            </a:lvl1pPr>
          </a:lstStyle>
          <a:p>
            <a:pPr lvl="0"/>
            <a:r>
              <a:rPr lang="en-US" dirty="0"/>
              <a:t>Category</a:t>
            </a:r>
          </a:p>
        </p:txBody>
      </p:sp>
    </p:spTree>
    <p:extLst>
      <p:ext uri="{BB962C8B-B14F-4D97-AF65-F5344CB8AC3E}">
        <p14:creationId xmlns:p14="http://schemas.microsoft.com/office/powerpoint/2010/main" val="2729309403"/>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roject icons r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BB5ECC0-E2DB-4875-AC2F-9C63348E9AE1}"/>
              </a:ext>
            </a:extLst>
          </p:cNvPr>
          <p:cNvSpPr>
            <a:spLocks noGrp="1"/>
          </p:cNvSpPr>
          <p:nvPr>
            <p:ph type="pic" sz="quarter" idx="10" hasCustomPrompt="1"/>
          </p:nvPr>
        </p:nvSpPr>
        <p:spPr>
          <a:xfrm>
            <a:off x="457200" y="914400"/>
            <a:ext cx="3886200" cy="3200400"/>
          </a:xfrm>
          <a:prstGeom prst="rect">
            <a:avLst/>
          </a:prstGeom>
        </p:spPr>
        <p:txBody>
          <a:bodyPr/>
          <a:lstStyle>
            <a:lvl1pPr marL="119062" indent="0">
              <a:buNone/>
              <a:defRPr/>
            </a:lvl1pPr>
          </a:lstStyle>
          <a:p>
            <a:r>
              <a:rPr lang="en-US" dirty="0"/>
              <a:t>Photo Placeholder</a:t>
            </a:r>
          </a:p>
        </p:txBody>
      </p:sp>
      <p:sp>
        <p:nvSpPr>
          <p:cNvPr id="12" name="Title 11">
            <a:extLst>
              <a:ext uri="{FF2B5EF4-FFF2-40B4-BE49-F238E27FC236}">
                <a16:creationId xmlns:a16="http://schemas.microsoft.com/office/drawing/2014/main" id="{61E71447-1C8B-4F9F-827C-270C8D7789F4}"/>
              </a:ext>
            </a:extLst>
          </p:cNvPr>
          <p:cNvSpPr>
            <a:spLocks noGrp="1"/>
          </p:cNvSpPr>
          <p:nvPr>
            <p:ph type="title" hasCustomPrompt="1"/>
          </p:nvPr>
        </p:nvSpPr>
        <p:spPr>
          <a:xfrm>
            <a:off x="4800602" y="914400"/>
            <a:ext cx="3886200" cy="685800"/>
          </a:xfrm>
          <a:prstGeom prst="rect">
            <a:avLst/>
          </a:prstGeom>
        </p:spPr>
        <p:txBody>
          <a:bodyPr lIns="0" anchor="ctr">
            <a:normAutofit/>
          </a:bodyPr>
          <a:lstStyle>
            <a:lvl1pPr algn="l">
              <a:defRPr sz="1800" u="sng">
                <a:latin typeface="Source Sans Pro Black" panose="020B0803030403020204" pitchFamily="34" charset="0"/>
                <a:ea typeface="Source Sans Pro Black" panose="020B0803030403020204" pitchFamily="34" charset="0"/>
              </a:defRPr>
            </a:lvl1pPr>
          </a:lstStyle>
          <a:p>
            <a:r>
              <a:rPr lang="en-US" dirty="0"/>
              <a:t>Project name</a:t>
            </a:r>
          </a:p>
        </p:txBody>
      </p:sp>
      <p:sp>
        <p:nvSpPr>
          <p:cNvPr id="15" name="Text Placeholder 14">
            <a:extLst>
              <a:ext uri="{FF2B5EF4-FFF2-40B4-BE49-F238E27FC236}">
                <a16:creationId xmlns:a16="http://schemas.microsoft.com/office/drawing/2014/main" id="{6B7EA746-E5F5-457C-8C8E-AF15A190CC86}"/>
              </a:ext>
            </a:extLst>
          </p:cNvPr>
          <p:cNvSpPr>
            <a:spLocks noGrp="1"/>
          </p:cNvSpPr>
          <p:nvPr>
            <p:ph type="body" sz="quarter" idx="13" hasCustomPrompt="1"/>
          </p:nvPr>
        </p:nvSpPr>
        <p:spPr>
          <a:xfrm>
            <a:off x="4800602" y="1600200"/>
            <a:ext cx="3886200" cy="1371600"/>
          </a:xfrm>
          <a:prstGeom prst="rect">
            <a:avLst/>
          </a:prstGeom>
        </p:spPr>
        <p:txBody>
          <a:bodyPr lIns="0" rIns="91440">
            <a:normAutofit/>
          </a:bodyPr>
          <a:lstStyle>
            <a:lvl1pPr marL="0" marR="0" indent="0" algn="l" defTabSz="914400" rtl="0" eaLnBrk="1" fontAlgn="base" latinLnBrk="0" hangingPunct="1">
              <a:lnSpc>
                <a:spcPct val="100000"/>
              </a:lnSpc>
              <a:spcBef>
                <a:spcPts val="0"/>
              </a:spcBef>
              <a:spcAft>
                <a:spcPts val="600"/>
              </a:spcAft>
              <a:buClrTx/>
              <a:buSzPct val="171000"/>
              <a:buFont typeface="Gill Sans" charset="0"/>
              <a:buNone/>
              <a:tabLst/>
              <a:defRPr sz="1400">
                <a:latin typeface="Source Sans Pro" panose="020B0503030403020204" pitchFamily="34" charset="0"/>
                <a:ea typeface="Source Sans Pro" panose="020B0503030403020204" pitchFamily="34" charset="0"/>
              </a:defRPr>
            </a:lvl1pPr>
            <a:lvl5pPr>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a:t>
            </a:r>
          </a:p>
        </p:txBody>
      </p:sp>
      <p:sp>
        <p:nvSpPr>
          <p:cNvPr id="17" name="Picture Placeholder 42">
            <a:extLst>
              <a:ext uri="{FF2B5EF4-FFF2-40B4-BE49-F238E27FC236}">
                <a16:creationId xmlns:a16="http://schemas.microsoft.com/office/drawing/2014/main" id="{4A69D8D7-5319-4D70-B736-262F405A831D}"/>
              </a:ext>
            </a:extLst>
          </p:cNvPr>
          <p:cNvSpPr>
            <a:spLocks noGrp="1"/>
          </p:cNvSpPr>
          <p:nvPr>
            <p:ph type="pic" sz="quarter" idx="36" hasCustomPrompt="1"/>
          </p:nvPr>
        </p:nvSpPr>
        <p:spPr>
          <a:xfrm>
            <a:off x="6876256" y="3075768"/>
            <a:ext cx="457200" cy="457200"/>
          </a:xfrm>
          <a:prstGeom prst="rect">
            <a:avLst/>
          </a:prstGeom>
        </p:spPr>
        <p:txBody>
          <a:bodyPr lIns="0" tIns="0" rIns="0" bIns="0" anchor="ctr"/>
          <a:lstStyle>
            <a:lvl1pPr marL="0" indent="0" algn="ctr">
              <a:spcBef>
                <a:spcPts val="0"/>
              </a:spcBef>
              <a:buNone/>
              <a:defRPr sz="1600">
                <a:solidFill>
                  <a:schemeClr val="tx1">
                    <a:lumMod val="75000"/>
                    <a:lumOff val="25000"/>
                  </a:schemeClr>
                </a:solidFill>
                <a:latin typeface="Source Sans Pro" panose="020B0503030403020204" pitchFamily="34" charset="0"/>
                <a:ea typeface="Source Sans Pro" panose="020B0503030403020204" pitchFamily="34" charset="0"/>
              </a:defRPr>
            </a:lvl1pPr>
          </a:lstStyle>
          <a:p>
            <a:r>
              <a:rPr lang="en-US" dirty="0"/>
              <a:t>Icon</a:t>
            </a:r>
          </a:p>
        </p:txBody>
      </p:sp>
      <p:sp>
        <p:nvSpPr>
          <p:cNvPr id="18" name="Text Placeholder 14">
            <a:extLst>
              <a:ext uri="{FF2B5EF4-FFF2-40B4-BE49-F238E27FC236}">
                <a16:creationId xmlns:a16="http://schemas.microsoft.com/office/drawing/2014/main" id="{D4A3E108-0BE5-44DE-B34A-170A35057854}"/>
              </a:ext>
            </a:extLst>
          </p:cNvPr>
          <p:cNvSpPr>
            <a:spLocks noGrp="1"/>
          </p:cNvSpPr>
          <p:nvPr>
            <p:ph type="body" sz="quarter" idx="37"/>
          </p:nvPr>
        </p:nvSpPr>
        <p:spPr>
          <a:xfrm>
            <a:off x="7406640" y="3075787"/>
            <a:ext cx="1280160" cy="457181"/>
          </a:xfrm>
          <a:prstGeom prst="rect">
            <a:avLst/>
          </a:prstGeom>
        </p:spPr>
        <p:txBody>
          <a:bodyPr lIns="0" tIns="0" rIns="0" bIns="0" anchor="ctr" anchorCtr="0">
            <a:normAutofit/>
          </a:bodyPr>
          <a:lstStyle>
            <a:lvl1pPr marL="0" marR="0" indent="0" algn="l" defTabSz="914400" rtl="0" eaLnBrk="1" fontAlgn="base" latinLnBrk="0" hangingPunct="1">
              <a:lnSpc>
                <a:spcPct val="100000"/>
              </a:lnSpc>
              <a:spcBef>
                <a:spcPts val="0"/>
              </a:spcBef>
              <a:spcAft>
                <a:spcPct val="0"/>
              </a:spcAft>
              <a:buClrTx/>
              <a:buSzPct val="171000"/>
              <a:buFont typeface="Gill Sans" charset="0"/>
              <a:buNone/>
              <a:tabLst/>
              <a:defRPr sz="1100">
                <a:solidFill>
                  <a:schemeClr val="tx1">
                    <a:lumMod val="75000"/>
                    <a:lumOff val="25000"/>
                  </a:schemeClr>
                </a:solidFill>
                <a:latin typeface="Source Sans Pro Semibold" panose="020B0603030403020204" pitchFamily="34" charset="0"/>
                <a:ea typeface="Source Sans Pro Semibold" panose="020B0603030403020204" pitchFamily="34" charset="0"/>
              </a:defRPr>
            </a:lvl1pPr>
            <a:lvl5pPr>
              <a:defRPr/>
            </a:lvl5pPr>
          </a:lstStyle>
          <a:p>
            <a:pPr lvl="0"/>
            <a:endParaRPr lang="en-US" dirty="0"/>
          </a:p>
        </p:txBody>
      </p:sp>
      <p:sp>
        <p:nvSpPr>
          <p:cNvPr id="19" name="Picture Placeholder 42">
            <a:extLst>
              <a:ext uri="{FF2B5EF4-FFF2-40B4-BE49-F238E27FC236}">
                <a16:creationId xmlns:a16="http://schemas.microsoft.com/office/drawing/2014/main" id="{27C03B6F-2048-4FD7-9DEF-DC2DA0EEA9E2}"/>
              </a:ext>
            </a:extLst>
          </p:cNvPr>
          <p:cNvSpPr>
            <a:spLocks noGrp="1"/>
          </p:cNvSpPr>
          <p:nvPr>
            <p:ph type="pic" sz="quarter" idx="38" hasCustomPrompt="1"/>
          </p:nvPr>
        </p:nvSpPr>
        <p:spPr>
          <a:xfrm>
            <a:off x="4800602" y="3075768"/>
            <a:ext cx="457200" cy="457200"/>
          </a:xfrm>
          <a:prstGeom prst="rect">
            <a:avLst/>
          </a:prstGeom>
        </p:spPr>
        <p:txBody>
          <a:bodyPr lIns="0" tIns="0" rIns="0" bIns="0" anchor="ctr"/>
          <a:lstStyle>
            <a:lvl1pPr marL="0" indent="0" algn="ctr">
              <a:spcBef>
                <a:spcPts val="0"/>
              </a:spcBef>
              <a:buNone/>
              <a:defRPr sz="1600">
                <a:solidFill>
                  <a:schemeClr val="tx1">
                    <a:lumMod val="75000"/>
                    <a:lumOff val="25000"/>
                  </a:schemeClr>
                </a:solidFill>
                <a:latin typeface="Source Sans Pro" panose="020B0503030403020204" pitchFamily="34" charset="0"/>
                <a:ea typeface="Source Sans Pro" panose="020B0503030403020204" pitchFamily="34" charset="0"/>
              </a:defRPr>
            </a:lvl1pPr>
          </a:lstStyle>
          <a:p>
            <a:r>
              <a:rPr lang="en-US" dirty="0"/>
              <a:t>Icon</a:t>
            </a:r>
          </a:p>
        </p:txBody>
      </p:sp>
      <p:sp>
        <p:nvSpPr>
          <p:cNvPr id="20" name="Text Placeholder 14">
            <a:extLst>
              <a:ext uri="{FF2B5EF4-FFF2-40B4-BE49-F238E27FC236}">
                <a16:creationId xmlns:a16="http://schemas.microsoft.com/office/drawing/2014/main" id="{796C9150-2E7B-463B-B7B1-FF44DC0DFAB4}"/>
              </a:ext>
            </a:extLst>
          </p:cNvPr>
          <p:cNvSpPr>
            <a:spLocks noGrp="1"/>
          </p:cNvSpPr>
          <p:nvPr>
            <p:ph type="body" sz="quarter" idx="39"/>
          </p:nvPr>
        </p:nvSpPr>
        <p:spPr>
          <a:xfrm>
            <a:off x="5330986" y="3075787"/>
            <a:ext cx="1280160" cy="457181"/>
          </a:xfrm>
          <a:prstGeom prst="rect">
            <a:avLst/>
          </a:prstGeom>
        </p:spPr>
        <p:txBody>
          <a:bodyPr lIns="0" tIns="0" rIns="0" bIns="0" anchor="ctr" anchorCtr="0">
            <a:normAutofit/>
          </a:bodyPr>
          <a:lstStyle>
            <a:lvl1pPr marL="0" marR="0" indent="0" algn="l" defTabSz="914400" rtl="0" eaLnBrk="1" fontAlgn="base" latinLnBrk="0" hangingPunct="1">
              <a:lnSpc>
                <a:spcPct val="100000"/>
              </a:lnSpc>
              <a:spcBef>
                <a:spcPts val="0"/>
              </a:spcBef>
              <a:spcAft>
                <a:spcPct val="0"/>
              </a:spcAft>
              <a:buClrTx/>
              <a:buSzPct val="171000"/>
              <a:buFont typeface="Gill Sans" charset="0"/>
              <a:buNone/>
              <a:tabLst/>
              <a:defRPr sz="1100">
                <a:solidFill>
                  <a:schemeClr val="tx1">
                    <a:lumMod val="75000"/>
                    <a:lumOff val="25000"/>
                  </a:schemeClr>
                </a:solidFill>
                <a:latin typeface="Source Sans Pro Semibold" panose="020B0603030403020204" pitchFamily="34" charset="0"/>
                <a:ea typeface="Source Sans Pro Semibold" panose="020B0603030403020204" pitchFamily="34" charset="0"/>
              </a:defRPr>
            </a:lvl1pPr>
            <a:lvl5pPr>
              <a:defRPr/>
            </a:lvl5pPr>
          </a:lstStyle>
          <a:p>
            <a:pPr lvl="0"/>
            <a:endParaRPr lang="en-US" dirty="0"/>
          </a:p>
        </p:txBody>
      </p:sp>
      <p:sp>
        <p:nvSpPr>
          <p:cNvPr id="21" name="Picture Placeholder 42">
            <a:extLst>
              <a:ext uri="{FF2B5EF4-FFF2-40B4-BE49-F238E27FC236}">
                <a16:creationId xmlns:a16="http://schemas.microsoft.com/office/drawing/2014/main" id="{7F7F237A-B08A-462E-89D8-0DBDC7513FD3}"/>
              </a:ext>
            </a:extLst>
          </p:cNvPr>
          <p:cNvSpPr>
            <a:spLocks noGrp="1"/>
          </p:cNvSpPr>
          <p:nvPr>
            <p:ph type="pic" sz="quarter" idx="40" hasCustomPrompt="1"/>
          </p:nvPr>
        </p:nvSpPr>
        <p:spPr>
          <a:xfrm>
            <a:off x="6876256" y="3654657"/>
            <a:ext cx="457200" cy="457200"/>
          </a:xfrm>
          <a:prstGeom prst="rect">
            <a:avLst/>
          </a:prstGeom>
        </p:spPr>
        <p:txBody>
          <a:bodyPr lIns="0" tIns="0" rIns="0" bIns="0" anchor="ctr"/>
          <a:lstStyle>
            <a:lvl1pPr marL="0" indent="0" algn="ctr">
              <a:spcBef>
                <a:spcPts val="0"/>
              </a:spcBef>
              <a:buNone/>
              <a:defRPr sz="1600">
                <a:solidFill>
                  <a:schemeClr val="tx1">
                    <a:lumMod val="75000"/>
                    <a:lumOff val="25000"/>
                  </a:schemeClr>
                </a:solidFill>
                <a:latin typeface="Source Sans Pro" panose="020B0503030403020204" pitchFamily="34" charset="0"/>
                <a:ea typeface="Source Sans Pro" panose="020B0503030403020204" pitchFamily="34" charset="0"/>
              </a:defRPr>
            </a:lvl1pPr>
          </a:lstStyle>
          <a:p>
            <a:r>
              <a:rPr lang="en-US" dirty="0"/>
              <a:t>Icon</a:t>
            </a:r>
          </a:p>
        </p:txBody>
      </p:sp>
      <p:sp>
        <p:nvSpPr>
          <p:cNvPr id="22" name="Text Placeholder 14">
            <a:extLst>
              <a:ext uri="{FF2B5EF4-FFF2-40B4-BE49-F238E27FC236}">
                <a16:creationId xmlns:a16="http://schemas.microsoft.com/office/drawing/2014/main" id="{B71DCF3F-F62A-4BDD-ACED-DE84C5C853C8}"/>
              </a:ext>
            </a:extLst>
          </p:cNvPr>
          <p:cNvSpPr>
            <a:spLocks noGrp="1"/>
          </p:cNvSpPr>
          <p:nvPr>
            <p:ph type="body" sz="quarter" idx="41"/>
          </p:nvPr>
        </p:nvSpPr>
        <p:spPr>
          <a:xfrm>
            <a:off x="7406640" y="3654676"/>
            <a:ext cx="1280160" cy="457181"/>
          </a:xfrm>
          <a:prstGeom prst="rect">
            <a:avLst/>
          </a:prstGeom>
        </p:spPr>
        <p:txBody>
          <a:bodyPr lIns="0" tIns="0" rIns="0" bIns="0" anchor="ctr" anchorCtr="0">
            <a:normAutofit/>
          </a:bodyPr>
          <a:lstStyle>
            <a:lvl1pPr marL="0" marR="0" indent="0" algn="l" defTabSz="914400" rtl="0" eaLnBrk="1" fontAlgn="base" latinLnBrk="0" hangingPunct="1">
              <a:lnSpc>
                <a:spcPct val="100000"/>
              </a:lnSpc>
              <a:spcBef>
                <a:spcPts val="0"/>
              </a:spcBef>
              <a:spcAft>
                <a:spcPct val="0"/>
              </a:spcAft>
              <a:buClrTx/>
              <a:buSzPct val="171000"/>
              <a:buFont typeface="Gill Sans" charset="0"/>
              <a:buNone/>
              <a:tabLst/>
              <a:defRPr sz="1100">
                <a:solidFill>
                  <a:schemeClr val="tx1">
                    <a:lumMod val="75000"/>
                    <a:lumOff val="25000"/>
                  </a:schemeClr>
                </a:solidFill>
                <a:latin typeface="Source Sans Pro Semibold" panose="020B0603030403020204" pitchFamily="34" charset="0"/>
                <a:ea typeface="Source Sans Pro Semibold" panose="020B0603030403020204" pitchFamily="34" charset="0"/>
              </a:defRPr>
            </a:lvl1pPr>
            <a:lvl5pPr>
              <a:defRPr/>
            </a:lvl5pPr>
          </a:lstStyle>
          <a:p>
            <a:pPr lvl="0"/>
            <a:endParaRPr lang="en-US" dirty="0"/>
          </a:p>
        </p:txBody>
      </p:sp>
      <p:sp>
        <p:nvSpPr>
          <p:cNvPr id="23" name="Picture Placeholder 42">
            <a:extLst>
              <a:ext uri="{FF2B5EF4-FFF2-40B4-BE49-F238E27FC236}">
                <a16:creationId xmlns:a16="http://schemas.microsoft.com/office/drawing/2014/main" id="{AA77F19A-EF79-4BBA-9477-79DB9DB412A6}"/>
              </a:ext>
            </a:extLst>
          </p:cNvPr>
          <p:cNvSpPr>
            <a:spLocks noGrp="1"/>
          </p:cNvSpPr>
          <p:nvPr>
            <p:ph type="pic" sz="quarter" idx="42" hasCustomPrompt="1"/>
          </p:nvPr>
        </p:nvSpPr>
        <p:spPr>
          <a:xfrm>
            <a:off x="4800602" y="3654657"/>
            <a:ext cx="457200" cy="457200"/>
          </a:xfrm>
          <a:prstGeom prst="rect">
            <a:avLst/>
          </a:prstGeom>
        </p:spPr>
        <p:txBody>
          <a:bodyPr lIns="0" tIns="0" rIns="0" bIns="0" anchor="ctr"/>
          <a:lstStyle>
            <a:lvl1pPr marL="0" indent="0" algn="ctr">
              <a:spcBef>
                <a:spcPts val="0"/>
              </a:spcBef>
              <a:buNone/>
              <a:defRPr sz="1600">
                <a:solidFill>
                  <a:schemeClr val="tx1">
                    <a:lumMod val="75000"/>
                    <a:lumOff val="25000"/>
                  </a:schemeClr>
                </a:solidFill>
                <a:latin typeface="Source Sans Pro" panose="020B0503030403020204" pitchFamily="34" charset="0"/>
                <a:ea typeface="Source Sans Pro" panose="020B0503030403020204" pitchFamily="34" charset="0"/>
              </a:defRPr>
            </a:lvl1pPr>
          </a:lstStyle>
          <a:p>
            <a:r>
              <a:rPr lang="en-US" dirty="0"/>
              <a:t>Icon</a:t>
            </a:r>
          </a:p>
        </p:txBody>
      </p:sp>
      <p:sp>
        <p:nvSpPr>
          <p:cNvPr id="24" name="Text Placeholder 14">
            <a:extLst>
              <a:ext uri="{FF2B5EF4-FFF2-40B4-BE49-F238E27FC236}">
                <a16:creationId xmlns:a16="http://schemas.microsoft.com/office/drawing/2014/main" id="{A111CDF3-6A96-4554-957A-FC09CFECC9C9}"/>
              </a:ext>
            </a:extLst>
          </p:cNvPr>
          <p:cNvSpPr>
            <a:spLocks noGrp="1"/>
          </p:cNvSpPr>
          <p:nvPr>
            <p:ph type="body" sz="quarter" idx="43"/>
          </p:nvPr>
        </p:nvSpPr>
        <p:spPr>
          <a:xfrm>
            <a:off x="5330986" y="3654676"/>
            <a:ext cx="1280160" cy="457181"/>
          </a:xfrm>
          <a:prstGeom prst="rect">
            <a:avLst/>
          </a:prstGeom>
        </p:spPr>
        <p:txBody>
          <a:bodyPr lIns="0" tIns="0" rIns="0" bIns="0" anchor="ctr" anchorCtr="0">
            <a:normAutofit/>
          </a:bodyPr>
          <a:lstStyle>
            <a:lvl1pPr marL="0" marR="0" indent="0" algn="l" defTabSz="914400" rtl="0" eaLnBrk="1" fontAlgn="base" latinLnBrk="0" hangingPunct="1">
              <a:lnSpc>
                <a:spcPct val="100000"/>
              </a:lnSpc>
              <a:spcBef>
                <a:spcPts val="0"/>
              </a:spcBef>
              <a:spcAft>
                <a:spcPct val="0"/>
              </a:spcAft>
              <a:buClrTx/>
              <a:buSzPct val="171000"/>
              <a:buFont typeface="Gill Sans" charset="0"/>
              <a:buNone/>
              <a:tabLst/>
              <a:defRPr sz="1100">
                <a:solidFill>
                  <a:schemeClr val="tx1">
                    <a:lumMod val="75000"/>
                    <a:lumOff val="25000"/>
                  </a:schemeClr>
                </a:solidFill>
                <a:latin typeface="Source Sans Pro Semibold" panose="020B0603030403020204" pitchFamily="34" charset="0"/>
                <a:ea typeface="Source Sans Pro Semibold" panose="020B0603030403020204" pitchFamily="34" charset="0"/>
              </a:defRPr>
            </a:lvl1pPr>
            <a:lvl5pPr>
              <a:defRPr/>
            </a:lvl5pPr>
          </a:lstStyle>
          <a:p>
            <a:pPr lvl="0"/>
            <a:endParaRPr lang="en-US" dirty="0"/>
          </a:p>
        </p:txBody>
      </p:sp>
      <p:sp>
        <p:nvSpPr>
          <p:cNvPr id="25" name="Slide Number Placeholder 6">
            <a:extLst>
              <a:ext uri="{FF2B5EF4-FFF2-40B4-BE49-F238E27FC236}">
                <a16:creationId xmlns:a16="http://schemas.microsoft.com/office/drawing/2014/main" id="{DC364904-660D-4CFC-BBB8-0DBB28975692}"/>
              </a:ext>
            </a:extLst>
          </p:cNvPr>
          <p:cNvSpPr>
            <a:spLocks noGrp="1"/>
          </p:cNvSpPr>
          <p:nvPr>
            <p:ph type="sldNum" sz="quarter" idx="4"/>
          </p:nvPr>
        </p:nvSpPr>
        <p:spPr>
          <a:xfrm>
            <a:off x="6629400" y="237572"/>
            <a:ext cx="2057400" cy="274637"/>
          </a:xfrm>
          <a:prstGeom prst="rect">
            <a:avLst/>
          </a:prstGeom>
        </p:spPr>
        <p:txBody>
          <a:bodyPr vert="horz" lIns="91440" tIns="45720" rIns="91440" bIns="45720" rtlCol="0" anchor="ctr"/>
          <a:lstStyle>
            <a:lvl1pPr algn="r">
              <a:defRPr sz="1000">
                <a:solidFill>
                  <a:schemeClr val="tx1">
                    <a:tint val="75000"/>
                  </a:schemeClr>
                </a:solidFill>
                <a:latin typeface="Source Sans Pro" panose="020B0503030403020204" pitchFamily="34" charset="0"/>
                <a:ea typeface="Source Sans Pro" panose="020B0503030403020204" pitchFamily="34" charset="0"/>
              </a:defRPr>
            </a:lvl1pPr>
          </a:lstStyle>
          <a:p>
            <a:fld id="{8894A860-9408-4AD2-AC6E-3FFFFE686981}" type="slidenum">
              <a:rPr lang="en-US" smtClean="0"/>
              <a:pPr/>
              <a:t>‹#›</a:t>
            </a:fld>
            <a:endParaRPr lang="en-US" dirty="0"/>
          </a:p>
        </p:txBody>
      </p:sp>
      <p:pic>
        <p:nvPicPr>
          <p:cNvPr id="26" name="Picture 25" descr="A close up of a logo&#10;&#10;Description automatically generated">
            <a:extLst>
              <a:ext uri="{FF2B5EF4-FFF2-40B4-BE49-F238E27FC236}">
                <a16:creationId xmlns:a16="http://schemas.microsoft.com/office/drawing/2014/main" id="{B287CCF0-0CF8-4A2B-8C24-EBF0C9F451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01000" y="4659982"/>
            <a:ext cx="685800" cy="356701"/>
          </a:xfrm>
          <a:prstGeom prst="rect">
            <a:avLst/>
          </a:prstGeom>
        </p:spPr>
      </p:pic>
      <p:sp>
        <p:nvSpPr>
          <p:cNvPr id="2" name="Footer Placeholder 1">
            <a:extLst>
              <a:ext uri="{FF2B5EF4-FFF2-40B4-BE49-F238E27FC236}">
                <a16:creationId xmlns:a16="http://schemas.microsoft.com/office/drawing/2014/main" id="{C3258D5B-5806-470A-B689-7E098E70B279}"/>
              </a:ext>
            </a:extLst>
          </p:cNvPr>
          <p:cNvSpPr>
            <a:spLocks noGrp="1"/>
          </p:cNvSpPr>
          <p:nvPr>
            <p:ph type="ftr" sz="quarter" idx="44"/>
          </p:nvPr>
        </p:nvSpPr>
        <p:spPr/>
        <p:txBody>
          <a:bodyPr/>
          <a:lstStyle>
            <a:lvl1pPr>
              <a:defRPr>
                <a:solidFill>
                  <a:schemeClr val="tx1">
                    <a:lumMod val="75000"/>
                    <a:lumOff val="25000"/>
                  </a:schemeClr>
                </a:solidFill>
              </a:defRPr>
            </a:lvl1pPr>
          </a:lstStyle>
          <a:p>
            <a:pPr algn="l"/>
            <a:endParaRPr lang="en-US" dirty="0"/>
          </a:p>
        </p:txBody>
      </p:sp>
      <p:sp>
        <p:nvSpPr>
          <p:cNvPr id="27" name="Text Placeholder 19">
            <a:extLst>
              <a:ext uri="{FF2B5EF4-FFF2-40B4-BE49-F238E27FC236}">
                <a16:creationId xmlns:a16="http://schemas.microsoft.com/office/drawing/2014/main" id="{D374CD00-4CF0-4162-9F89-95211CD344B4}"/>
              </a:ext>
            </a:extLst>
          </p:cNvPr>
          <p:cNvSpPr>
            <a:spLocks noGrp="1"/>
          </p:cNvSpPr>
          <p:nvPr>
            <p:ph type="body" sz="quarter" idx="14" hasCustomPrompt="1"/>
          </p:nvPr>
        </p:nvSpPr>
        <p:spPr>
          <a:xfrm>
            <a:off x="4800602" y="731520"/>
            <a:ext cx="914400" cy="182880"/>
          </a:xfrm>
          <a:solidFill>
            <a:schemeClr val="accent1"/>
          </a:solidFill>
        </p:spPr>
        <p:txBody>
          <a:bodyPr lIns="91440" rIns="91440" anchor="ctr">
            <a:noAutofit/>
          </a:bodyPr>
          <a:lstStyle>
            <a:lvl1pPr marL="0" indent="0" algn="ctr">
              <a:spcAft>
                <a:spcPts val="0"/>
              </a:spcAft>
              <a:buNone/>
              <a:defRPr sz="800" cap="all" baseline="0">
                <a:solidFill>
                  <a:schemeClr val="bg1"/>
                </a:solidFill>
                <a:latin typeface="Source Sans Pro Black" panose="020B0803030403020204" pitchFamily="34" charset="0"/>
                <a:ea typeface="Source Sans Pro Black" panose="020B0803030403020204" pitchFamily="34" charset="0"/>
              </a:defRPr>
            </a:lvl1pPr>
          </a:lstStyle>
          <a:p>
            <a:pPr lvl="0"/>
            <a:r>
              <a:rPr lang="en-US" dirty="0"/>
              <a:t>Category</a:t>
            </a:r>
          </a:p>
        </p:txBody>
      </p:sp>
    </p:spTree>
    <p:extLst>
      <p:ext uri="{BB962C8B-B14F-4D97-AF65-F5344CB8AC3E}">
        <p14:creationId xmlns:p14="http://schemas.microsoft.com/office/powerpoint/2010/main" val="4203823427"/>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roject Icons Le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BB5ECC0-E2DB-4875-AC2F-9C63348E9AE1}"/>
              </a:ext>
            </a:extLst>
          </p:cNvPr>
          <p:cNvSpPr>
            <a:spLocks noGrp="1"/>
          </p:cNvSpPr>
          <p:nvPr>
            <p:ph type="pic" sz="quarter" idx="10" hasCustomPrompt="1"/>
          </p:nvPr>
        </p:nvSpPr>
        <p:spPr>
          <a:xfrm>
            <a:off x="4800600" y="914400"/>
            <a:ext cx="3886200" cy="3200400"/>
          </a:xfrm>
          <a:prstGeom prst="rect">
            <a:avLst/>
          </a:prstGeom>
        </p:spPr>
        <p:txBody>
          <a:bodyPr/>
          <a:lstStyle>
            <a:lvl1pPr marL="119062" indent="0">
              <a:buNone/>
              <a:defRPr/>
            </a:lvl1pPr>
          </a:lstStyle>
          <a:p>
            <a:r>
              <a:rPr lang="en-US" dirty="0"/>
              <a:t>Photo Placeholder</a:t>
            </a:r>
          </a:p>
        </p:txBody>
      </p:sp>
      <p:sp>
        <p:nvSpPr>
          <p:cNvPr id="12" name="Title 11">
            <a:extLst>
              <a:ext uri="{FF2B5EF4-FFF2-40B4-BE49-F238E27FC236}">
                <a16:creationId xmlns:a16="http://schemas.microsoft.com/office/drawing/2014/main" id="{61E71447-1C8B-4F9F-827C-270C8D7789F4}"/>
              </a:ext>
            </a:extLst>
          </p:cNvPr>
          <p:cNvSpPr>
            <a:spLocks noGrp="1"/>
          </p:cNvSpPr>
          <p:nvPr>
            <p:ph type="title" hasCustomPrompt="1"/>
          </p:nvPr>
        </p:nvSpPr>
        <p:spPr>
          <a:xfrm>
            <a:off x="457200" y="914400"/>
            <a:ext cx="3886200" cy="685800"/>
          </a:xfrm>
          <a:prstGeom prst="rect">
            <a:avLst/>
          </a:prstGeom>
        </p:spPr>
        <p:txBody>
          <a:bodyPr lIns="0" anchor="ctr">
            <a:normAutofit/>
          </a:bodyPr>
          <a:lstStyle>
            <a:lvl1pPr algn="l">
              <a:defRPr sz="1800" u="sng">
                <a:latin typeface="Source Sans Pro Black" panose="020B0803030403020204" pitchFamily="34" charset="0"/>
                <a:ea typeface="Source Sans Pro Black" panose="020B0803030403020204" pitchFamily="34" charset="0"/>
              </a:defRPr>
            </a:lvl1pPr>
          </a:lstStyle>
          <a:p>
            <a:r>
              <a:rPr lang="en-US" dirty="0"/>
              <a:t>Project name</a:t>
            </a:r>
          </a:p>
        </p:txBody>
      </p:sp>
      <p:sp>
        <p:nvSpPr>
          <p:cNvPr id="15" name="Text Placeholder 14">
            <a:extLst>
              <a:ext uri="{FF2B5EF4-FFF2-40B4-BE49-F238E27FC236}">
                <a16:creationId xmlns:a16="http://schemas.microsoft.com/office/drawing/2014/main" id="{6B7EA746-E5F5-457C-8C8E-AF15A190CC86}"/>
              </a:ext>
            </a:extLst>
          </p:cNvPr>
          <p:cNvSpPr>
            <a:spLocks noGrp="1"/>
          </p:cNvSpPr>
          <p:nvPr>
            <p:ph type="body" sz="quarter" idx="13" hasCustomPrompt="1"/>
          </p:nvPr>
        </p:nvSpPr>
        <p:spPr>
          <a:xfrm>
            <a:off x="457200" y="1600200"/>
            <a:ext cx="3886200" cy="1371600"/>
          </a:xfrm>
          <a:prstGeom prst="rect">
            <a:avLst/>
          </a:prstGeom>
        </p:spPr>
        <p:txBody>
          <a:bodyPr lIns="0" rIns="91440">
            <a:normAutofit/>
          </a:bodyPr>
          <a:lstStyle>
            <a:lvl1pPr marL="0" marR="0" indent="0" algn="l" defTabSz="914400" rtl="0" eaLnBrk="1" fontAlgn="base" latinLnBrk="0" hangingPunct="1">
              <a:lnSpc>
                <a:spcPct val="100000"/>
              </a:lnSpc>
              <a:spcBef>
                <a:spcPts val="0"/>
              </a:spcBef>
              <a:spcAft>
                <a:spcPts val="600"/>
              </a:spcAft>
              <a:buClrTx/>
              <a:buSzPct val="171000"/>
              <a:buFont typeface="Gill Sans" charset="0"/>
              <a:buNone/>
              <a:tabLst/>
              <a:defRPr sz="1400">
                <a:latin typeface="Source Sans Pro" panose="020B0503030403020204" pitchFamily="34" charset="0"/>
                <a:ea typeface="Source Sans Pro" panose="020B0503030403020204" pitchFamily="34" charset="0"/>
              </a:defRPr>
            </a:lvl1pPr>
            <a:lvl5pPr>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a:t>
            </a:r>
          </a:p>
        </p:txBody>
      </p:sp>
      <p:sp>
        <p:nvSpPr>
          <p:cNvPr id="13" name="Text Placeholder 19">
            <a:extLst>
              <a:ext uri="{FF2B5EF4-FFF2-40B4-BE49-F238E27FC236}">
                <a16:creationId xmlns:a16="http://schemas.microsoft.com/office/drawing/2014/main" id="{2C5DF90C-2EB9-48F1-98B2-2CA7AEF1B648}"/>
              </a:ext>
            </a:extLst>
          </p:cNvPr>
          <p:cNvSpPr>
            <a:spLocks noGrp="1"/>
          </p:cNvSpPr>
          <p:nvPr>
            <p:ph type="body" sz="quarter" idx="14" hasCustomPrompt="1"/>
          </p:nvPr>
        </p:nvSpPr>
        <p:spPr>
          <a:xfrm>
            <a:off x="464096" y="731520"/>
            <a:ext cx="914400" cy="182880"/>
          </a:xfrm>
          <a:solidFill>
            <a:schemeClr val="accent1"/>
          </a:solidFill>
        </p:spPr>
        <p:txBody>
          <a:bodyPr lIns="91440" rIns="91440" anchor="ctr">
            <a:noAutofit/>
          </a:bodyPr>
          <a:lstStyle>
            <a:lvl1pPr marL="0" indent="0" algn="ctr">
              <a:spcAft>
                <a:spcPts val="0"/>
              </a:spcAft>
              <a:buNone/>
              <a:defRPr sz="800" cap="all" baseline="0">
                <a:solidFill>
                  <a:schemeClr val="bg1"/>
                </a:solidFill>
                <a:latin typeface="Source Sans Pro Black" panose="020B0803030403020204" pitchFamily="34" charset="0"/>
                <a:ea typeface="Source Sans Pro Black" panose="020B0803030403020204" pitchFamily="34" charset="0"/>
              </a:defRPr>
            </a:lvl1pPr>
          </a:lstStyle>
          <a:p>
            <a:pPr lvl="0"/>
            <a:r>
              <a:rPr lang="en-US" dirty="0"/>
              <a:t>Category</a:t>
            </a:r>
          </a:p>
        </p:txBody>
      </p:sp>
      <p:sp>
        <p:nvSpPr>
          <p:cNvPr id="7" name="Picture Placeholder 42">
            <a:extLst>
              <a:ext uri="{FF2B5EF4-FFF2-40B4-BE49-F238E27FC236}">
                <a16:creationId xmlns:a16="http://schemas.microsoft.com/office/drawing/2014/main" id="{C3C0C179-544A-40FD-B76C-BF0AA2E58B5B}"/>
              </a:ext>
            </a:extLst>
          </p:cNvPr>
          <p:cNvSpPr>
            <a:spLocks noGrp="1"/>
          </p:cNvSpPr>
          <p:nvPr>
            <p:ph type="pic" sz="quarter" idx="36" hasCustomPrompt="1"/>
          </p:nvPr>
        </p:nvSpPr>
        <p:spPr>
          <a:xfrm>
            <a:off x="2539750" y="3078711"/>
            <a:ext cx="457200" cy="457200"/>
          </a:xfrm>
          <a:prstGeom prst="rect">
            <a:avLst/>
          </a:prstGeom>
        </p:spPr>
        <p:txBody>
          <a:bodyPr lIns="0" tIns="0" rIns="0" bIns="0" anchor="ctr"/>
          <a:lstStyle>
            <a:lvl1pPr marL="0" indent="0" algn="ctr">
              <a:spcBef>
                <a:spcPts val="0"/>
              </a:spcBef>
              <a:buNone/>
              <a:defRPr sz="1600">
                <a:solidFill>
                  <a:schemeClr val="tx1">
                    <a:lumMod val="75000"/>
                    <a:lumOff val="25000"/>
                  </a:schemeClr>
                </a:solidFill>
                <a:latin typeface="Source Sans Pro" panose="020B0503030403020204" pitchFamily="34" charset="0"/>
                <a:ea typeface="Source Sans Pro" panose="020B0503030403020204" pitchFamily="34" charset="0"/>
              </a:defRPr>
            </a:lvl1pPr>
          </a:lstStyle>
          <a:p>
            <a:r>
              <a:rPr lang="en-US" dirty="0"/>
              <a:t>Icon</a:t>
            </a:r>
          </a:p>
        </p:txBody>
      </p:sp>
      <p:sp>
        <p:nvSpPr>
          <p:cNvPr id="8" name="Text Placeholder 14">
            <a:extLst>
              <a:ext uri="{FF2B5EF4-FFF2-40B4-BE49-F238E27FC236}">
                <a16:creationId xmlns:a16="http://schemas.microsoft.com/office/drawing/2014/main" id="{06BEF906-B983-49E8-B553-7E5FBD0476E6}"/>
              </a:ext>
            </a:extLst>
          </p:cNvPr>
          <p:cNvSpPr>
            <a:spLocks noGrp="1"/>
          </p:cNvSpPr>
          <p:nvPr>
            <p:ph type="body" sz="quarter" idx="37"/>
          </p:nvPr>
        </p:nvSpPr>
        <p:spPr>
          <a:xfrm>
            <a:off x="3070134" y="3078730"/>
            <a:ext cx="1280160" cy="457181"/>
          </a:xfrm>
          <a:prstGeom prst="rect">
            <a:avLst/>
          </a:prstGeom>
        </p:spPr>
        <p:txBody>
          <a:bodyPr lIns="0" tIns="0" rIns="0" bIns="0" anchor="ctr" anchorCtr="0">
            <a:normAutofit/>
          </a:bodyPr>
          <a:lstStyle>
            <a:lvl1pPr marL="0" marR="0" indent="0" algn="l" defTabSz="914400" rtl="0" eaLnBrk="1" fontAlgn="base" latinLnBrk="0" hangingPunct="1">
              <a:lnSpc>
                <a:spcPct val="100000"/>
              </a:lnSpc>
              <a:spcBef>
                <a:spcPts val="0"/>
              </a:spcBef>
              <a:spcAft>
                <a:spcPct val="0"/>
              </a:spcAft>
              <a:buClrTx/>
              <a:buSzPct val="171000"/>
              <a:buFont typeface="Gill Sans" charset="0"/>
              <a:buNone/>
              <a:tabLst/>
              <a:defRPr sz="1100">
                <a:solidFill>
                  <a:schemeClr val="tx1">
                    <a:lumMod val="75000"/>
                    <a:lumOff val="25000"/>
                  </a:schemeClr>
                </a:solidFill>
                <a:latin typeface="Source Sans Pro Semibold" panose="020B0603030403020204" pitchFamily="34" charset="0"/>
                <a:ea typeface="Source Sans Pro Semibold" panose="020B0603030403020204" pitchFamily="34" charset="0"/>
              </a:defRPr>
            </a:lvl1pPr>
            <a:lvl5pPr>
              <a:defRPr/>
            </a:lvl5pPr>
          </a:lstStyle>
          <a:p>
            <a:pPr lvl="0"/>
            <a:endParaRPr lang="en-US" dirty="0"/>
          </a:p>
        </p:txBody>
      </p:sp>
      <p:sp>
        <p:nvSpPr>
          <p:cNvPr id="9" name="Picture Placeholder 42">
            <a:extLst>
              <a:ext uri="{FF2B5EF4-FFF2-40B4-BE49-F238E27FC236}">
                <a16:creationId xmlns:a16="http://schemas.microsoft.com/office/drawing/2014/main" id="{2CAFB4A8-131C-41DE-95D4-5B094FC0A37C}"/>
              </a:ext>
            </a:extLst>
          </p:cNvPr>
          <p:cNvSpPr>
            <a:spLocks noGrp="1"/>
          </p:cNvSpPr>
          <p:nvPr>
            <p:ph type="pic" sz="quarter" idx="38" hasCustomPrompt="1"/>
          </p:nvPr>
        </p:nvSpPr>
        <p:spPr>
          <a:xfrm>
            <a:off x="464096" y="3078711"/>
            <a:ext cx="457200" cy="457200"/>
          </a:xfrm>
          <a:prstGeom prst="rect">
            <a:avLst/>
          </a:prstGeom>
        </p:spPr>
        <p:txBody>
          <a:bodyPr lIns="0" tIns="0" rIns="0" bIns="0" anchor="ctr"/>
          <a:lstStyle>
            <a:lvl1pPr marL="0" indent="0" algn="ctr">
              <a:spcBef>
                <a:spcPts val="0"/>
              </a:spcBef>
              <a:buNone/>
              <a:defRPr sz="1600">
                <a:solidFill>
                  <a:schemeClr val="tx1">
                    <a:lumMod val="75000"/>
                    <a:lumOff val="25000"/>
                  </a:schemeClr>
                </a:solidFill>
                <a:latin typeface="Source Sans Pro" panose="020B0503030403020204" pitchFamily="34" charset="0"/>
                <a:ea typeface="Source Sans Pro" panose="020B0503030403020204" pitchFamily="34" charset="0"/>
              </a:defRPr>
            </a:lvl1pPr>
          </a:lstStyle>
          <a:p>
            <a:r>
              <a:rPr lang="en-US" dirty="0"/>
              <a:t>Icon</a:t>
            </a:r>
          </a:p>
        </p:txBody>
      </p:sp>
      <p:sp>
        <p:nvSpPr>
          <p:cNvPr id="10" name="Text Placeholder 14">
            <a:extLst>
              <a:ext uri="{FF2B5EF4-FFF2-40B4-BE49-F238E27FC236}">
                <a16:creationId xmlns:a16="http://schemas.microsoft.com/office/drawing/2014/main" id="{CA791E16-B7D9-45C1-897B-22E3F203E3E8}"/>
              </a:ext>
            </a:extLst>
          </p:cNvPr>
          <p:cNvSpPr>
            <a:spLocks noGrp="1"/>
          </p:cNvSpPr>
          <p:nvPr>
            <p:ph type="body" sz="quarter" idx="39"/>
          </p:nvPr>
        </p:nvSpPr>
        <p:spPr>
          <a:xfrm>
            <a:off x="994480" y="3078730"/>
            <a:ext cx="1280160" cy="457181"/>
          </a:xfrm>
          <a:prstGeom prst="rect">
            <a:avLst/>
          </a:prstGeom>
        </p:spPr>
        <p:txBody>
          <a:bodyPr lIns="0" tIns="0" rIns="0" bIns="0" anchor="ctr" anchorCtr="0">
            <a:normAutofit/>
          </a:bodyPr>
          <a:lstStyle>
            <a:lvl1pPr marL="0" marR="0" indent="0" algn="l" defTabSz="914400" rtl="0" eaLnBrk="1" fontAlgn="base" latinLnBrk="0" hangingPunct="1">
              <a:lnSpc>
                <a:spcPct val="100000"/>
              </a:lnSpc>
              <a:spcBef>
                <a:spcPts val="0"/>
              </a:spcBef>
              <a:spcAft>
                <a:spcPct val="0"/>
              </a:spcAft>
              <a:buClrTx/>
              <a:buSzPct val="171000"/>
              <a:buFont typeface="Gill Sans" charset="0"/>
              <a:buNone/>
              <a:tabLst/>
              <a:defRPr sz="1100">
                <a:solidFill>
                  <a:schemeClr val="tx1">
                    <a:lumMod val="75000"/>
                    <a:lumOff val="25000"/>
                  </a:schemeClr>
                </a:solidFill>
                <a:latin typeface="Source Sans Pro Semibold" panose="020B0603030403020204" pitchFamily="34" charset="0"/>
                <a:ea typeface="Source Sans Pro Semibold" panose="020B0603030403020204" pitchFamily="34" charset="0"/>
              </a:defRPr>
            </a:lvl1pPr>
            <a:lvl5pPr>
              <a:defRPr/>
            </a:lvl5pPr>
          </a:lstStyle>
          <a:p>
            <a:pPr lvl="0"/>
            <a:endParaRPr lang="en-US" dirty="0"/>
          </a:p>
        </p:txBody>
      </p:sp>
      <p:sp>
        <p:nvSpPr>
          <p:cNvPr id="14" name="Picture Placeholder 42">
            <a:extLst>
              <a:ext uri="{FF2B5EF4-FFF2-40B4-BE49-F238E27FC236}">
                <a16:creationId xmlns:a16="http://schemas.microsoft.com/office/drawing/2014/main" id="{35C1240D-6113-4A83-8046-F17EE204B59A}"/>
              </a:ext>
            </a:extLst>
          </p:cNvPr>
          <p:cNvSpPr>
            <a:spLocks noGrp="1"/>
          </p:cNvSpPr>
          <p:nvPr>
            <p:ph type="pic" sz="quarter" idx="40" hasCustomPrompt="1"/>
          </p:nvPr>
        </p:nvSpPr>
        <p:spPr>
          <a:xfrm>
            <a:off x="2539750" y="3657600"/>
            <a:ext cx="457200" cy="457200"/>
          </a:xfrm>
          <a:prstGeom prst="rect">
            <a:avLst/>
          </a:prstGeom>
        </p:spPr>
        <p:txBody>
          <a:bodyPr lIns="0" tIns="0" rIns="0" bIns="0" anchor="ctr"/>
          <a:lstStyle>
            <a:lvl1pPr marL="0" indent="0" algn="ctr">
              <a:spcBef>
                <a:spcPts val="0"/>
              </a:spcBef>
              <a:buNone/>
              <a:defRPr sz="1600">
                <a:solidFill>
                  <a:schemeClr val="tx1">
                    <a:lumMod val="75000"/>
                    <a:lumOff val="25000"/>
                  </a:schemeClr>
                </a:solidFill>
                <a:latin typeface="Source Sans Pro" panose="020B0503030403020204" pitchFamily="34" charset="0"/>
                <a:ea typeface="Source Sans Pro" panose="020B0503030403020204" pitchFamily="34" charset="0"/>
              </a:defRPr>
            </a:lvl1pPr>
          </a:lstStyle>
          <a:p>
            <a:r>
              <a:rPr lang="en-US" dirty="0"/>
              <a:t>Icon</a:t>
            </a:r>
          </a:p>
        </p:txBody>
      </p:sp>
      <p:sp>
        <p:nvSpPr>
          <p:cNvPr id="16" name="Text Placeholder 14">
            <a:extLst>
              <a:ext uri="{FF2B5EF4-FFF2-40B4-BE49-F238E27FC236}">
                <a16:creationId xmlns:a16="http://schemas.microsoft.com/office/drawing/2014/main" id="{53F7709D-EA44-4E65-B0EF-C772256622E7}"/>
              </a:ext>
            </a:extLst>
          </p:cNvPr>
          <p:cNvSpPr>
            <a:spLocks noGrp="1"/>
          </p:cNvSpPr>
          <p:nvPr>
            <p:ph type="body" sz="quarter" idx="41"/>
          </p:nvPr>
        </p:nvSpPr>
        <p:spPr>
          <a:xfrm>
            <a:off x="3070134" y="3657619"/>
            <a:ext cx="1280160" cy="457181"/>
          </a:xfrm>
          <a:prstGeom prst="rect">
            <a:avLst/>
          </a:prstGeom>
        </p:spPr>
        <p:txBody>
          <a:bodyPr lIns="0" tIns="0" rIns="0" bIns="0" anchor="ctr" anchorCtr="0">
            <a:normAutofit/>
          </a:bodyPr>
          <a:lstStyle>
            <a:lvl1pPr marL="0" marR="0" indent="0" algn="l" defTabSz="914400" rtl="0" eaLnBrk="1" fontAlgn="base" latinLnBrk="0" hangingPunct="1">
              <a:lnSpc>
                <a:spcPct val="100000"/>
              </a:lnSpc>
              <a:spcBef>
                <a:spcPts val="0"/>
              </a:spcBef>
              <a:spcAft>
                <a:spcPct val="0"/>
              </a:spcAft>
              <a:buClrTx/>
              <a:buSzPct val="171000"/>
              <a:buFont typeface="Gill Sans" charset="0"/>
              <a:buNone/>
              <a:tabLst/>
              <a:defRPr sz="1100">
                <a:solidFill>
                  <a:schemeClr val="tx1">
                    <a:lumMod val="75000"/>
                    <a:lumOff val="25000"/>
                  </a:schemeClr>
                </a:solidFill>
                <a:latin typeface="Source Sans Pro Semibold" panose="020B0603030403020204" pitchFamily="34" charset="0"/>
                <a:ea typeface="Source Sans Pro Semibold" panose="020B0603030403020204" pitchFamily="34" charset="0"/>
              </a:defRPr>
            </a:lvl1pPr>
            <a:lvl5pPr>
              <a:defRPr/>
            </a:lvl5pPr>
          </a:lstStyle>
          <a:p>
            <a:pPr lvl="0"/>
            <a:endParaRPr lang="en-US" dirty="0"/>
          </a:p>
        </p:txBody>
      </p:sp>
      <p:sp>
        <p:nvSpPr>
          <p:cNvPr id="17" name="Picture Placeholder 42">
            <a:extLst>
              <a:ext uri="{FF2B5EF4-FFF2-40B4-BE49-F238E27FC236}">
                <a16:creationId xmlns:a16="http://schemas.microsoft.com/office/drawing/2014/main" id="{91C6F5A7-4DCB-493E-AC07-71C7BB8EE511}"/>
              </a:ext>
            </a:extLst>
          </p:cNvPr>
          <p:cNvSpPr>
            <a:spLocks noGrp="1"/>
          </p:cNvSpPr>
          <p:nvPr>
            <p:ph type="pic" sz="quarter" idx="42" hasCustomPrompt="1"/>
          </p:nvPr>
        </p:nvSpPr>
        <p:spPr>
          <a:xfrm>
            <a:off x="464096" y="3657600"/>
            <a:ext cx="457200" cy="457200"/>
          </a:xfrm>
          <a:prstGeom prst="rect">
            <a:avLst/>
          </a:prstGeom>
        </p:spPr>
        <p:txBody>
          <a:bodyPr lIns="0" tIns="0" rIns="0" bIns="0" anchor="ctr"/>
          <a:lstStyle>
            <a:lvl1pPr marL="0" indent="0" algn="ctr">
              <a:spcBef>
                <a:spcPts val="0"/>
              </a:spcBef>
              <a:buNone/>
              <a:defRPr sz="1600">
                <a:solidFill>
                  <a:schemeClr val="tx1">
                    <a:lumMod val="75000"/>
                    <a:lumOff val="25000"/>
                  </a:schemeClr>
                </a:solidFill>
                <a:latin typeface="Source Sans Pro" panose="020B0503030403020204" pitchFamily="34" charset="0"/>
                <a:ea typeface="Source Sans Pro" panose="020B0503030403020204" pitchFamily="34" charset="0"/>
              </a:defRPr>
            </a:lvl1pPr>
          </a:lstStyle>
          <a:p>
            <a:r>
              <a:rPr lang="en-US" dirty="0"/>
              <a:t>Icon</a:t>
            </a:r>
          </a:p>
        </p:txBody>
      </p:sp>
      <p:sp>
        <p:nvSpPr>
          <p:cNvPr id="18" name="Text Placeholder 14">
            <a:extLst>
              <a:ext uri="{FF2B5EF4-FFF2-40B4-BE49-F238E27FC236}">
                <a16:creationId xmlns:a16="http://schemas.microsoft.com/office/drawing/2014/main" id="{63E9191A-34FB-4900-BF19-3238AB9BC466}"/>
              </a:ext>
            </a:extLst>
          </p:cNvPr>
          <p:cNvSpPr>
            <a:spLocks noGrp="1"/>
          </p:cNvSpPr>
          <p:nvPr>
            <p:ph type="body" sz="quarter" idx="43"/>
          </p:nvPr>
        </p:nvSpPr>
        <p:spPr>
          <a:xfrm>
            <a:off x="994480" y="3657619"/>
            <a:ext cx="1280160" cy="457181"/>
          </a:xfrm>
          <a:prstGeom prst="rect">
            <a:avLst/>
          </a:prstGeom>
        </p:spPr>
        <p:txBody>
          <a:bodyPr lIns="0" tIns="0" rIns="0" bIns="0" anchor="ctr" anchorCtr="0">
            <a:normAutofit/>
          </a:bodyPr>
          <a:lstStyle>
            <a:lvl1pPr marL="0" marR="0" indent="0" algn="l" defTabSz="914400" rtl="0" eaLnBrk="1" fontAlgn="base" latinLnBrk="0" hangingPunct="1">
              <a:lnSpc>
                <a:spcPct val="100000"/>
              </a:lnSpc>
              <a:spcBef>
                <a:spcPts val="0"/>
              </a:spcBef>
              <a:spcAft>
                <a:spcPct val="0"/>
              </a:spcAft>
              <a:buClrTx/>
              <a:buSzPct val="171000"/>
              <a:buFont typeface="Gill Sans" charset="0"/>
              <a:buNone/>
              <a:tabLst/>
              <a:defRPr sz="1100">
                <a:solidFill>
                  <a:schemeClr val="tx1">
                    <a:lumMod val="75000"/>
                    <a:lumOff val="25000"/>
                  </a:schemeClr>
                </a:solidFill>
                <a:latin typeface="Source Sans Pro Semibold" panose="020B0603030403020204" pitchFamily="34" charset="0"/>
                <a:ea typeface="Source Sans Pro Semibold" panose="020B0603030403020204" pitchFamily="34" charset="0"/>
              </a:defRPr>
            </a:lvl1pPr>
            <a:lvl5pPr>
              <a:defRPr/>
            </a:lvl5pPr>
          </a:lstStyle>
          <a:p>
            <a:pPr lvl="0"/>
            <a:endParaRPr lang="en-US" dirty="0"/>
          </a:p>
        </p:txBody>
      </p:sp>
      <p:sp>
        <p:nvSpPr>
          <p:cNvPr id="19" name="Slide Number Placeholder 6">
            <a:extLst>
              <a:ext uri="{FF2B5EF4-FFF2-40B4-BE49-F238E27FC236}">
                <a16:creationId xmlns:a16="http://schemas.microsoft.com/office/drawing/2014/main" id="{D332572A-CBAE-4786-AD03-A1BBC32A81D5}"/>
              </a:ext>
            </a:extLst>
          </p:cNvPr>
          <p:cNvSpPr>
            <a:spLocks noGrp="1"/>
          </p:cNvSpPr>
          <p:nvPr>
            <p:ph type="sldNum" sz="quarter" idx="4"/>
          </p:nvPr>
        </p:nvSpPr>
        <p:spPr>
          <a:xfrm>
            <a:off x="6629400" y="237572"/>
            <a:ext cx="2057400" cy="274637"/>
          </a:xfrm>
          <a:prstGeom prst="rect">
            <a:avLst/>
          </a:prstGeom>
        </p:spPr>
        <p:txBody>
          <a:bodyPr vert="horz" lIns="91440" tIns="45720" rIns="91440" bIns="45720" rtlCol="0" anchor="ctr"/>
          <a:lstStyle>
            <a:lvl1pPr algn="r">
              <a:defRPr sz="1000">
                <a:solidFill>
                  <a:schemeClr val="tx1">
                    <a:tint val="75000"/>
                  </a:schemeClr>
                </a:solidFill>
                <a:latin typeface="Source Sans Pro" panose="020B0503030403020204" pitchFamily="34" charset="0"/>
                <a:ea typeface="Source Sans Pro" panose="020B0503030403020204" pitchFamily="34" charset="0"/>
              </a:defRPr>
            </a:lvl1pPr>
          </a:lstStyle>
          <a:p>
            <a:fld id="{8894A860-9408-4AD2-AC6E-3FFFFE686981}" type="slidenum">
              <a:rPr lang="en-US" smtClean="0"/>
              <a:pPr/>
              <a:t>‹#›</a:t>
            </a:fld>
            <a:endParaRPr lang="en-US" dirty="0"/>
          </a:p>
        </p:txBody>
      </p:sp>
      <p:sp>
        <p:nvSpPr>
          <p:cNvPr id="2" name="Footer Placeholder 1">
            <a:extLst>
              <a:ext uri="{FF2B5EF4-FFF2-40B4-BE49-F238E27FC236}">
                <a16:creationId xmlns:a16="http://schemas.microsoft.com/office/drawing/2014/main" id="{6998DC72-2960-4B09-9CAC-498037B5600A}"/>
              </a:ext>
            </a:extLst>
          </p:cNvPr>
          <p:cNvSpPr>
            <a:spLocks noGrp="1"/>
          </p:cNvSpPr>
          <p:nvPr>
            <p:ph type="ftr" sz="quarter" idx="44"/>
          </p:nvPr>
        </p:nvSpPr>
        <p:spPr/>
        <p:txBody>
          <a:bodyPr/>
          <a:lstStyle>
            <a:lvl1pPr>
              <a:defRPr>
                <a:solidFill>
                  <a:schemeClr val="tx1">
                    <a:lumMod val="75000"/>
                    <a:lumOff val="25000"/>
                  </a:schemeClr>
                </a:solidFill>
              </a:defRPr>
            </a:lvl1pPr>
          </a:lstStyle>
          <a:p>
            <a:pPr algn="l"/>
            <a:endParaRPr lang="en-US" dirty="0"/>
          </a:p>
        </p:txBody>
      </p:sp>
    </p:spTree>
    <p:extLst>
      <p:ext uri="{BB962C8B-B14F-4D97-AF65-F5344CB8AC3E}">
        <p14:creationId xmlns:p14="http://schemas.microsoft.com/office/powerpoint/2010/main" val="2555761986"/>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hoto Call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BB5ECC0-E2DB-4875-AC2F-9C63348E9AE1}"/>
              </a:ext>
            </a:extLst>
          </p:cNvPr>
          <p:cNvSpPr>
            <a:spLocks noGrp="1"/>
          </p:cNvSpPr>
          <p:nvPr>
            <p:ph type="pic" sz="quarter" idx="10" hasCustomPrompt="1"/>
          </p:nvPr>
        </p:nvSpPr>
        <p:spPr>
          <a:xfrm>
            <a:off x="0" y="0"/>
            <a:ext cx="9144000" cy="5143500"/>
          </a:xfrm>
          <a:prstGeom prst="rect">
            <a:avLst/>
          </a:prstGeom>
          <a:solidFill>
            <a:schemeClr val="bg1">
              <a:lumMod val="95000"/>
            </a:schemeClr>
          </a:solidFill>
        </p:spPr>
        <p:txBody>
          <a:bodyPr>
            <a:normAutofit/>
          </a:bodyPr>
          <a:lstStyle>
            <a:lvl1pPr marL="119062" indent="0">
              <a:buNone/>
              <a:defRPr sz="1600"/>
            </a:lvl1pPr>
          </a:lstStyle>
          <a:p>
            <a:r>
              <a:rPr lang="en-US" dirty="0"/>
              <a:t>Photo Placeholder</a:t>
            </a:r>
          </a:p>
        </p:txBody>
      </p:sp>
      <p:sp>
        <p:nvSpPr>
          <p:cNvPr id="12" name="Title 11">
            <a:extLst>
              <a:ext uri="{FF2B5EF4-FFF2-40B4-BE49-F238E27FC236}">
                <a16:creationId xmlns:a16="http://schemas.microsoft.com/office/drawing/2014/main" id="{61E71447-1C8B-4F9F-827C-270C8D7789F4}"/>
              </a:ext>
            </a:extLst>
          </p:cNvPr>
          <p:cNvSpPr>
            <a:spLocks noGrp="1"/>
          </p:cNvSpPr>
          <p:nvPr>
            <p:ph type="title" hasCustomPrompt="1"/>
          </p:nvPr>
        </p:nvSpPr>
        <p:spPr>
          <a:xfrm>
            <a:off x="3635896" y="914400"/>
            <a:ext cx="4572000" cy="521208"/>
          </a:xfrm>
          <a:prstGeom prst="rect">
            <a:avLst/>
          </a:prstGeom>
          <a:solidFill>
            <a:schemeClr val="bg1"/>
          </a:solidFill>
          <a:effectLst>
            <a:outerShdw blurRad="50800" dir="5400000" algn="t" rotWithShape="0">
              <a:prstClr val="black">
                <a:alpha val="40000"/>
              </a:prstClr>
            </a:outerShdw>
          </a:effectLst>
        </p:spPr>
        <p:txBody>
          <a:bodyPr lIns="91440" anchor="ctr">
            <a:normAutofit/>
          </a:bodyPr>
          <a:lstStyle>
            <a:lvl1pPr algn="l">
              <a:defRPr sz="1800" u="sng">
                <a:latin typeface="Source Sans Pro Black" panose="020B0803030403020204" pitchFamily="34" charset="0"/>
                <a:ea typeface="Source Sans Pro Black" panose="020B0803030403020204" pitchFamily="34" charset="0"/>
              </a:defRPr>
            </a:lvl1pPr>
          </a:lstStyle>
          <a:p>
            <a:r>
              <a:rPr lang="en-US" dirty="0"/>
              <a:t>Title here</a:t>
            </a:r>
          </a:p>
        </p:txBody>
      </p:sp>
      <p:sp>
        <p:nvSpPr>
          <p:cNvPr id="15" name="Text Placeholder 14">
            <a:extLst>
              <a:ext uri="{FF2B5EF4-FFF2-40B4-BE49-F238E27FC236}">
                <a16:creationId xmlns:a16="http://schemas.microsoft.com/office/drawing/2014/main" id="{6B7EA746-E5F5-457C-8C8E-AF15A190CC86}"/>
              </a:ext>
            </a:extLst>
          </p:cNvPr>
          <p:cNvSpPr>
            <a:spLocks noGrp="1"/>
          </p:cNvSpPr>
          <p:nvPr>
            <p:ph type="body" sz="quarter" idx="13" hasCustomPrompt="1"/>
          </p:nvPr>
        </p:nvSpPr>
        <p:spPr>
          <a:xfrm>
            <a:off x="3635896" y="1435608"/>
            <a:ext cx="4572000" cy="1828800"/>
          </a:xfrm>
          <a:prstGeom prst="rect">
            <a:avLst/>
          </a:prstGeom>
          <a:solidFill>
            <a:schemeClr val="bg1"/>
          </a:solidFill>
          <a:effectLst>
            <a:outerShdw blurRad="50800" dist="38100" dir="5400000" algn="t" rotWithShape="0">
              <a:prstClr val="black">
                <a:alpha val="40000"/>
              </a:prstClr>
            </a:outerShdw>
          </a:effectLst>
        </p:spPr>
        <p:txBody>
          <a:bodyPr lIns="91440" rIns="91440">
            <a:normAutofit/>
          </a:bodyPr>
          <a:lstStyle>
            <a:lvl1pPr marL="0" marR="0" indent="0" algn="l" defTabSz="914400" rtl="0" eaLnBrk="1" fontAlgn="base" latinLnBrk="0" hangingPunct="1">
              <a:lnSpc>
                <a:spcPct val="100000"/>
              </a:lnSpc>
              <a:spcBef>
                <a:spcPts val="0"/>
              </a:spcBef>
              <a:spcAft>
                <a:spcPts val="600"/>
              </a:spcAft>
              <a:buClrTx/>
              <a:buSzPct val="171000"/>
              <a:buFont typeface="Gill Sans" charset="0"/>
              <a:buNone/>
              <a:tabLst/>
              <a:defRPr sz="1400">
                <a:latin typeface="Source Sans Pro" panose="020B0503030403020204" pitchFamily="34" charset="0"/>
                <a:ea typeface="Source Sans Pro" panose="020B0503030403020204" pitchFamily="34" charset="0"/>
              </a:defRPr>
            </a:lvl1pPr>
            <a:lvl5pPr>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consequat</a:t>
            </a:r>
            <a:r>
              <a:rPr lang="en-US" dirty="0"/>
              <a:t>. </a:t>
            </a:r>
          </a:p>
          <a:p>
            <a:pPr lvl="0"/>
            <a:endParaRPr lang="en-US" dirty="0"/>
          </a:p>
        </p:txBody>
      </p:sp>
      <p:sp>
        <p:nvSpPr>
          <p:cNvPr id="6" name="Text Placeholder 19">
            <a:extLst>
              <a:ext uri="{FF2B5EF4-FFF2-40B4-BE49-F238E27FC236}">
                <a16:creationId xmlns:a16="http://schemas.microsoft.com/office/drawing/2014/main" id="{B21D0B81-A105-4C22-8748-423B9BD66280}"/>
              </a:ext>
            </a:extLst>
          </p:cNvPr>
          <p:cNvSpPr>
            <a:spLocks noGrp="1"/>
          </p:cNvSpPr>
          <p:nvPr>
            <p:ph type="body" sz="quarter" idx="14" hasCustomPrompt="1"/>
          </p:nvPr>
        </p:nvSpPr>
        <p:spPr>
          <a:xfrm>
            <a:off x="3635896" y="731520"/>
            <a:ext cx="914400" cy="182880"/>
          </a:xfrm>
          <a:solidFill>
            <a:schemeClr val="accent1"/>
          </a:solidFill>
        </p:spPr>
        <p:txBody>
          <a:bodyPr lIns="91440" rIns="91440" anchor="ctr">
            <a:noAutofit/>
          </a:bodyPr>
          <a:lstStyle>
            <a:lvl1pPr marL="0" indent="0" algn="ctr">
              <a:spcAft>
                <a:spcPts val="0"/>
              </a:spcAft>
              <a:buNone/>
              <a:defRPr sz="800" cap="all" baseline="0">
                <a:solidFill>
                  <a:schemeClr val="bg1"/>
                </a:solidFill>
                <a:latin typeface="Source Sans Pro Black" panose="020B0803030403020204" pitchFamily="34" charset="0"/>
                <a:ea typeface="Source Sans Pro Black" panose="020B0803030403020204" pitchFamily="34" charset="0"/>
              </a:defRPr>
            </a:lvl1pPr>
          </a:lstStyle>
          <a:p>
            <a:pPr lvl="0"/>
            <a:r>
              <a:rPr lang="en-US" dirty="0"/>
              <a:t>Category</a:t>
            </a:r>
          </a:p>
        </p:txBody>
      </p:sp>
    </p:spTree>
    <p:extLst>
      <p:ext uri="{BB962C8B-B14F-4D97-AF65-F5344CB8AC3E}">
        <p14:creationId xmlns:p14="http://schemas.microsoft.com/office/powerpoint/2010/main" val="4266633415"/>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con Steps">
    <p:spTree>
      <p:nvGrpSpPr>
        <p:cNvPr id="1" name=""/>
        <p:cNvGrpSpPr/>
        <p:nvPr/>
      </p:nvGrpSpPr>
      <p:grpSpPr>
        <a:xfrm>
          <a:off x="0" y="0"/>
          <a:ext cx="0" cy="0"/>
          <a:chOff x="0" y="0"/>
          <a:chExt cx="0" cy="0"/>
        </a:xfrm>
      </p:grpSpPr>
      <p:sp>
        <p:nvSpPr>
          <p:cNvPr id="49" name="Slide Number Placeholder 48">
            <a:extLst>
              <a:ext uri="{FF2B5EF4-FFF2-40B4-BE49-F238E27FC236}">
                <a16:creationId xmlns:a16="http://schemas.microsoft.com/office/drawing/2014/main" id="{17816963-00A7-4380-9E9D-5E9C48FDC5C2}"/>
              </a:ext>
            </a:extLst>
          </p:cNvPr>
          <p:cNvSpPr>
            <a:spLocks noGrp="1"/>
          </p:cNvSpPr>
          <p:nvPr>
            <p:ph type="sldNum" sz="quarter" idx="15"/>
          </p:nvPr>
        </p:nvSpPr>
        <p:spPr/>
        <p:txBody>
          <a:bodyPr/>
          <a:lstStyle/>
          <a:p>
            <a:fld id="{8894A860-9408-4AD2-AC6E-3FFFFE686981}" type="slidenum">
              <a:rPr lang="en-US" smtClean="0"/>
              <a:pPr/>
              <a:t>‹#›</a:t>
            </a:fld>
            <a:endParaRPr lang="en-US" dirty="0"/>
          </a:p>
        </p:txBody>
      </p:sp>
      <p:sp>
        <p:nvSpPr>
          <p:cNvPr id="54" name="Footer Placeholder 53">
            <a:extLst>
              <a:ext uri="{FF2B5EF4-FFF2-40B4-BE49-F238E27FC236}">
                <a16:creationId xmlns:a16="http://schemas.microsoft.com/office/drawing/2014/main" id="{E378C3D3-DEF2-49C4-9B4A-44E902317257}"/>
              </a:ext>
            </a:extLst>
          </p:cNvPr>
          <p:cNvSpPr>
            <a:spLocks noGrp="1"/>
          </p:cNvSpPr>
          <p:nvPr>
            <p:ph type="ftr" sz="quarter" idx="20"/>
          </p:nvPr>
        </p:nvSpPr>
        <p:spPr/>
        <p:txBody>
          <a:bodyPr/>
          <a:lstStyle>
            <a:lvl1pPr>
              <a:defRPr>
                <a:solidFill>
                  <a:schemeClr val="tx1">
                    <a:lumMod val="75000"/>
                    <a:lumOff val="25000"/>
                  </a:schemeClr>
                </a:solidFill>
              </a:defRPr>
            </a:lvl1pPr>
          </a:lstStyle>
          <a:p>
            <a:pPr algn="l"/>
            <a:endParaRPr lang="en-US" dirty="0"/>
          </a:p>
        </p:txBody>
      </p:sp>
      <p:pic>
        <p:nvPicPr>
          <p:cNvPr id="56" name="Picture 55" descr="A close up of a logo&#10;&#10;Description automatically generated">
            <a:extLst>
              <a:ext uri="{FF2B5EF4-FFF2-40B4-BE49-F238E27FC236}">
                <a16:creationId xmlns:a16="http://schemas.microsoft.com/office/drawing/2014/main" id="{7EC6697B-5BCE-4656-B9C3-061954A48F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01000" y="4659982"/>
            <a:ext cx="685800" cy="356701"/>
          </a:xfrm>
          <a:prstGeom prst="rect">
            <a:avLst/>
          </a:prstGeom>
        </p:spPr>
      </p:pic>
      <p:sp>
        <p:nvSpPr>
          <p:cNvPr id="60" name="Rectangle 59">
            <a:extLst>
              <a:ext uri="{FF2B5EF4-FFF2-40B4-BE49-F238E27FC236}">
                <a16:creationId xmlns:a16="http://schemas.microsoft.com/office/drawing/2014/main" id="{8C6F074D-869C-41B6-BB2F-63F68886704C}"/>
              </a:ext>
            </a:extLst>
          </p:cNvPr>
          <p:cNvSpPr/>
          <p:nvPr userDrawn="1"/>
        </p:nvSpPr>
        <p:spPr bwMode="auto">
          <a:xfrm>
            <a:off x="3920651" y="1502919"/>
            <a:ext cx="5220072" cy="914400"/>
          </a:xfrm>
          <a:prstGeom prst="rect">
            <a:avLst/>
          </a:prstGeom>
          <a:gradFill flip="none" rotWithShape="1">
            <a:gsLst>
              <a:gs pos="14000">
                <a:schemeClr val="bg1"/>
              </a:gs>
              <a:gs pos="30000">
                <a:schemeClr val="bg1">
                  <a:lumMod val="95000"/>
                </a:schemeClr>
              </a:gs>
            </a:gsLst>
            <a:lin ang="0" scaled="0"/>
            <a:tileRect/>
          </a:gra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0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64" name="Picture Placeholder 42">
            <a:extLst>
              <a:ext uri="{FF2B5EF4-FFF2-40B4-BE49-F238E27FC236}">
                <a16:creationId xmlns:a16="http://schemas.microsoft.com/office/drawing/2014/main" id="{B9A408B5-6219-462C-AB61-D553E492C7C7}"/>
              </a:ext>
            </a:extLst>
          </p:cNvPr>
          <p:cNvSpPr>
            <a:spLocks noGrp="1"/>
          </p:cNvSpPr>
          <p:nvPr>
            <p:ph type="pic" sz="quarter" idx="12" hasCustomPrompt="1"/>
          </p:nvPr>
        </p:nvSpPr>
        <p:spPr>
          <a:xfrm>
            <a:off x="3416620" y="1456087"/>
            <a:ext cx="1008062" cy="1008063"/>
          </a:xfrm>
          <a:prstGeom prst="rect">
            <a:avLst/>
          </a:prstGeom>
        </p:spPr>
        <p:txBody>
          <a:bodyPr lIns="0" tIns="0" rIns="0" bIns="0" anchor="ctr"/>
          <a:lstStyle>
            <a:lvl1pPr marL="0" indent="0" algn="ctr">
              <a:spcBef>
                <a:spcPts val="0"/>
              </a:spcBef>
              <a:buNone/>
              <a:defRPr sz="1600">
                <a:latin typeface="Source Sans Pro" panose="020B0503030403020204" pitchFamily="34" charset="0"/>
                <a:ea typeface="Source Sans Pro" panose="020B0503030403020204" pitchFamily="34" charset="0"/>
              </a:defRPr>
            </a:lvl1pPr>
          </a:lstStyle>
          <a:p>
            <a:r>
              <a:rPr lang="en-US" dirty="0"/>
              <a:t>Icon</a:t>
            </a:r>
          </a:p>
        </p:txBody>
      </p:sp>
      <p:sp>
        <p:nvSpPr>
          <p:cNvPr id="65" name="Rectangle 64">
            <a:extLst>
              <a:ext uri="{FF2B5EF4-FFF2-40B4-BE49-F238E27FC236}">
                <a16:creationId xmlns:a16="http://schemas.microsoft.com/office/drawing/2014/main" id="{EC97468F-0A70-4914-958A-2278766DBF22}"/>
              </a:ext>
            </a:extLst>
          </p:cNvPr>
          <p:cNvSpPr/>
          <p:nvPr userDrawn="1"/>
        </p:nvSpPr>
        <p:spPr bwMode="auto">
          <a:xfrm>
            <a:off x="1371600" y="3579862"/>
            <a:ext cx="7769123" cy="914400"/>
          </a:xfrm>
          <a:prstGeom prst="rect">
            <a:avLst/>
          </a:prstGeom>
          <a:gradFill flip="none" rotWithShape="1">
            <a:gsLst>
              <a:gs pos="14000">
                <a:schemeClr val="bg1"/>
              </a:gs>
              <a:gs pos="38000">
                <a:schemeClr val="bg1">
                  <a:lumMod val="95000"/>
                </a:schemeClr>
              </a:gs>
            </a:gsLst>
            <a:lin ang="0" scaled="0"/>
            <a:tileRect/>
          </a:gra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latinLnBrk="0" hangingPunct="1">
              <a:lnSpc>
                <a:spcPct val="100000"/>
              </a:lnSpc>
              <a:buClrTx/>
              <a:buSzTx/>
              <a:buFontTx/>
              <a:buNone/>
              <a:tabLst/>
            </a:pPr>
            <a:endParaRPr kumimoji="0" lang="en-US" sz="4000" b="0" i="0" u="none" strike="noStrike" cap="none" normalizeH="0" baseline="0">
              <a:ln>
                <a:noFill/>
              </a:ln>
              <a:effectLst/>
              <a:sym typeface="Gill Sans" charset="0"/>
            </a:endParaRPr>
          </a:p>
        </p:txBody>
      </p:sp>
      <p:sp>
        <p:nvSpPr>
          <p:cNvPr id="66" name="Rectangle 65">
            <a:extLst>
              <a:ext uri="{FF2B5EF4-FFF2-40B4-BE49-F238E27FC236}">
                <a16:creationId xmlns:a16="http://schemas.microsoft.com/office/drawing/2014/main" id="{DEAE8A3B-99A3-44E2-8458-4CF680EACF70}"/>
              </a:ext>
            </a:extLst>
          </p:cNvPr>
          <p:cNvSpPr/>
          <p:nvPr userDrawn="1"/>
        </p:nvSpPr>
        <p:spPr bwMode="auto">
          <a:xfrm>
            <a:off x="2627784" y="2540460"/>
            <a:ext cx="6516216" cy="914400"/>
          </a:xfrm>
          <a:prstGeom prst="rect">
            <a:avLst/>
          </a:prstGeom>
          <a:gradFill flip="none" rotWithShape="1">
            <a:gsLst>
              <a:gs pos="14000">
                <a:schemeClr val="bg1"/>
              </a:gs>
              <a:gs pos="30000">
                <a:schemeClr val="bg1">
                  <a:lumMod val="95000"/>
                </a:schemeClr>
              </a:gs>
            </a:gsLst>
            <a:lin ang="0" scaled="0"/>
            <a:tileRect/>
          </a:gra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latinLnBrk="0" hangingPunct="1">
              <a:lnSpc>
                <a:spcPct val="100000"/>
              </a:lnSpc>
              <a:buClrTx/>
              <a:buSzTx/>
              <a:buFontTx/>
              <a:buNone/>
              <a:tabLst/>
            </a:pPr>
            <a:endParaRPr kumimoji="0" lang="en-US" sz="4000" b="0" i="0" u="none" strike="noStrike" cap="none" normalizeH="0" baseline="0">
              <a:ln>
                <a:noFill/>
              </a:ln>
              <a:effectLst/>
              <a:sym typeface="Gill Sans" charset="0"/>
            </a:endParaRPr>
          </a:p>
        </p:txBody>
      </p:sp>
      <p:sp>
        <p:nvSpPr>
          <p:cNvPr id="67" name="Picture Placeholder 42">
            <a:extLst>
              <a:ext uri="{FF2B5EF4-FFF2-40B4-BE49-F238E27FC236}">
                <a16:creationId xmlns:a16="http://schemas.microsoft.com/office/drawing/2014/main" id="{EABD468F-2753-4421-8C36-2401E96C89ED}"/>
              </a:ext>
            </a:extLst>
          </p:cNvPr>
          <p:cNvSpPr>
            <a:spLocks noGrp="1"/>
          </p:cNvSpPr>
          <p:nvPr>
            <p:ph type="pic" sz="quarter" idx="21" hasCustomPrompt="1"/>
          </p:nvPr>
        </p:nvSpPr>
        <p:spPr>
          <a:xfrm>
            <a:off x="2123753" y="2488939"/>
            <a:ext cx="1008062" cy="1008063"/>
          </a:xfrm>
          <a:prstGeom prst="rect">
            <a:avLst/>
          </a:prstGeom>
        </p:spPr>
        <p:txBody>
          <a:bodyPr lIns="0" tIns="0" rIns="0" bIns="0" anchor="ctr"/>
          <a:lstStyle>
            <a:lvl1pPr marL="0" indent="0" algn="ctr">
              <a:spcBef>
                <a:spcPts val="0"/>
              </a:spcBef>
              <a:buNone/>
              <a:defRPr sz="1600">
                <a:latin typeface="Source Sans Pro" panose="020B0503030403020204" pitchFamily="34" charset="0"/>
                <a:ea typeface="Source Sans Pro" panose="020B0503030403020204" pitchFamily="34" charset="0"/>
              </a:defRPr>
            </a:lvl1pPr>
          </a:lstStyle>
          <a:p>
            <a:r>
              <a:rPr lang="en-US" dirty="0"/>
              <a:t>Icon</a:t>
            </a:r>
          </a:p>
        </p:txBody>
      </p:sp>
      <p:sp>
        <p:nvSpPr>
          <p:cNvPr id="68" name="Picture Placeholder 42">
            <a:extLst>
              <a:ext uri="{FF2B5EF4-FFF2-40B4-BE49-F238E27FC236}">
                <a16:creationId xmlns:a16="http://schemas.microsoft.com/office/drawing/2014/main" id="{28E9EF61-108A-4974-A187-405D69BA1BB3}"/>
              </a:ext>
            </a:extLst>
          </p:cNvPr>
          <p:cNvSpPr>
            <a:spLocks noGrp="1"/>
          </p:cNvSpPr>
          <p:nvPr>
            <p:ph type="pic" sz="quarter" idx="22" hasCustomPrompt="1"/>
          </p:nvPr>
        </p:nvSpPr>
        <p:spPr>
          <a:xfrm>
            <a:off x="867569" y="3533030"/>
            <a:ext cx="1008062" cy="1008063"/>
          </a:xfrm>
          <a:prstGeom prst="rect">
            <a:avLst/>
          </a:prstGeom>
        </p:spPr>
        <p:txBody>
          <a:bodyPr lIns="0" tIns="0" rIns="0" bIns="0" anchor="ctr"/>
          <a:lstStyle>
            <a:lvl1pPr marL="0" indent="0" algn="ctr">
              <a:spcBef>
                <a:spcPts val="0"/>
              </a:spcBef>
              <a:buNone/>
              <a:defRPr sz="1600">
                <a:latin typeface="Source Sans Pro" panose="020B0503030403020204" pitchFamily="34" charset="0"/>
                <a:ea typeface="Source Sans Pro" panose="020B0503030403020204" pitchFamily="34" charset="0"/>
              </a:defRPr>
            </a:lvl1pPr>
          </a:lstStyle>
          <a:p>
            <a:r>
              <a:rPr lang="en-US" dirty="0"/>
              <a:t>Icon</a:t>
            </a:r>
          </a:p>
        </p:txBody>
      </p:sp>
      <p:sp>
        <p:nvSpPr>
          <p:cNvPr id="69" name="Text Placeholder 14">
            <a:extLst>
              <a:ext uri="{FF2B5EF4-FFF2-40B4-BE49-F238E27FC236}">
                <a16:creationId xmlns:a16="http://schemas.microsoft.com/office/drawing/2014/main" id="{FCE50E05-ECC0-4D96-B60D-EE104820C6FC}"/>
              </a:ext>
            </a:extLst>
          </p:cNvPr>
          <p:cNvSpPr>
            <a:spLocks noGrp="1"/>
          </p:cNvSpPr>
          <p:nvPr>
            <p:ph type="body" sz="quarter" idx="13" hasCustomPrompt="1"/>
          </p:nvPr>
        </p:nvSpPr>
        <p:spPr>
          <a:xfrm>
            <a:off x="4572000" y="1506208"/>
            <a:ext cx="3886200" cy="903137"/>
          </a:xfrm>
          <a:prstGeom prst="rect">
            <a:avLst/>
          </a:prstGeom>
        </p:spPr>
        <p:txBody>
          <a:bodyPr lIns="91440" rIns="91440" anchor="ctr" anchorCtr="0">
            <a:normAutofit/>
          </a:bodyPr>
          <a:lstStyle>
            <a:lvl1pPr marL="0" marR="0" indent="0" algn="l" defTabSz="914400" rtl="0" eaLnBrk="1" fontAlgn="base" latinLnBrk="0" hangingPunct="1">
              <a:lnSpc>
                <a:spcPct val="100000"/>
              </a:lnSpc>
              <a:spcBef>
                <a:spcPts val="0"/>
              </a:spcBef>
              <a:spcAft>
                <a:spcPts val="600"/>
              </a:spcAft>
              <a:buClrTx/>
              <a:buSzPct val="171000"/>
              <a:buFont typeface="Gill Sans" charset="0"/>
              <a:buNone/>
              <a:tabLst/>
              <a:defRPr sz="1400">
                <a:solidFill>
                  <a:schemeClr val="tx1">
                    <a:lumMod val="75000"/>
                    <a:lumOff val="25000"/>
                  </a:schemeClr>
                </a:solidFill>
                <a:latin typeface="Source Sans Pro" panose="020B0503030403020204" pitchFamily="34" charset="0"/>
                <a:ea typeface="Source Sans Pro" panose="020B0503030403020204" pitchFamily="34" charset="0"/>
              </a:defRPr>
            </a:lvl1pPr>
            <a:lvl5pPr>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a:t>
            </a:r>
          </a:p>
        </p:txBody>
      </p:sp>
      <p:sp>
        <p:nvSpPr>
          <p:cNvPr id="70" name="Text Placeholder 14">
            <a:extLst>
              <a:ext uri="{FF2B5EF4-FFF2-40B4-BE49-F238E27FC236}">
                <a16:creationId xmlns:a16="http://schemas.microsoft.com/office/drawing/2014/main" id="{D0496B95-20E6-4953-B3CF-411FD4C0E9FC}"/>
              </a:ext>
            </a:extLst>
          </p:cNvPr>
          <p:cNvSpPr>
            <a:spLocks noGrp="1"/>
          </p:cNvSpPr>
          <p:nvPr>
            <p:ph type="body" sz="quarter" idx="23" hasCustomPrompt="1"/>
          </p:nvPr>
        </p:nvSpPr>
        <p:spPr>
          <a:xfrm>
            <a:off x="3275856" y="2534347"/>
            <a:ext cx="3886200" cy="903137"/>
          </a:xfrm>
          <a:prstGeom prst="rect">
            <a:avLst/>
          </a:prstGeom>
        </p:spPr>
        <p:txBody>
          <a:bodyPr lIns="91440" rIns="91440" anchor="ctr" anchorCtr="0">
            <a:normAutofit/>
          </a:bodyPr>
          <a:lstStyle>
            <a:lvl1pPr marL="0" marR="0" indent="0" algn="l" defTabSz="914400" rtl="0" eaLnBrk="1" fontAlgn="base" latinLnBrk="0" hangingPunct="1">
              <a:lnSpc>
                <a:spcPct val="100000"/>
              </a:lnSpc>
              <a:spcBef>
                <a:spcPts val="0"/>
              </a:spcBef>
              <a:spcAft>
                <a:spcPts val="600"/>
              </a:spcAft>
              <a:buClrTx/>
              <a:buSzPct val="171000"/>
              <a:buFont typeface="Gill Sans" charset="0"/>
              <a:buNone/>
              <a:tabLst/>
              <a:defRPr sz="1400">
                <a:solidFill>
                  <a:schemeClr val="tx1">
                    <a:lumMod val="75000"/>
                    <a:lumOff val="25000"/>
                  </a:schemeClr>
                </a:solidFill>
                <a:latin typeface="Source Sans Pro" panose="020B0503030403020204" pitchFamily="34" charset="0"/>
                <a:ea typeface="Source Sans Pro" panose="020B0503030403020204" pitchFamily="34" charset="0"/>
              </a:defRPr>
            </a:lvl1pPr>
            <a:lvl5pPr>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a:t>
            </a:r>
          </a:p>
        </p:txBody>
      </p:sp>
      <p:sp>
        <p:nvSpPr>
          <p:cNvPr id="71" name="Text Placeholder 14">
            <a:extLst>
              <a:ext uri="{FF2B5EF4-FFF2-40B4-BE49-F238E27FC236}">
                <a16:creationId xmlns:a16="http://schemas.microsoft.com/office/drawing/2014/main" id="{62FBD4F1-0576-4D3B-BE7E-408ACEDF337F}"/>
              </a:ext>
            </a:extLst>
          </p:cNvPr>
          <p:cNvSpPr>
            <a:spLocks noGrp="1"/>
          </p:cNvSpPr>
          <p:nvPr>
            <p:ph type="body" sz="quarter" idx="24" hasCustomPrompt="1"/>
          </p:nvPr>
        </p:nvSpPr>
        <p:spPr>
          <a:xfrm>
            <a:off x="2051720" y="3591724"/>
            <a:ext cx="3886200" cy="903137"/>
          </a:xfrm>
          <a:prstGeom prst="rect">
            <a:avLst/>
          </a:prstGeom>
        </p:spPr>
        <p:txBody>
          <a:bodyPr lIns="91440" rIns="91440" anchor="ctr" anchorCtr="0">
            <a:normAutofit/>
          </a:bodyPr>
          <a:lstStyle>
            <a:lvl1pPr marL="0" marR="0" indent="0" algn="l" defTabSz="914400" rtl="0" eaLnBrk="1" fontAlgn="base" latinLnBrk="0" hangingPunct="1">
              <a:lnSpc>
                <a:spcPct val="100000"/>
              </a:lnSpc>
              <a:spcBef>
                <a:spcPts val="0"/>
              </a:spcBef>
              <a:spcAft>
                <a:spcPts val="600"/>
              </a:spcAft>
              <a:buClrTx/>
              <a:buSzPct val="171000"/>
              <a:buFont typeface="Gill Sans" charset="0"/>
              <a:buNone/>
              <a:tabLst/>
              <a:defRPr sz="1400">
                <a:solidFill>
                  <a:schemeClr val="tx1">
                    <a:lumMod val="75000"/>
                    <a:lumOff val="25000"/>
                  </a:schemeClr>
                </a:solidFill>
                <a:latin typeface="Source Sans Pro" panose="020B0503030403020204" pitchFamily="34" charset="0"/>
                <a:ea typeface="Source Sans Pro" panose="020B0503030403020204" pitchFamily="34" charset="0"/>
              </a:defRPr>
            </a:lvl1pPr>
            <a:lvl5pPr>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a:t>
            </a:r>
          </a:p>
        </p:txBody>
      </p:sp>
      <p:sp>
        <p:nvSpPr>
          <p:cNvPr id="2" name="Title 1">
            <a:extLst>
              <a:ext uri="{FF2B5EF4-FFF2-40B4-BE49-F238E27FC236}">
                <a16:creationId xmlns:a16="http://schemas.microsoft.com/office/drawing/2014/main" id="{5531DF93-A2E9-45BE-BCA1-4EAAB6970D90}"/>
              </a:ext>
            </a:extLst>
          </p:cNvPr>
          <p:cNvSpPr>
            <a:spLocks noGrp="1"/>
          </p:cNvSpPr>
          <p:nvPr>
            <p:ph type="title"/>
          </p:nvPr>
        </p:nvSpPr>
        <p:spPr/>
        <p:txBody>
          <a:bodyPr/>
          <a:lstStyle/>
          <a:p>
            <a:r>
              <a:rPr lang="en-US"/>
              <a:t>Click to edit Master title style</a:t>
            </a:r>
          </a:p>
        </p:txBody>
      </p:sp>
      <p:sp>
        <p:nvSpPr>
          <p:cNvPr id="18" name="Text Placeholder 19">
            <a:extLst>
              <a:ext uri="{FF2B5EF4-FFF2-40B4-BE49-F238E27FC236}">
                <a16:creationId xmlns:a16="http://schemas.microsoft.com/office/drawing/2014/main" id="{6CD5E6CE-6ABB-4151-9620-8105B7669395}"/>
              </a:ext>
            </a:extLst>
          </p:cNvPr>
          <p:cNvSpPr>
            <a:spLocks noGrp="1"/>
          </p:cNvSpPr>
          <p:nvPr>
            <p:ph type="body" sz="quarter" idx="14" hasCustomPrompt="1"/>
          </p:nvPr>
        </p:nvSpPr>
        <p:spPr>
          <a:xfrm>
            <a:off x="457200" y="499354"/>
            <a:ext cx="914400" cy="182880"/>
          </a:xfrm>
          <a:solidFill>
            <a:schemeClr val="accent1"/>
          </a:solidFill>
        </p:spPr>
        <p:txBody>
          <a:bodyPr lIns="91440" rIns="91440" anchor="ctr">
            <a:noAutofit/>
          </a:bodyPr>
          <a:lstStyle>
            <a:lvl1pPr marL="0" indent="0" algn="ctr">
              <a:spcAft>
                <a:spcPts val="0"/>
              </a:spcAft>
              <a:buNone/>
              <a:defRPr sz="800" cap="all" baseline="0">
                <a:solidFill>
                  <a:schemeClr val="bg1"/>
                </a:solidFill>
                <a:latin typeface="Source Sans Pro Black" panose="020B0803030403020204" pitchFamily="34" charset="0"/>
                <a:ea typeface="Source Sans Pro Black" panose="020B0803030403020204" pitchFamily="34" charset="0"/>
              </a:defRPr>
            </a:lvl1pPr>
          </a:lstStyle>
          <a:p>
            <a:pPr lvl="0"/>
            <a:r>
              <a:rPr lang="en-US" dirty="0"/>
              <a:t>Category</a:t>
            </a:r>
          </a:p>
        </p:txBody>
      </p:sp>
    </p:spTree>
    <p:extLst>
      <p:ext uri="{BB962C8B-B14F-4D97-AF65-F5344CB8AC3E}">
        <p14:creationId xmlns:p14="http://schemas.microsoft.com/office/powerpoint/2010/main" val="2522043584"/>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con Features">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121F8886-6C81-49C3-B074-5FE968BF1EEC}"/>
              </a:ext>
            </a:extLst>
          </p:cNvPr>
          <p:cNvSpPr/>
          <p:nvPr userDrawn="1"/>
        </p:nvSpPr>
        <p:spPr bwMode="auto">
          <a:xfrm>
            <a:off x="3053096" y="1496887"/>
            <a:ext cx="3037808" cy="3037808"/>
          </a:xfrm>
          <a:prstGeom prst="ellipse">
            <a:avLst/>
          </a:prstGeom>
          <a:noFill/>
          <a:ln w="76200">
            <a:solidFill>
              <a:schemeClr val="bg1">
                <a:lumMod val="95000"/>
              </a:schemeClr>
            </a:solidFill>
            <a:prstDash val="sysDash"/>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43" name="Picture Placeholder 42">
            <a:extLst>
              <a:ext uri="{FF2B5EF4-FFF2-40B4-BE49-F238E27FC236}">
                <a16:creationId xmlns:a16="http://schemas.microsoft.com/office/drawing/2014/main" id="{E0F6DB5F-331B-4237-8F10-6A0892DE0C07}"/>
              </a:ext>
            </a:extLst>
          </p:cNvPr>
          <p:cNvSpPr>
            <a:spLocks noGrp="1"/>
          </p:cNvSpPr>
          <p:nvPr>
            <p:ph type="pic" sz="quarter" idx="10" hasCustomPrompt="1"/>
          </p:nvPr>
        </p:nvSpPr>
        <p:spPr>
          <a:xfrm>
            <a:off x="2831097" y="1765944"/>
            <a:ext cx="1008062" cy="1008063"/>
          </a:xfrm>
          <a:prstGeom prst="rect">
            <a:avLst/>
          </a:prstGeom>
        </p:spPr>
        <p:txBody>
          <a:bodyPr lIns="0" tIns="0" rIns="0" bIns="0" anchor="ctr"/>
          <a:lstStyle>
            <a:lvl1pPr marL="0" indent="0" algn="ctr">
              <a:spcBef>
                <a:spcPts val="0"/>
              </a:spcBef>
              <a:buNone/>
              <a:defRPr sz="1600">
                <a:solidFill>
                  <a:schemeClr val="tx1">
                    <a:lumMod val="75000"/>
                    <a:lumOff val="25000"/>
                  </a:schemeClr>
                </a:solidFill>
                <a:latin typeface="Source Sans Pro" panose="020B0503030403020204" pitchFamily="34" charset="0"/>
                <a:ea typeface="Source Sans Pro" panose="020B0503030403020204" pitchFamily="34" charset="0"/>
              </a:defRPr>
            </a:lvl1pPr>
          </a:lstStyle>
          <a:p>
            <a:r>
              <a:rPr lang="en-US" dirty="0"/>
              <a:t>Icon</a:t>
            </a:r>
          </a:p>
        </p:txBody>
      </p:sp>
      <p:sp>
        <p:nvSpPr>
          <p:cNvPr id="44" name="Picture Placeholder 42">
            <a:extLst>
              <a:ext uri="{FF2B5EF4-FFF2-40B4-BE49-F238E27FC236}">
                <a16:creationId xmlns:a16="http://schemas.microsoft.com/office/drawing/2014/main" id="{5A762284-8FA2-487F-A4B0-2C1CB398B258}"/>
              </a:ext>
            </a:extLst>
          </p:cNvPr>
          <p:cNvSpPr>
            <a:spLocks noGrp="1"/>
          </p:cNvSpPr>
          <p:nvPr>
            <p:ph type="pic" sz="quarter" idx="11" hasCustomPrompt="1"/>
          </p:nvPr>
        </p:nvSpPr>
        <p:spPr>
          <a:xfrm>
            <a:off x="2829599" y="3309788"/>
            <a:ext cx="1008062" cy="1008063"/>
          </a:xfrm>
          <a:prstGeom prst="rect">
            <a:avLst/>
          </a:prstGeom>
        </p:spPr>
        <p:txBody>
          <a:bodyPr lIns="0" tIns="0" rIns="0" bIns="0" anchor="ctr"/>
          <a:lstStyle>
            <a:lvl1pPr marL="0" indent="0" algn="ctr">
              <a:spcBef>
                <a:spcPts val="0"/>
              </a:spcBef>
              <a:buNone/>
              <a:defRPr sz="1600">
                <a:solidFill>
                  <a:schemeClr val="tx1">
                    <a:lumMod val="75000"/>
                    <a:lumOff val="25000"/>
                  </a:schemeClr>
                </a:solidFill>
                <a:latin typeface="Source Sans Pro" panose="020B0503030403020204" pitchFamily="34" charset="0"/>
                <a:ea typeface="Source Sans Pro" panose="020B0503030403020204" pitchFamily="34" charset="0"/>
              </a:defRPr>
            </a:lvl1pPr>
          </a:lstStyle>
          <a:p>
            <a:r>
              <a:rPr lang="en-US" dirty="0"/>
              <a:t>Icon</a:t>
            </a:r>
          </a:p>
        </p:txBody>
      </p:sp>
      <p:sp>
        <p:nvSpPr>
          <p:cNvPr id="45" name="Picture Placeholder 42">
            <a:extLst>
              <a:ext uri="{FF2B5EF4-FFF2-40B4-BE49-F238E27FC236}">
                <a16:creationId xmlns:a16="http://schemas.microsoft.com/office/drawing/2014/main" id="{E9506765-ACFA-416D-AC4D-760889BFFDD0}"/>
              </a:ext>
            </a:extLst>
          </p:cNvPr>
          <p:cNvSpPr>
            <a:spLocks noGrp="1"/>
          </p:cNvSpPr>
          <p:nvPr>
            <p:ph type="pic" sz="quarter" idx="12" hasCustomPrompt="1"/>
          </p:nvPr>
        </p:nvSpPr>
        <p:spPr>
          <a:xfrm>
            <a:off x="5296533" y="1770516"/>
            <a:ext cx="1008062" cy="1008063"/>
          </a:xfrm>
          <a:prstGeom prst="rect">
            <a:avLst/>
          </a:prstGeom>
        </p:spPr>
        <p:txBody>
          <a:bodyPr lIns="0" tIns="0" rIns="0" bIns="0" anchor="ctr"/>
          <a:lstStyle>
            <a:lvl1pPr marL="0" indent="0" algn="ctr">
              <a:spcBef>
                <a:spcPts val="0"/>
              </a:spcBef>
              <a:buNone/>
              <a:defRPr sz="1600">
                <a:solidFill>
                  <a:schemeClr val="tx1">
                    <a:lumMod val="75000"/>
                    <a:lumOff val="25000"/>
                  </a:schemeClr>
                </a:solidFill>
                <a:latin typeface="Source Sans Pro" panose="020B0503030403020204" pitchFamily="34" charset="0"/>
                <a:ea typeface="Source Sans Pro" panose="020B0503030403020204" pitchFamily="34" charset="0"/>
              </a:defRPr>
            </a:lvl1pPr>
          </a:lstStyle>
          <a:p>
            <a:r>
              <a:rPr lang="en-US" dirty="0"/>
              <a:t>Icon</a:t>
            </a:r>
          </a:p>
        </p:txBody>
      </p:sp>
      <p:sp>
        <p:nvSpPr>
          <p:cNvPr id="46" name="Picture Placeholder 42">
            <a:extLst>
              <a:ext uri="{FF2B5EF4-FFF2-40B4-BE49-F238E27FC236}">
                <a16:creationId xmlns:a16="http://schemas.microsoft.com/office/drawing/2014/main" id="{8FDB6E42-9255-42E7-9C79-C1FB8F378A3A}"/>
              </a:ext>
            </a:extLst>
          </p:cNvPr>
          <p:cNvSpPr>
            <a:spLocks noGrp="1"/>
          </p:cNvSpPr>
          <p:nvPr>
            <p:ph type="pic" sz="quarter" idx="13" hasCustomPrompt="1"/>
          </p:nvPr>
        </p:nvSpPr>
        <p:spPr>
          <a:xfrm>
            <a:off x="5290363" y="3310732"/>
            <a:ext cx="1008062" cy="1008063"/>
          </a:xfrm>
          <a:prstGeom prst="rect">
            <a:avLst/>
          </a:prstGeom>
        </p:spPr>
        <p:txBody>
          <a:bodyPr lIns="0" tIns="0" rIns="0" bIns="0" anchor="ctr"/>
          <a:lstStyle>
            <a:lvl1pPr marL="0" indent="0" algn="ctr">
              <a:spcBef>
                <a:spcPts val="0"/>
              </a:spcBef>
              <a:buNone/>
              <a:defRPr sz="1600">
                <a:solidFill>
                  <a:schemeClr val="tx1">
                    <a:lumMod val="75000"/>
                    <a:lumOff val="25000"/>
                  </a:schemeClr>
                </a:solidFill>
                <a:latin typeface="Source Sans Pro" panose="020B0503030403020204" pitchFamily="34" charset="0"/>
                <a:ea typeface="Source Sans Pro" panose="020B0503030403020204" pitchFamily="34" charset="0"/>
              </a:defRPr>
            </a:lvl1pPr>
          </a:lstStyle>
          <a:p>
            <a:r>
              <a:rPr lang="en-US" dirty="0"/>
              <a:t>Icon</a:t>
            </a:r>
          </a:p>
        </p:txBody>
      </p:sp>
      <p:sp>
        <p:nvSpPr>
          <p:cNvPr id="49" name="Slide Number Placeholder 48">
            <a:extLst>
              <a:ext uri="{FF2B5EF4-FFF2-40B4-BE49-F238E27FC236}">
                <a16:creationId xmlns:a16="http://schemas.microsoft.com/office/drawing/2014/main" id="{17816963-00A7-4380-9E9D-5E9C48FDC5C2}"/>
              </a:ext>
            </a:extLst>
          </p:cNvPr>
          <p:cNvSpPr>
            <a:spLocks noGrp="1"/>
          </p:cNvSpPr>
          <p:nvPr>
            <p:ph type="sldNum" sz="quarter" idx="15"/>
          </p:nvPr>
        </p:nvSpPr>
        <p:spPr/>
        <p:txBody>
          <a:bodyPr/>
          <a:lstStyle/>
          <a:p>
            <a:fld id="{8894A860-9408-4AD2-AC6E-3FFFFE686981}" type="slidenum">
              <a:rPr lang="en-US" smtClean="0"/>
              <a:pPr/>
              <a:t>‹#›</a:t>
            </a:fld>
            <a:endParaRPr lang="en-US" dirty="0"/>
          </a:p>
        </p:txBody>
      </p:sp>
      <p:sp>
        <p:nvSpPr>
          <p:cNvPr id="50" name="Text Placeholder 14">
            <a:extLst>
              <a:ext uri="{FF2B5EF4-FFF2-40B4-BE49-F238E27FC236}">
                <a16:creationId xmlns:a16="http://schemas.microsoft.com/office/drawing/2014/main" id="{7BCCF9AC-602B-41BC-A2BC-DF9CD13E726E}"/>
              </a:ext>
            </a:extLst>
          </p:cNvPr>
          <p:cNvSpPr>
            <a:spLocks noGrp="1"/>
          </p:cNvSpPr>
          <p:nvPr>
            <p:ph type="body" sz="quarter" idx="16"/>
          </p:nvPr>
        </p:nvSpPr>
        <p:spPr>
          <a:xfrm>
            <a:off x="1187624" y="1812775"/>
            <a:ext cx="1371600" cy="914400"/>
          </a:xfrm>
          <a:prstGeom prst="rect">
            <a:avLst/>
          </a:prstGeom>
        </p:spPr>
        <p:txBody>
          <a:bodyPr lIns="0" tIns="0" rIns="0" bIns="0" anchor="ctr" anchorCtr="0">
            <a:normAutofit/>
          </a:bodyPr>
          <a:lstStyle>
            <a:lvl1pPr marL="0" marR="0" indent="0" algn="ctr" defTabSz="914400" rtl="0" eaLnBrk="1" fontAlgn="base" latinLnBrk="0" hangingPunct="1">
              <a:lnSpc>
                <a:spcPct val="100000"/>
              </a:lnSpc>
              <a:spcBef>
                <a:spcPts val="0"/>
              </a:spcBef>
              <a:spcAft>
                <a:spcPct val="0"/>
              </a:spcAft>
              <a:buClrTx/>
              <a:buSzPct val="171000"/>
              <a:buFont typeface="Gill Sans" charset="0"/>
              <a:buNone/>
              <a:tabLst/>
              <a:defRPr sz="1200">
                <a:solidFill>
                  <a:schemeClr val="tx1">
                    <a:lumMod val="75000"/>
                    <a:lumOff val="25000"/>
                  </a:schemeClr>
                </a:solidFill>
                <a:latin typeface="Source Sans Pro" panose="020B0503030403020204" pitchFamily="34" charset="0"/>
                <a:ea typeface="Source Sans Pro" panose="020B0503030403020204" pitchFamily="34" charset="0"/>
              </a:defRPr>
            </a:lvl1pPr>
            <a:lvl5pPr>
              <a:defRPr/>
            </a:lvl5pPr>
          </a:lstStyle>
          <a:p>
            <a:pPr lvl="0"/>
            <a:endParaRPr lang="en-US" dirty="0"/>
          </a:p>
        </p:txBody>
      </p:sp>
      <p:sp>
        <p:nvSpPr>
          <p:cNvPr id="51" name="Text Placeholder 14">
            <a:extLst>
              <a:ext uri="{FF2B5EF4-FFF2-40B4-BE49-F238E27FC236}">
                <a16:creationId xmlns:a16="http://schemas.microsoft.com/office/drawing/2014/main" id="{1F39751B-C27C-4FC4-80FC-CB1D6099B344}"/>
              </a:ext>
            </a:extLst>
          </p:cNvPr>
          <p:cNvSpPr>
            <a:spLocks noGrp="1"/>
          </p:cNvSpPr>
          <p:nvPr>
            <p:ph type="body" sz="quarter" idx="17"/>
          </p:nvPr>
        </p:nvSpPr>
        <p:spPr>
          <a:xfrm>
            <a:off x="1217353" y="3357563"/>
            <a:ext cx="1371600" cy="914400"/>
          </a:xfrm>
          <a:prstGeom prst="rect">
            <a:avLst/>
          </a:prstGeom>
        </p:spPr>
        <p:txBody>
          <a:bodyPr lIns="0" tIns="0" rIns="0" bIns="0" anchor="ctr" anchorCtr="0">
            <a:normAutofit/>
          </a:bodyPr>
          <a:lstStyle>
            <a:lvl1pPr marL="0" marR="0" indent="0" algn="ctr" defTabSz="914400" rtl="0" eaLnBrk="1" fontAlgn="base" latinLnBrk="0" hangingPunct="1">
              <a:lnSpc>
                <a:spcPct val="100000"/>
              </a:lnSpc>
              <a:spcBef>
                <a:spcPts val="0"/>
              </a:spcBef>
              <a:spcAft>
                <a:spcPct val="0"/>
              </a:spcAft>
              <a:buClrTx/>
              <a:buSzPct val="171000"/>
              <a:buFont typeface="Gill Sans" charset="0"/>
              <a:buNone/>
              <a:tabLst/>
              <a:defRPr sz="1200">
                <a:solidFill>
                  <a:schemeClr val="tx1">
                    <a:lumMod val="75000"/>
                    <a:lumOff val="25000"/>
                  </a:schemeClr>
                </a:solidFill>
                <a:latin typeface="Source Sans Pro" panose="020B0503030403020204" pitchFamily="34" charset="0"/>
                <a:ea typeface="Source Sans Pro" panose="020B0503030403020204" pitchFamily="34" charset="0"/>
              </a:defRPr>
            </a:lvl1pPr>
            <a:lvl5pPr>
              <a:defRPr/>
            </a:lvl5pPr>
          </a:lstStyle>
          <a:p>
            <a:pPr lvl="0"/>
            <a:endParaRPr lang="en-US" dirty="0"/>
          </a:p>
        </p:txBody>
      </p:sp>
      <p:sp>
        <p:nvSpPr>
          <p:cNvPr id="54" name="Footer Placeholder 53">
            <a:extLst>
              <a:ext uri="{FF2B5EF4-FFF2-40B4-BE49-F238E27FC236}">
                <a16:creationId xmlns:a16="http://schemas.microsoft.com/office/drawing/2014/main" id="{E378C3D3-DEF2-49C4-9B4A-44E902317257}"/>
              </a:ext>
            </a:extLst>
          </p:cNvPr>
          <p:cNvSpPr>
            <a:spLocks noGrp="1"/>
          </p:cNvSpPr>
          <p:nvPr>
            <p:ph type="ftr" sz="quarter" idx="20"/>
          </p:nvPr>
        </p:nvSpPr>
        <p:spPr/>
        <p:txBody>
          <a:bodyPr/>
          <a:lstStyle>
            <a:lvl1pPr>
              <a:defRPr>
                <a:solidFill>
                  <a:schemeClr val="tx1">
                    <a:lumMod val="75000"/>
                    <a:lumOff val="25000"/>
                  </a:schemeClr>
                </a:solidFill>
              </a:defRPr>
            </a:lvl1pPr>
          </a:lstStyle>
          <a:p>
            <a:pPr algn="l"/>
            <a:endParaRPr lang="en-US" dirty="0"/>
          </a:p>
        </p:txBody>
      </p:sp>
      <p:pic>
        <p:nvPicPr>
          <p:cNvPr id="56" name="Picture 55" descr="A close up of a logo&#10;&#10;Description automatically generated">
            <a:extLst>
              <a:ext uri="{FF2B5EF4-FFF2-40B4-BE49-F238E27FC236}">
                <a16:creationId xmlns:a16="http://schemas.microsoft.com/office/drawing/2014/main" id="{7EC6697B-5BCE-4656-B9C3-061954A48F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01000" y="4659982"/>
            <a:ext cx="685800" cy="356701"/>
          </a:xfrm>
          <a:prstGeom prst="rect">
            <a:avLst/>
          </a:prstGeom>
        </p:spPr>
      </p:pic>
      <p:sp>
        <p:nvSpPr>
          <p:cNvPr id="58" name="Title 57">
            <a:extLst>
              <a:ext uri="{FF2B5EF4-FFF2-40B4-BE49-F238E27FC236}">
                <a16:creationId xmlns:a16="http://schemas.microsoft.com/office/drawing/2014/main" id="{A2A37C9D-7510-4002-8910-51394EA4F2C4}"/>
              </a:ext>
            </a:extLst>
          </p:cNvPr>
          <p:cNvSpPr>
            <a:spLocks noGrp="1"/>
          </p:cNvSpPr>
          <p:nvPr>
            <p:ph type="title"/>
          </p:nvPr>
        </p:nvSpPr>
        <p:spPr/>
        <p:txBody>
          <a:bodyPr/>
          <a:lstStyle/>
          <a:p>
            <a:r>
              <a:rPr lang="en-US"/>
              <a:t>Click to edit Master title style</a:t>
            </a:r>
          </a:p>
        </p:txBody>
      </p:sp>
      <p:sp>
        <p:nvSpPr>
          <p:cNvPr id="20" name="Text Placeholder 19">
            <a:extLst>
              <a:ext uri="{FF2B5EF4-FFF2-40B4-BE49-F238E27FC236}">
                <a16:creationId xmlns:a16="http://schemas.microsoft.com/office/drawing/2014/main" id="{07DA3D82-2B30-41F4-A49D-7920B32CF880}"/>
              </a:ext>
            </a:extLst>
          </p:cNvPr>
          <p:cNvSpPr>
            <a:spLocks noGrp="1"/>
          </p:cNvSpPr>
          <p:nvPr>
            <p:ph type="body" sz="quarter" idx="14" hasCustomPrompt="1"/>
          </p:nvPr>
        </p:nvSpPr>
        <p:spPr>
          <a:xfrm>
            <a:off x="457200" y="499354"/>
            <a:ext cx="914400" cy="182880"/>
          </a:xfrm>
          <a:solidFill>
            <a:schemeClr val="accent1"/>
          </a:solidFill>
        </p:spPr>
        <p:txBody>
          <a:bodyPr lIns="91440" rIns="91440" anchor="ctr">
            <a:noAutofit/>
          </a:bodyPr>
          <a:lstStyle>
            <a:lvl1pPr marL="0" indent="0" algn="ctr">
              <a:spcAft>
                <a:spcPts val="0"/>
              </a:spcAft>
              <a:buNone/>
              <a:defRPr sz="800" cap="all" baseline="0">
                <a:solidFill>
                  <a:schemeClr val="bg1"/>
                </a:solidFill>
                <a:latin typeface="Source Sans Pro Black" panose="020B0803030403020204" pitchFamily="34" charset="0"/>
                <a:ea typeface="Source Sans Pro Black" panose="020B0803030403020204" pitchFamily="34" charset="0"/>
              </a:defRPr>
            </a:lvl1pPr>
          </a:lstStyle>
          <a:p>
            <a:pPr lvl="0"/>
            <a:r>
              <a:rPr lang="en-US" dirty="0"/>
              <a:t>Category</a:t>
            </a:r>
          </a:p>
        </p:txBody>
      </p:sp>
      <p:sp>
        <p:nvSpPr>
          <p:cNvPr id="53" name="Text Placeholder 14">
            <a:extLst>
              <a:ext uri="{FF2B5EF4-FFF2-40B4-BE49-F238E27FC236}">
                <a16:creationId xmlns:a16="http://schemas.microsoft.com/office/drawing/2014/main" id="{7687BE23-4247-4969-9790-91C7842C3DBF}"/>
              </a:ext>
            </a:extLst>
          </p:cNvPr>
          <p:cNvSpPr>
            <a:spLocks noGrp="1"/>
          </p:cNvSpPr>
          <p:nvPr>
            <p:ph type="body" sz="quarter" idx="19"/>
          </p:nvPr>
        </p:nvSpPr>
        <p:spPr>
          <a:xfrm>
            <a:off x="6581250" y="3357563"/>
            <a:ext cx="1371600" cy="914400"/>
          </a:xfrm>
          <a:prstGeom prst="rect">
            <a:avLst/>
          </a:prstGeom>
        </p:spPr>
        <p:txBody>
          <a:bodyPr lIns="0" tIns="0" rIns="0" bIns="0" anchor="ctr" anchorCtr="0">
            <a:normAutofit/>
          </a:bodyPr>
          <a:lstStyle>
            <a:lvl1pPr marL="0" marR="0" indent="0" algn="ctr" defTabSz="914400" rtl="0" eaLnBrk="1" fontAlgn="base" latinLnBrk="0" hangingPunct="1">
              <a:lnSpc>
                <a:spcPct val="100000"/>
              </a:lnSpc>
              <a:spcBef>
                <a:spcPts val="0"/>
              </a:spcBef>
              <a:spcAft>
                <a:spcPct val="0"/>
              </a:spcAft>
              <a:buClrTx/>
              <a:buSzPct val="171000"/>
              <a:buFont typeface="Gill Sans" charset="0"/>
              <a:buNone/>
              <a:tabLst/>
              <a:defRPr sz="1200">
                <a:solidFill>
                  <a:schemeClr val="tx1">
                    <a:lumMod val="75000"/>
                    <a:lumOff val="25000"/>
                  </a:schemeClr>
                </a:solidFill>
                <a:latin typeface="Source Sans Pro" panose="020B0503030403020204" pitchFamily="34" charset="0"/>
                <a:ea typeface="Source Sans Pro" panose="020B0503030403020204" pitchFamily="34" charset="0"/>
              </a:defRPr>
            </a:lvl1pPr>
            <a:lvl5pPr>
              <a:defRPr/>
            </a:lvl5pPr>
          </a:lstStyle>
          <a:p>
            <a:pPr lvl="0"/>
            <a:endParaRPr lang="en-US" dirty="0"/>
          </a:p>
        </p:txBody>
      </p:sp>
      <p:sp>
        <p:nvSpPr>
          <p:cNvPr id="52" name="Text Placeholder 14">
            <a:extLst>
              <a:ext uri="{FF2B5EF4-FFF2-40B4-BE49-F238E27FC236}">
                <a16:creationId xmlns:a16="http://schemas.microsoft.com/office/drawing/2014/main" id="{26B29D99-F5E0-49D8-A038-47550FF54A9C}"/>
              </a:ext>
            </a:extLst>
          </p:cNvPr>
          <p:cNvSpPr>
            <a:spLocks noGrp="1"/>
          </p:cNvSpPr>
          <p:nvPr>
            <p:ph type="body" sz="quarter" idx="18"/>
          </p:nvPr>
        </p:nvSpPr>
        <p:spPr>
          <a:xfrm>
            <a:off x="6581250" y="1824029"/>
            <a:ext cx="1371600" cy="914400"/>
          </a:xfrm>
          <a:prstGeom prst="rect">
            <a:avLst/>
          </a:prstGeom>
        </p:spPr>
        <p:txBody>
          <a:bodyPr lIns="0" tIns="0" rIns="0" bIns="0" anchor="ctr" anchorCtr="0">
            <a:normAutofit/>
          </a:bodyPr>
          <a:lstStyle>
            <a:lvl1pPr marL="0" marR="0" indent="0" algn="ctr" defTabSz="914400" rtl="0" eaLnBrk="1" fontAlgn="base" latinLnBrk="0" hangingPunct="1">
              <a:lnSpc>
                <a:spcPct val="100000"/>
              </a:lnSpc>
              <a:spcBef>
                <a:spcPts val="0"/>
              </a:spcBef>
              <a:spcAft>
                <a:spcPct val="0"/>
              </a:spcAft>
              <a:buClrTx/>
              <a:buSzPct val="171000"/>
              <a:buFont typeface="Gill Sans" charset="0"/>
              <a:buNone/>
              <a:tabLst/>
              <a:defRPr sz="1200">
                <a:solidFill>
                  <a:schemeClr val="tx1">
                    <a:lumMod val="75000"/>
                    <a:lumOff val="25000"/>
                  </a:schemeClr>
                </a:solidFill>
                <a:latin typeface="Source Sans Pro" panose="020B0503030403020204" pitchFamily="34" charset="0"/>
                <a:ea typeface="Source Sans Pro" panose="020B0503030403020204" pitchFamily="34" charset="0"/>
              </a:defRPr>
            </a:lvl1pPr>
            <a:lvl5pPr>
              <a:defRPr/>
            </a:lvl5pPr>
          </a:lstStyle>
          <a:p>
            <a:pPr lvl="0"/>
            <a:endParaRPr lang="en-US" dirty="0"/>
          </a:p>
        </p:txBody>
      </p:sp>
    </p:spTree>
    <p:extLst>
      <p:ext uri="{BB962C8B-B14F-4D97-AF65-F5344CB8AC3E}">
        <p14:creationId xmlns:p14="http://schemas.microsoft.com/office/powerpoint/2010/main" val="175825491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Monitor Features">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40E6F808-0284-435E-B7A9-858D41E9C5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35340" y="1563638"/>
            <a:ext cx="4114800" cy="3209544"/>
          </a:xfrm>
          <a:prstGeom prst="rect">
            <a:avLst/>
          </a:prstGeom>
        </p:spPr>
      </p:pic>
      <p:sp>
        <p:nvSpPr>
          <p:cNvPr id="23" name="Picture Placeholder 5">
            <a:extLst>
              <a:ext uri="{FF2B5EF4-FFF2-40B4-BE49-F238E27FC236}">
                <a16:creationId xmlns:a16="http://schemas.microsoft.com/office/drawing/2014/main" id="{617AFF8C-7108-4117-B8C7-87B5B2AE4BAF}"/>
              </a:ext>
            </a:extLst>
          </p:cNvPr>
          <p:cNvSpPr>
            <a:spLocks noGrp="1"/>
          </p:cNvSpPr>
          <p:nvPr>
            <p:ph type="pic" sz="quarter" idx="21"/>
          </p:nvPr>
        </p:nvSpPr>
        <p:spPr>
          <a:xfrm>
            <a:off x="2768285" y="1820855"/>
            <a:ext cx="3648911" cy="2076105"/>
          </a:xfrm>
          <a:solidFill>
            <a:schemeClr val="bg1"/>
          </a:solidFill>
        </p:spPr>
        <p:txBody>
          <a:bodyPr anchor="ctr"/>
          <a:lstStyle>
            <a:lvl1pPr algn="ctr">
              <a:defRPr>
                <a:solidFill>
                  <a:schemeClr val="tx1">
                    <a:lumMod val="75000"/>
                    <a:lumOff val="25000"/>
                  </a:schemeClr>
                </a:solidFill>
              </a:defRPr>
            </a:lvl1pPr>
          </a:lstStyle>
          <a:p>
            <a:endParaRPr lang="en-US"/>
          </a:p>
        </p:txBody>
      </p:sp>
      <p:sp>
        <p:nvSpPr>
          <p:cNvPr id="24" name="Freeform 22">
            <a:extLst>
              <a:ext uri="{FF2B5EF4-FFF2-40B4-BE49-F238E27FC236}">
                <a16:creationId xmlns:a16="http://schemas.microsoft.com/office/drawing/2014/main" id="{88925FC8-88AF-4666-AE3A-1CD46A3755E7}"/>
              </a:ext>
            </a:extLst>
          </p:cNvPr>
          <p:cNvSpPr>
            <a:spLocks/>
          </p:cNvSpPr>
          <p:nvPr userDrawn="1"/>
        </p:nvSpPr>
        <p:spPr bwMode="auto">
          <a:xfrm>
            <a:off x="1620435" y="2087197"/>
            <a:ext cx="1251942" cy="425649"/>
          </a:xfrm>
          <a:custGeom>
            <a:avLst/>
            <a:gdLst>
              <a:gd name="T0" fmla="*/ 0 w 21600"/>
              <a:gd name="T1" fmla="*/ 21600 h 21600"/>
              <a:gd name="T2" fmla="*/ 12349 w 21600"/>
              <a:gd name="T3" fmla="*/ 21600 h 21600"/>
              <a:gd name="T4" fmla="*/ 21600 w 21600"/>
              <a:gd name="T5" fmla="*/ 0 h 21600"/>
            </a:gdLst>
            <a:ahLst/>
            <a:cxnLst>
              <a:cxn ang="0">
                <a:pos x="T0" y="T1"/>
              </a:cxn>
              <a:cxn ang="0">
                <a:pos x="T2" y="T3"/>
              </a:cxn>
              <a:cxn ang="0">
                <a:pos x="T4" y="T5"/>
              </a:cxn>
            </a:cxnLst>
            <a:rect l="0" t="0" r="r" b="b"/>
            <a:pathLst>
              <a:path w="21600" h="21600">
                <a:moveTo>
                  <a:pt x="0" y="21600"/>
                </a:moveTo>
                <a:lnTo>
                  <a:pt x="12349" y="21600"/>
                </a:lnTo>
                <a:lnTo>
                  <a:pt x="21600" y="0"/>
                </a:lnTo>
              </a:path>
            </a:pathLst>
          </a:custGeom>
          <a:noFill/>
          <a:ln w="12700" cap="flat">
            <a:solidFill>
              <a:schemeClr val="accent2"/>
            </a:solidFill>
            <a:prstDash val="solid"/>
            <a:miter lim="800000"/>
            <a:headEnd type="oval" w="med" len="med"/>
            <a:tailEnd type="oval"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solidFill>
                <a:schemeClr val="tx1">
                  <a:lumMod val="75000"/>
                  <a:lumOff val="25000"/>
                </a:schemeClr>
              </a:solidFill>
            </a:endParaRPr>
          </a:p>
        </p:txBody>
      </p:sp>
      <p:sp>
        <p:nvSpPr>
          <p:cNvPr id="26" name="Freeform 24">
            <a:extLst>
              <a:ext uri="{FF2B5EF4-FFF2-40B4-BE49-F238E27FC236}">
                <a16:creationId xmlns:a16="http://schemas.microsoft.com/office/drawing/2014/main" id="{5D57ABCE-ABDE-4F2C-8C85-35006E8036F8}"/>
              </a:ext>
            </a:extLst>
          </p:cNvPr>
          <p:cNvSpPr>
            <a:spLocks/>
          </p:cNvSpPr>
          <p:nvPr userDrawn="1"/>
        </p:nvSpPr>
        <p:spPr bwMode="auto">
          <a:xfrm>
            <a:off x="1808669" y="3396563"/>
            <a:ext cx="1251942" cy="425649"/>
          </a:xfrm>
          <a:custGeom>
            <a:avLst/>
            <a:gdLst>
              <a:gd name="T0" fmla="*/ 0 w 21600"/>
              <a:gd name="T1" fmla="*/ 21600 h 21600"/>
              <a:gd name="T2" fmla="*/ 12349 w 21600"/>
              <a:gd name="T3" fmla="*/ 21600 h 21600"/>
              <a:gd name="T4" fmla="*/ 21600 w 21600"/>
              <a:gd name="T5" fmla="*/ 0 h 21600"/>
            </a:gdLst>
            <a:ahLst/>
            <a:cxnLst>
              <a:cxn ang="0">
                <a:pos x="T0" y="T1"/>
              </a:cxn>
              <a:cxn ang="0">
                <a:pos x="T2" y="T3"/>
              </a:cxn>
              <a:cxn ang="0">
                <a:pos x="T4" y="T5"/>
              </a:cxn>
            </a:cxnLst>
            <a:rect l="0" t="0" r="r" b="b"/>
            <a:pathLst>
              <a:path w="21600" h="21600">
                <a:moveTo>
                  <a:pt x="0" y="21600"/>
                </a:moveTo>
                <a:lnTo>
                  <a:pt x="12349" y="21600"/>
                </a:lnTo>
                <a:lnTo>
                  <a:pt x="21600" y="0"/>
                </a:lnTo>
              </a:path>
            </a:pathLst>
          </a:custGeom>
          <a:noFill/>
          <a:ln w="12700" cap="flat">
            <a:solidFill>
              <a:schemeClr val="accent2"/>
            </a:solidFill>
            <a:prstDash val="solid"/>
            <a:miter lim="800000"/>
            <a:headEnd type="oval" w="med" len="med"/>
            <a:tailEnd type="oval"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solidFill>
                <a:schemeClr val="tx1">
                  <a:lumMod val="75000"/>
                  <a:lumOff val="25000"/>
                </a:schemeClr>
              </a:solidFill>
            </a:endParaRPr>
          </a:p>
        </p:txBody>
      </p:sp>
      <p:sp>
        <p:nvSpPr>
          <p:cNvPr id="27" name="Freeform 25">
            <a:extLst>
              <a:ext uri="{FF2B5EF4-FFF2-40B4-BE49-F238E27FC236}">
                <a16:creationId xmlns:a16="http://schemas.microsoft.com/office/drawing/2014/main" id="{C816C1AD-0FF5-4B30-84FA-FA2ED171B040}"/>
              </a:ext>
            </a:extLst>
          </p:cNvPr>
          <p:cNvSpPr>
            <a:spLocks/>
          </p:cNvSpPr>
          <p:nvPr userDrawn="1"/>
        </p:nvSpPr>
        <p:spPr bwMode="auto">
          <a:xfrm flipH="1">
            <a:off x="6283010" y="2326769"/>
            <a:ext cx="1285875" cy="423863"/>
          </a:xfrm>
          <a:custGeom>
            <a:avLst/>
            <a:gdLst>
              <a:gd name="T0" fmla="*/ 0 w 21600"/>
              <a:gd name="T1" fmla="*/ 21600 h 21600"/>
              <a:gd name="T2" fmla="*/ 12349 w 21600"/>
              <a:gd name="T3" fmla="*/ 21600 h 21600"/>
              <a:gd name="T4" fmla="*/ 21600 w 21600"/>
              <a:gd name="T5" fmla="*/ 0 h 21600"/>
            </a:gdLst>
            <a:ahLst/>
            <a:cxnLst>
              <a:cxn ang="0">
                <a:pos x="T0" y="T1"/>
              </a:cxn>
              <a:cxn ang="0">
                <a:pos x="T2" y="T3"/>
              </a:cxn>
              <a:cxn ang="0">
                <a:pos x="T4" y="T5"/>
              </a:cxn>
            </a:cxnLst>
            <a:rect l="0" t="0" r="r" b="b"/>
            <a:pathLst>
              <a:path w="21600" h="21600">
                <a:moveTo>
                  <a:pt x="0" y="21600"/>
                </a:moveTo>
                <a:lnTo>
                  <a:pt x="12349" y="21600"/>
                </a:lnTo>
                <a:lnTo>
                  <a:pt x="21600" y="0"/>
                </a:lnTo>
              </a:path>
            </a:pathLst>
          </a:custGeom>
          <a:noFill/>
          <a:ln w="12700" cap="flat">
            <a:solidFill>
              <a:schemeClr val="accent2"/>
            </a:solidFill>
            <a:prstDash val="solid"/>
            <a:miter lim="800000"/>
            <a:headEnd type="oval" w="med" len="med"/>
            <a:tailEnd type="oval"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solidFill>
                <a:schemeClr val="tx1">
                  <a:lumMod val="75000"/>
                  <a:lumOff val="25000"/>
                </a:schemeClr>
              </a:solidFill>
            </a:endParaRPr>
          </a:p>
        </p:txBody>
      </p:sp>
      <p:sp>
        <p:nvSpPr>
          <p:cNvPr id="29" name="Freeform 27">
            <a:extLst>
              <a:ext uri="{FF2B5EF4-FFF2-40B4-BE49-F238E27FC236}">
                <a16:creationId xmlns:a16="http://schemas.microsoft.com/office/drawing/2014/main" id="{B0D3084B-40C9-4210-B1A6-EF8CCB2DA8D2}"/>
              </a:ext>
            </a:extLst>
          </p:cNvPr>
          <p:cNvSpPr>
            <a:spLocks/>
          </p:cNvSpPr>
          <p:nvPr userDrawn="1"/>
        </p:nvSpPr>
        <p:spPr bwMode="auto">
          <a:xfrm flipH="1">
            <a:off x="6050065" y="3730471"/>
            <a:ext cx="1285875" cy="423863"/>
          </a:xfrm>
          <a:custGeom>
            <a:avLst/>
            <a:gdLst>
              <a:gd name="T0" fmla="*/ 0 w 21600"/>
              <a:gd name="T1" fmla="*/ 21600 h 21600"/>
              <a:gd name="T2" fmla="*/ 12349 w 21600"/>
              <a:gd name="T3" fmla="*/ 21600 h 21600"/>
              <a:gd name="T4" fmla="*/ 21600 w 21600"/>
              <a:gd name="T5" fmla="*/ 0 h 21600"/>
            </a:gdLst>
            <a:ahLst/>
            <a:cxnLst>
              <a:cxn ang="0">
                <a:pos x="T0" y="T1"/>
              </a:cxn>
              <a:cxn ang="0">
                <a:pos x="T2" y="T3"/>
              </a:cxn>
              <a:cxn ang="0">
                <a:pos x="T4" y="T5"/>
              </a:cxn>
            </a:cxnLst>
            <a:rect l="0" t="0" r="r" b="b"/>
            <a:pathLst>
              <a:path w="21600" h="21600">
                <a:moveTo>
                  <a:pt x="0" y="21600"/>
                </a:moveTo>
                <a:lnTo>
                  <a:pt x="12349" y="21600"/>
                </a:lnTo>
                <a:lnTo>
                  <a:pt x="21600" y="0"/>
                </a:lnTo>
              </a:path>
            </a:pathLst>
          </a:custGeom>
          <a:noFill/>
          <a:ln w="12700" cap="flat">
            <a:solidFill>
              <a:schemeClr val="accent2"/>
            </a:solidFill>
            <a:prstDash val="solid"/>
            <a:miter lim="800000"/>
            <a:headEnd type="oval" w="med" len="med"/>
            <a:tailEnd type="oval"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solidFill>
                <a:schemeClr val="tx1">
                  <a:lumMod val="75000"/>
                  <a:lumOff val="25000"/>
                </a:schemeClr>
              </a:solidFill>
            </a:endParaRPr>
          </a:p>
        </p:txBody>
      </p:sp>
      <p:sp>
        <p:nvSpPr>
          <p:cNvPr id="49" name="Slide Number Placeholder 48">
            <a:extLst>
              <a:ext uri="{FF2B5EF4-FFF2-40B4-BE49-F238E27FC236}">
                <a16:creationId xmlns:a16="http://schemas.microsoft.com/office/drawing/2014/main" id="{17816963-00A7-4380-9E9D-5E9C48FDC5C2}"/>
              </a:ext>
            </a:extLst>
          </p:cNvPr>
          <p:cNvSpPr>
            <a:spLocks noGrp="1"/>
          </p:cNvSpPr>
          <p:nvPr>
            <p:ph type="sldNum" sz="quarter" idx="15"/>
          </p:nvPr>
        </p:nvSpPr>
        <p:spPr/>
        <p:txBody>
          <a:bodyPr/>
          <a:lstStyle/>
          <a:p>
            <a:fld id="{8894A860-9408-4AD2-AC6E-3FFFFE686981}" type="slidenum">
              <a:rPr lang="en-US" smtClean="0"/>
              <a:pPr/>
              <a:t>‹#›</a:t>
            </a:fld>
            <a:endParaRPr lang="en-US" dirty="0"/>
          </a:p>
        </p:txBody>
      </p:sp>
      <p:sp>
        <p:nvSpPr>
          <p:cNvPr id="50" name="Text Placeholder 14">
            <a:extLst>
              <a:ext uri="{FF2B5EF4-FFF2-40B4-BE49-F238E27FC236}">
                <a16:creationId xmlns:a16="http://schemas.microsoft.com/office/drawing/2014/main" id="{7BCCF9AC-602B-41BC-A2BC-DF9CD13E726E}"/>
              </a:ext>
            </a:extLst>
          </p:cNvPr>
          <p:cNvSpPr>
            <a:spLocks noGrp="1"/>
          </p:cNvSpPr>
          <p:nvPr>
            <p:ph type="body" sz="quarter" idx="16"/>
          </p:nvPr>
        </p:nvSpPr>
        <p:spPr>
          <a:xfrm>
            <a:off x="930795" y="1598947"/>
            <a:ext cx="1371600" cy="914400"/>
          </a:xfrm>
          <a:prstGeom prst="rect">
            <a:avLst/>
          </a:prstGeom>
        </p:spPr>
        <p:txBody>
          <a:bodyPr lIns="0" tIns="0" rIns="0" bIns="0" anchor="ctr" anchorCtr="0">
            <a:normAutofit/>
          </a:bodyPr>
          <a:lstStyle>
            <a:lvl1pPr marL="0" marR="0" indent="0" algn="ctr" defTabSz="914400" rtl="0" eaLnBrk="1" fontAlgn="base" latinLnBrk="0" hangingPunct="1">
              <a:lnSpc>
                <a:spcPct val="100000"/>
              </a:lnSpc>
              <a:spcBef>
                <a:spcPts val="0"/>
              </a:spcBef>
              <a:spcAft>
                <a:spcPct val="0"/>
              </a:spcAft>
              <a:buClrTx/>
              <a:buSzPct val="171000"/>
              <a:buFont typeface="Gill Sans" charset="0"/>
              <a:buNone/>
              <a:tabLst/>
              <a:defRPr sz="1200">
                <a:solidFill>
                  <a:schemeClr val="tx1">
                    <a:lumMod val="75000"/>
                    <a:lumOff val="25000"/>
                  </a:schemeClr>
                </a:solidFill>
                <a:latin typeface="Source Sans Pro" panose="020B0503030403020204" pitchFamily="34" charset="0"/>
                <a:ea typeface="Source Sans Pro" panose="020B0503030403020204" pitchFamily="34" charset="0"/>
              </a:defRPr>
            </a:lvl1pPr>
            <a:lvl5pPr>
              <a:defRPr/>
            </a:lvl5pPr>
          </a:lstStyle>
          <a:p>
            <a:pPr lvl="0"/>
            <a:endParaRPr lang="en-US" dirty="0"/>
          </a:p>
        </p:txBody>
      </p:sp>
      <p:sp>
        <p:nvSpPr>
          <p:cNvPr id="51" name="Text Placeholder 14">
            <a:extLst>
              <a:ext uri="{FF2B5EF4-FFF2-40B4-BE49-F238E27FC236}">
                <a16:creationId xmlns:a16="http://schemas.microsoft.com/office/drawing/2014/main" id="{1F39751B-C27C-4FC4-80FC-CB1D6099B344}"/>
              </a:ext>
            </a:extLst>
          </p:cNvPr>
          <p:cNvSpPr>
            <a:spLocks noGrp="1"/>
          </p:cNvSpPr>
          <p:nvPr>
            <p:ph type="body" sz="quarter" idx="17"/>
          </p:nvPr>
        </p:nvSpPr>
        <p:spPr>
          <a:xfrm>
            <a:off x="1122260" y="2905930"/>
            <a:ext cx="1371600" cy="914400"/>
          </a:xfrm>
          <a:prstGeom prst="rect">
            <a:avLst/>
          </a:prstGeom>
        </p:spPr>
        <p:txBody>
          <a:bodyPr lIns="0" tIns="0" rIns="0" bIns="0" anchor="ctr" anchorCtr="0">
            <a:normAutofit/>
          </a:bodyPr>
          <a:lstStyle>
            <a:lvl1pPr marL="0" marR="0" indent="0" algn="ctr" defTabSz="914400" rtl="0" eaLnBrk="1" fontAlgn="base" latinLnBrk="0" hangingPunct="1">
              <a:lnSpc>
                <a:spcPct val="100000"/>
              </a:lnSpc>
              <a:spcBef>
                <a:spcPts val="0"/>
              </a:spcBef>
              <a:spcAft>
                <a:spcPct val="0"/>
              </a:spcAft>
              <a:buClrTx/>
              <a:buSzPct val="171000"/>
              <a:buFont typeface="Gill Sans" charset="0"/>
              <a:buNone/>
              <a:tabLst/>
              <a:defRPr sz="1200">
                <a:solidFill>
                  <a:schemeClr val="tx1">
                    <a:lumMod val="75000"/>
                    <a:lumOff val="25000"/>
                  </a:schemeClr>
                </a:solidFill>
                <a:latin typeface="Source Sans Pro" panose="020B0503030403020204" pitchFamily="34" charset="0"/>
                <a:ea typeface="Source Sans Pro" panose="020B0503030403020204" pitchFamily="34" charset="0"/>
              </a:defRPr>
            </a:lvl1pPr>
            <a:lvl5pPr>
              <a:defRPr/>
            </a:lvl5pPr>
          </a:lstStyle>
          <a:p>
            <a:pPr lvl="0"/>
            <a:endParaRPr lang="en-US" dirty="0"/>
          </a:p>
        </p:txBody>
      </p:sp>
      <p:sp>
        <p:nvSpPr>
          <p:cNvPr id="52" name="Text Placeholder 14">
            <a:extLst>
              <a:ext uri="{FF2B5EF4-FFF2-40B4-BE49-F238E27FC236}">
                <a16:creationId xmlns:a16="http://schemas.microsoft.com/office/drawing/2014/main" id="{26B29D99-F5E0-49D8-A038-47550FF54A9C}"/>
              </a:ext>
            </a:extLst>
          </p:cNvPr>
          <p:cNvSpPr>
            <a:spLocks noGrp="1"/>
          </p:cNvSpPr>
          <p:nvPr>
            <p:ph type="body" sz="quarter" idx="18"/>
          </p:nvPr>
        </p:nvSpPr>
        <p:spPr>
          <a:xfrm>
            <a:off x="6883085" y="1820855"/>
            <a:ext cx="1371600" cy="914400"/>
          </a:xfrm>
          <a:prstGeom prst="rect">
            <a:avLst/>
          </a:prstGeom>
        </p:spPr>
        <p:txBody>
          <a:bodyPr lIns="0" tIns="0" rIns="0" bIns="0" anchor="ctr" anchorCtr="0">
            <a:normAutofit/>
          </a:bodyPr>
          <a:lstStyle>
            <a:lvl1pPr marL="0" marR="0" indent="0" algn="ctr" defTabSz="914400" rtl="0" eaLnBrk="1" fontAlgn="base" latinLnBrk="0" hangingPunct="1">
              <a:lnSpc>
                <a:spcPct val="100000"/>
              </a:lnSpc>
              <a:spcBef>
                <a:spcPts val="0"/>
              </a:spcBef>
              <a:spcAft>
                <a:spcPct val="0"/>
              </a:spcAft>
              <a:buClrTx/>
              <a:buSzPct val="171000"/>
              <a:buFont typeface="Gill Sans" charset="0"/>
              <a:buNone/>
              <a:tabLst/>
              <a:defRPr sz="1200">
                <a:solidFill>
                  <a:schemeClr val="tx1">
                    <a:lumMod val="75000"/>
                    <a:lumOff val="25000"/>
                  </a:schemeClr>
                </a:solidFill>
                <a:latin typeface="Source Sans Pro" panose="020B0503030403020204" pitchFamily="34" charset="0"/>
                <a:ea typeface="Source Sans Pro" panose="020B0503030403020204" pitchFamily="34" charset="0"/>
              </a:defRPr>
            </a:lvl1pPr>
            <a:lvl5pPr>
              <a:defRPr/>
            </a:lvl5pPr>
          </a:lstStyle>
          <a:p>
            <a:pPr lvl="0"/>
            <a:endParaRPr lang="en-US" dirty="0"/>
          </a:p>
        </p:txBody>
      </p:sp>
      <p:sp>
        <p:nvSpPr>
          <p:cNvPr id="53" name="Text Placeholder 14">
            <a:extLst>
              <a:ext uri="{FF2B5EF4-FFF2-40B4-BE49-F238E27FC236}">
                <a16:creationId xmlns:a16="http://schemas.microsoft.com/office/drawing/2014/main" id="{7687BE23-4247-4969-9790-91C7842C3DBF}"/>
              </a:ext>
            </a:extLst>
          </p:cNvPr>
          <p:cNvSpPr>
            <a:spLocks noGrp="1"/>
          </p:cNvSpPr>
          <p:nvPr>
            <p:ph type="body" sz="quarter" idx="19"/>
          </p:nvPr>
        </p:nvSpPr>
        <p:spPr>
          <a:xfrm>
            <a:off x="6650140" y="3225525"/>
            <a:ext cx="1371600" cy="914400"/>
          </a:xfrm>
          <a:prstGeom prst="rect">
            <a:avLst/>
          </a:prstGeom>
        </p:spPr>
        <p:txBody>
          <a:bodyPr lIns="0" tIns="0" rIns="0" bIns="0" anchor="ctr" anchorCtr="0">
            <a:normAutofit/>
          </a:bodyPr>
          <a:lstStyle>
            <a:lvl1pPr marL="0" marR="0" indent="0" algn="ctr" defTabSz="914400" rtl="0" eaLnBrk="1" fontAlgn="base" latinLnBrk="0" hangingPunct="1">
              <a:lnSpc>
                <a:spcPct val="100000"/>
              </a:lnSpc>
              <a:spcBef>
                <a:spcPts val="0"/>
              </a:spcBef>
              <a:spcAft>
                <a:spcPct val="0"/>
              </a:spcAft>
              <a:buClrTx/>
              <a:buSzPct val="171000"/>
              <a:buFont typeface="Gill Sans" charset="0"/>
              <a:buNone/>
              <a:tabLst/>
              <a:defRPr sz="1200">
                <a:solidFill>
                  <a:schemeClr val="tx1">
                    <a:lumMod val="75000"/>
                    <a:lumOff val="25000"/>
                  </a:schemeClr>
                </a:solidFill>
                <a:latin typeface="Source Sans Pro" panose="020B0503030403020204" pitchFamily="34" charset="0"/>
                <a:ea typeface="Source Sans Pro" panose="020B0503030403020204" pitchFamily="34" charset="0"/>
              </a:defRPr>
            </a:lvl1pPr>
            <a:lvl5pPr>
              <a:defRPr/>
            </a:lvl5pPr>
          </a:lstStyle>
          <a:p>
            <a:pPr lvl="0"/>
            <a:endParaRPr lang="en-US" dirty="0"/>
          </a:p>
        </p:txBody>
      </p:sp>
      <p:sp>
        <p:nvSpPr>
          <p:cNvPr id="54" name="Footer Placeholder 53">
            <a:extLst>
              <a:ext uri="{FF2B5EF4-FFF2-40B4-BE49-F238E27FC236}">
                <a16:creationId xmlns:a16="http://schemas.microsoft.com/office/drawing/2014/main" id="{E378C3D3-DEF2-49C4-9B4A-44E902317257}"/>
              </a:ext>
            </a:extLst>
          </p:cNvPr>
          <p:cNvSpPr>
            <a:spLocks noGrp="1"/>
          </p:cNvSpPr>
          <p:nvPr>
            <p:ph type="ftr" sz="quarter" idx="20"/>
          </p:nvPr>
        </p:nvSpPr>
        <p:spPr/>
        <p:txBody>
          <a:bodyPr/>
          <a:lstStyle>
            <a:lvl1pPr>
              <a:defRPr>
                <a:solidFill>
                  <a:schemeClr val="tx1">
                    <a:lumMod val="75000"/>
                    <a:lumOff val="25000"/>
                  </a:schemeClr>
                </a:solidFill>
              </a:defRPr>
            </a:lvl1pPr>
          </a:lstStyle>
          <a:p>
            <a:pPr algn="l"/>
            <a:endParaRPr lang="en-US" dirty="0"/>
          </a:p>
        </p:txBody>
      </p:sp>
      <p:sp>
        <p:nvSpPr>
          <p:cNvPr id="55" name="Title 54">
            <a:extLst>
              <a:ext uri="{FF2B5EF4-FFF2-40B4-BE49-F238E27FC236}">
                <a16:creationId xmlns:a16="http://schemas.microsoft.com/office/drawing/2014/main" id="{4E9C9615-8CFE-4DFA-9386-7267CC1A1305}"/>
              </a:ext>
            </a:extLst>
          </p:cNvPr>
          <p:cNvSpPr>
            <a:spLocks noGrp="1"/>
          </p:cNvSpPr>
          <p:nvPr>
            <p:ph type="title"/>
          </p:nvPr>
        </p:nvSpPr>
        <p:spPr/>
        <p:txBody>
          <a:bodyPr/>
          <a:lstStyle/>
          <a:p>
            <a:r>
              <a:rPr lang="en-US"/>
              <a:t>Click to edit Master title style</a:t>
            </a:r>
          </a:p>
        </p:txBody>
      </p:sp>
      <p:pic>
        <p:nvPicPr>
          <p:cNvPr id="56" name="Picture 55" descr="A close up of a logo&#10;&#10;Description automatically generated">
            <a:extLst>
              <a:ext uri="{FF2B5EF4-FFF2-40B4-BE49-F238E27FC236}">
                <a16:creationId xmlns:a16="http://schemas.microsoft.com/office/drawing/2014/main" id="{7EC6697B-5BCE-4656-B9C3-061954A48FB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01000" y="4659982"/>
            <a:ext cx="685800" cy="356701"/>
          </a:xfrm>
          <a:prstGeom prst="rect">
            <a:avLst/>
          </a:prstGeom>
        </p:spPr>
      </p:pic>
      <p:sp>
        <p:nvSpPr>
          <p:cNvPr id="17" name="Text Placeholder 19">
            <a:extLst>
              <a:ext uri="{FF2B5EF4-FFF2-40B4-BE49-F238E27FC236}">
                <a16:creationId xmlns:a16="http://schemas.microsoft.com/office/drawing/2014/main" id="{F9EE446E-E326-4BE6-BE9A-2B9C1981F6D7}"/>
              </a:ext>
            </a:extLst>
          </p:cNvPr>
          <p:cNvSpPr>
            <a:spLocks noGrp="1"/>
          </p:cNvSpPr>
          <p:nvPr>
            <p:ph type="body" sz="quarter" idx="14" hasCustomPrompt="1"/>
          </p:nvPr>
        </p:nvSpPr>
        <p:spPr>
          <a:xfrm>
            <a:off x="457200" y="499354"/>
            <a:ext cx="914400" cy="182880"/>
          </a:xfrm>
          <a:solidFill>
            <a:schemeClr val="accent1"/>
          </a:solidFill>
        </p:spPr>
        <p:txBody>
          <a:bodyPr lIns="91440" rIns="91440" anchor="ctr">
            <a:noAutofit/>
          </a:bodyPr>
          <a:lstStyle>
            <a:lvl1pPr marL="0" indent="0" algn="ctr">
              <a:spcAft>
                <a:spcPts val="0"/>
              </a:spcAft>
              <a:buNone/>
              <a:defRPr sz="800" cap="all" baseline="0">
                <a:solidFill>
                  <a:schemeClr val="bg1"/>
                </a:solidFill>
                <a:latin typeface="Source Sans Pro Black" panose="020B0803030403020204" pitchFamily="34" charset="0"/>
                <a:ea typeface="Source Sans Pro Black" panose="020B0803030403020204" pitchFamily="34" charset="0"/>
              </a:defRPr>
            </a:lvl1pPr>
          </a:lstStyle>
          <a:p>
            <a:pPr lvl="0"/>
            <a:r>
              <a:rPr lang="en-US" dirty="0"/>
              <a:t>Category</a:t>
            </a:r>
          </a:p>
        </p:txBody>
      </p:sp>
    </p:spTree>
    <p:extLst>
      <p:ext uri="{BB962C8B-B14F-4D97-AF65-F5344CB8AC3E}">
        <p14:creationId xmlns:p14="http://schemas.microsoft.com/office/powerpoint/2010/main" val="31336803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righ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right)">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left)">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27" grpId="0" animBg="1"/>
      <p:bldP spid="29" grpId="0" animBg="1"/>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Monitor Features">
    <p:spTree>
      <p:nvGrpSpPr>
        <p:cNvPr id="1" name=""/>
        <p:cNvGrpSpPr/>
        <p:nvPr/>
      </p:nvGrpSpPr>
      <p:grpSpPr>
        <a:xfrm>
          <a:off x="0" y="0"/>
          <a:ext cx="0" cy="0"/>
          <a:chOff x="0" y="0"/>
          <a:chExt cx="0" cy="0"/>
        </a:xfrm>
      </p:grpSpPr>
      <p:sp>
        <p:nvSpPr>
          <p:cNvPr id="49" name="Slide Number Placeholder 48">
            <a:extLst>
              <a:ext uri="{FF2B5EF4-FFF2-40B4-BE49-F238E27FC236}">
                <a16:creationId xmlns:a16="http://schemas.microsoft.com/office/drawing/2014/main" id="{17816963-00A7-4380-9E9D-5E9C48FDC5C2}"/>
              </a:ext>
            </a:extLst>
          </p:cNvPr>
          <p:cNvSpPr>
            <a:spLocks noGrp="1"/>
          </p:cNvSpPr>
          <p:nvPr>
            <p:ph type="sldNum" sz="quarter" idx="15"/>
          </p:nvPr>
        </p:nvSpPr>
        <p:spPr/>
        <p:txBody>
          <a:bodyPr/>
          <a:lstStyle/>
          <a:p>
            <a:fld id="{8894A860-9408-4AD2-AC6E-3FFFFE686981}" type="slidenum">
              <a:rPr lang="en-US" smtClean="0"/>
              <a:pPr/>
              <a:t>‹#›</a:t>
            </a:fld>
            <a:endParaRPr lang="en-US" dirty="0"/>
          </a:p>
        </p:txBody>
      </p:sp>
      <p:sp>
        <p:nvSpPr>
          <p:cNvPr id="54" name="Footer Placeholder 53">
            <a:extLst>
              <a:ext uri="{FF2B5EF4-FFF2-40B4-BE49-F238E27FC236}">
                <a16:creationId xmlns:a16="http://schemas.microsoft.com/office/drawing/2014/main" id="{E378C3D3-DEF2-49C4-9B4A-44E902317257}"/>
              </a:ext>
            </a:extLst>
          </p:cNvPr>
          <p:cNvSpPr>
            <a:spLocks noGrp="1"/>
          </p:cNvSpPr>
          <p:nvPr>
            <p:ph type="ftr" sz="quarter" idx="20"/>
          </p:nvPr>
        </p:nvSpPr>
        <p:spPr/>
        <p:txBody>
          <a:bodyPr/>
          <a:lstStyle>
            <a:lvl1pPr>
              <a:defRPr>
                <a:solidFill>
                  <a:schemeClr val="tx1">
                    <a:lumMod val="75000"/>
                    <a:lumOff val="25000"/>
                  </a:schemeClr>
                </a:solidFill>
              </a:defRPr>
            </a:lvl1pPr>
          </a:lstStyle>
          <a:p>
            <a:pPr algn="l"/>
            <a:endParaRPr lang="en-US" dirty="0"/>
          </a:p>
        </p:txBody>
      </p:sp>
      <p:pic>
        <p:nvPicPr>
          <p:cNvPr id="56" name="Picture 55" descr="A close up of a logo&#10;&#10;Description automatically generated">
            <a:extLst>
              <a:ext uri="{FF2B5EF4-FFF2-40B4-BE49-F238E27FC236}">
                <a16:creationId xmlns:a16="http://schemas.microsoft.com/office/drawing/2014/main" id="{7EC6697B-5BCE-4656-B9C3-061954A48F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01000" y="4659982"/>
            <a:ext cx="685800" cy="356701"/>
          </a:xfrm>
          <a:prstGeom prst="rect">
            <a:avLst/>
          </a:prstGeom>
        </p:spPr>
      </p:pic>
    </p:spTree>
    <p:extLst>
      <p:ext uri="{BB962C8B-B14F-4D97-AF65-F5344CB8AC3E}">
        <p14:creationId xmlns:p14="http://schemas.microsoft.com/office/powerpoint/2010/main" val="115173255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7_Title Slide">
    <p:bg>
      <p:bgPr>
        <a:solidFill>
          <a:schemeClr val="tx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620AE15-1C00-4A24-8ECB-2A118E574C5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3999" cy="5143500"/>
          </a:xfrm>
          <a:prstGeom prst="rect">
            <a:avLst/>
          </a:prstGeom>
        </p:spPr>
      </p:pic>
      <p:sp>
        <p:nvSpPr>
          <p:cNvPr id="2" name="Rectangle 1">
            <a:extLst>
              <a:ext uri="{FF2B5EF4-FFF2-40B4-BE49-F238E27FC236}">
                <a16:creationId xmlns:a16="http://schemas.microsoft.com/office/drawing/2014/main" id="{99899A06-585A-4529-B948-F2677D1BBCC2}"/>
              </a:ext>
            </a:extLst>
          </p:cNvPr>
          <p:cNvSpPr/>
          <p:nvPr userDrawn="1"/>
        </p:nvSpPr>
        <p:spPr bwMode="auto">
          <a:xfrm>
            <a:off x="0" y="0"/>
            <a:ext cx="9144000" cy="5143500"/>
          </a:xfrm>
          <a:prstGeom prst="rect">
            <a:avLst/>
          </a:prstGeom>
          <a:gradFill flip="none" rotWithShape="1">
            <a:gsLst>
              <a:gs pos="30000">
                <a:schemeClr val="accent1">
                  <a:lumMod val="100000"/>
                  <a:alpha val="80000"/>
                </a:schemeClr>
              </a:gs>
              <a:gs pos="76000">
                <a:schemeClr val="accent2">
                  <a:lumMod val="100000"/>
                  <a:alpha val="80000"/>
                </a:schemeClr>
              </a:gs>
            </a:gsLst>
            <a:lin ang="2700000" scaled="1"/>
            <a:tileRect/>
          </a:gra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4" name="Picture 3">
            <a:extLst>
              <a:ext uri="{FF2B5EF4-FFF2-40B4-BE49-F238E27FC236}">
                <a16:creationId xmlns:a16="http://schemas.microsoft.com/office/drawing/2014/main" id="{3416E039-9572-4531-8E44-583A933AEEE3}"/>
              </a:ext>
            </a:extLst>
          </p:cNvPr>
          <p:cNvPicPr>
            <a:picLocks noChangeAspect="1"/>
          </p:cNvPicPr>
          <p:nvPr userDrawn="1"/>
        </p:nvPicPr>
        <p:blipFill>
          <a:blip r:embed="rId3"/>
          <a:stretch>
            <a:fillRect/>
          </a:stretch>
        </p:blipFill>
        <p:spPr>
          <a:xfrm>
            <a:off x="6762750" y="3352800"/>
            <a:ext cx="2381250" cy="1790700"/>
          </a:xfrm>
          <a:prstGeom prst="rect">
            <a:avLst/>
          </a:prstGeom>
        </p:spPr>
      </p:pic>
      <p:sp>
        <p:nvSpPr>
          <p:cNvPr id="3" name="Subtitle 2"/>
          <p:cNvSpPr>
            <a:spLocks noGrp="1"/>
          </p:cNvSpPr>
          <p:nvPr>
            <p:ph type="subTitle" idx="1"/>
          </p:nvPr>
        </p:nvSpPr>
        <p:spPr>
          <a:xfrm>
            <a:off x="457200" y="2571750"/>
            <a:ext cx="4114800" cy="1371600"/>
          </a:xfrm>
          <a:prstGeom prst="rect">
            <a:avLst/>
          </a:prstGeom>
        </p:spPr>
        <p:txBody>
          <a:bodyPr vert="horz" lIns="34290" tIns="17145" rIns="34290" bIns="17145"/>
          <a:lstStyle>
            <a:lvl1pPr marL="0" indent="0" algn="l">
              <a:buNone/>
              <a:tabLst>
                <a:tab pos="1257300" algn="l"/>
              </a:tabLst>
              <a:defRPr>
                <a:solidFill>
                  <a:schemeClr val="bg1"/>
                </a:solidFill>
                <a:latin typeface="Source Sans Pro Semibold" panose="020B0603030403020204" pitchFamily="34" charset="0"/>
                <a:ea typeface="Source Sans Pro Semibold" panose="020B0603030403020204" pitchFamily="34" charset="0"/>
              </a:defRPr>
            </a:lvl1pPr>
            <a:lvl2pPr marL="171450" indent="0" algn="ctr">
              <a:buNone/>
              <a:defRPr/>
            </a:lvl2pPr>
            <a:lvl3pPr marL="342900" indent="0" algn="ctr">
              <a:buNone/>
              <a:defRPr/>
            </a:lvl3pPr>
            <a:lvl4pPr marL="514350" indent="0" algn="ctr">
              <a:buNone/>
              <a:defRPr/>
            </a:lvl4pPr>
            <a:lvl5pPr marL="685800" indent="0" algn="ctr">
              <a:buNone/>
              <a:defRPr/>
            </a:lvl5pPr>
            <a:lvl6pPr marL="857250" indent="0" algn="ctr">
              <a:buNone/>
              <a:defRPr/>
            </a:lvl6pPr>
            <a:lvl7pPr marL="1028700" indent="0" algn="ctr">
              <a:buNone/>
              <a:defRPr/>
            </a:lvl7pPr>
            <a:lvl8pPr marL="1200150" indent="0" algn="ctr">
              <a:buNone/>
              <a:defRPr/>
            </a:lvl8pPr>
            <a:lvl9pPr marL="1371600" indent="0" algn="ctr">
              <a:buNone/>
              <a:defRPr/>
            </a:lvl9pPr>
          </a:lstStyle>
          <a:p>
            <a:r>
              <a:rPr lang="en-US" dirty="0"/>
              <a:t>Click to edit Master subtitle style</a:t>
            </a:r>
          </a:p>
        </p:txBody>
      </p:sp>
      <p:sp>
        <p:nvSpPr>
          <p:cNvPr id="5" name="Title 4">
            <a:extLst>
              <a:ext uri="{FF2B5EF4-FFF2-40B4-BE49-F238E27FC236}">
                <a16:creationId xmlns:a16="http://schemas.microsoft.com/office/drawing/2014/main" id="{F10D8494-7777-4421-9F13-BB91FC5F3DC7}"/>
              </a:ext>
            </a:extLst>
          </p:cNvPr>
          <p:cNvSpPr>
            <a:spLocks noGrp="1"/>
          </p:cNvSpPr>
          <p:nvPr>
            <p:ph type="title" hasCustomPrompt="1"/>
          </p:nvPr>
        </p:nvSpPr>
        <p:spPr>
          <a:xfrm>
            <a:off x="457200" y="1474470"/>
            <a:ext cx="8229600" cy="1097280"/>
          </a:xfrm>
        </p:spPr>
        <p:txBody>
          <a:bodyPr lIns="0" anchor="b" anchorCtr="0">
            <a:noAutofit/>
          </a:bodyPr>
          <a:lstStyle>
            <a:lvl1pPr>
              <a:defRPr sz="7200" u="none">
                <a:solidFill>
                  <a:schemeClr val="bg1"/>
                </a:solidFill>
              </a:defRPr>
            </a:lvl1pPr>
          </a:lstStyle>
          <a:p>
            <a:r>
              <a:rPr lang="en-US" dirty="0"/>
              <a:t>Section title</a:t>
            </a:r>
          </a:p>
        </p:txBody>
      </p:sp>
      <p:pic>
        <p:nvPicPr>
          <p:cNvPr id="10" name="Picture 9" descr="A close up of a logo&#10;&#10;Description automatically generated">
            <a:extLst>
              <a:ext uri="{FF2B5EF4-FFF2-40B4-BE49-F238E27FC236}">
                <a16:creationId xmlns:a16="http://schemas.microsoft.com/office/drawing/2014/main" id="{3D6088C6-F59B-459B-A1F1-7A1BC1D92C1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01000" y="4659982"/>
            <a:ext cx="685800" cy="356701"/>
          </a:xfrm>
          <a:prstGeom prst="rect">
            <a:avLst/>
          </a:prstGeom>
        </p:spPr>
      </p:pic>
      <p:sp>
        <p:nvSpPr>
          <p:cNvPr id="7" name="Text Placeholder 19">
            <a:extLst>
              <a:ext uri="{FF2B5EF4-FFF2-40B4-BE49-F238E27FC236}">
                <a16:creationId xmlns:a16="http://schemas.microsoft.com/office/drawing/2014/main" id="{AC2161D2-B6C0-4085-BF45-B9AAFFFB768F}"/>
              </a:ext>
            </a:extLst>
          </p:cNvPr>
          <p:cNvSpPr>
            <a:spLocks noGrp="1"/>
          </p:cNvSpPr>
          <p:nvPr>
            <p:ph type="body" sz="quarter" idx="14" hasCustomPrompt="1"/>
          </p:nvPr>
        </p:nvSpPr>
        <p:spPr>
          <a:xfrm>
            <a:off x="457200" y="1286031"/>
            <a:ext cx="914400" cy="182880"/>
          </a:xfrm>
          <a:solidFill>
            <a:schemeClr val="bg1"/>
          </a:solidFill>
        </p:spPr>
        <p:txBody>
          <a:bodyPr lIns="91440" rIns="91440" anchor="ctr">
            <a:noAutofit/>
          </a:bodyPr>
          <a:lstStyle>
            <a:lvl1pPr marL="0" indent="0" algn="ctr">
              <a:spcAft>
                <a:spcPts val="0"/>
              </a:spcAft>
              <a:buNone/>
              <a:defRPr sz="800" cap="all" baseline="0">
                <a:solidFill>
                  <a:schemeClr val="tx1">
                    <a:lumMod val="75000"/>
                    <a:lumOff val="25000"/>
                  </a:schemeClr>
                </a:solidFill>
                <a:latin typeface="Source Sans Pro Black" panose="020B0803030403020204" pitchFamily="34" charset="0"/>
                <a:ea typeface="Source Sans Pro Black" panose="020B0803030403020204" pitchFamily="34" charset="0"/>
              </a:defRPr>
            </a:lvl1pPr>
          </a:lstStyle>
          <a:p>
            <a:pPr lvl="0"/>
            <a:r>
              <a:rPr lang="en-US" dirty="0"/>
              <a:t>Category</a:t>
            </a:r>
          </a:p>
        </p:txBody>
      </p:sp>
    </p:spTree>
    <p:extLst>
      <p:ext uri="{BB962C8B-B14F-4D97-AF65-F5344CB8AC3E}">
        <p14:creationId xmlns:p14="http://schemas.microsoft.com/office/powerpoint/2010/main" val="111175323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9_Title Slide">
    <p:bg>
      <p:bgPr>
        <a:solidFill>
          <a:schemeClr val="tx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620AE15-1C00-4A24-8ECB-2A118E574C5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Rectangle 1">
            <a:extLst>
              <a:ext uri="{FF2B5EF4-FFF2-40B4-BE49-F238E27FC236}">
                <a16:creationId xmlns:a16="http://schemas.microsoft.com/office/drawing/2014/main" id="{99899A06-585A-4529-B948-F2677D1BBCC2}"/>
              </a:ext>
            </a:extLst>
          </p:cNvPr>
          <p:cNvSpPr/>
          <p:nvPr userDrawn="1"/>
        </p:nvSpPr>
        <p:spPr bwMode="auto">
          <a:xfrm>
            <a:off x="0" y="0"/>
            <a:ext cx="9144000" cy="5143500"/>
          </a:xfrm>
          <a:prstGeom prst="rect">
            <a:avLst/>
          </a:prstGeom>
          <a:solidFill>
            <a:schemeClr val="tx1">
              <a:alpha val="40000"/>
            </a:scheme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4" name="Picture 3">
            <a:extLst>
              <a:ext uri="{FF2B5EF4-FFF2-40B4-BE49-F238E27FC236}">
                <a16:creationId xmlns:a16="http://schemas.microsoft.com/office/drawing/2014/main" id="{3416E039-9572-4531-8E44-583A933AEEE3}"/>
              </a:ext>
            </a:extLst>
          </p:cNvPr>
          <p:cNvPicPr>
            <a:picLocks noChangeAspect="1"/>
          </p:cNvPicPr>
          <p:nvPr userDrawn="1"/>
        </p:nvPicPr>
        <p:blipFill>
          <a:blip r:embed="rId3"/>
          <a:stretch>
            <a:fillRect/>
          </a:stretch>
        </p:blipFill>
        <p:spPr>
          <a:xfrm>
            <a:off x="6762750" y="3352800"/>
            <a:ext cx="2381250" cy="1790700"/>
          </a:xfrm>
          <a:prstGeom prst="rect">
            <a:avLst/>
          </a:prstGeom>
        </p:spPr>
      </p:pic>
      <p:sp>
        <p:nvSpPr>
          <p:cNvPr id="3" name="Subtitle 2"/>
          <p:cNvSpPr>
            <a:spLocks noGrp="1"/>
          </p:cNvSpPr>
          <p:nvPr>
            <p:ph type="subTitle" idx="1"/>
          </p:nvPr>
        </p:nvSpPr>
        <p:spPr>
          <a:xfrm>
            <a:off x="457200" y="2571750"/>
            <a:ext cx="4114800" cy="1371600"/>
          </a:xfrm>
          <a:prstGeom prst="rect">
            <a:avLst/>
          </a:prstGeom>
        </p:spPr>
        <p:txBody>
          <a:bodyPr vert="horz" lIns="34290" tIns="17145" rIns="34290" bIns="17145"/>
          <a:lstStyle>
            <a:lvl1pPr marL="0" indent="0" algn="l">
              <a:buNone/>
              <a:tabLst>
                <a:tab pos="1257300" algn="l"/>
              </a:tabLst>
              <a:defRPr>
                <a:solidFill>
                  <a:schemeClr val="bg1"/>
                </a:solidFill>
                <a:latin typeface="Source Sans Pro Semibold" panose="020B0603030403020204" pitchFamily="34" charset="0"/>
                <a:ea typeface="Source Sans Pro Semibold" panose="020B0603030403020204" pitchFamily="34" charset="0"/>
              </a:defRPr>
            </a:lvl1pPr>
            <a:lvl2pPr marL="171450" indent="0" algn="ctr">
              <a:buNone/>
              <a:defRPr/>
            </a:lvl2pPr>
            <a:lvl3pPr marL="342900" indent="0" algn="ctr">
              <a:buNone/>
              <a:defRPr/>
            </a:lvl3pPr>
            <a:lvl4pPr marL="514350" indent="0" algn="ctr">
              <a:buNone/>
              <a:defRPr/>
            </a:lvl4pPr>
            <a:lvl5pPr marL="685800" indent="0" algn="ctr">
              <a:buNone/>
              <a:defRPr/>
            </a:lvl5pPr>
            <a:lvl6pPr marL="857250" indent="0" algn="ctr">
              <a:buNone/>
              <a:defRPr/>
            </a:lvl6pPr>
            <a:lvl7pPr marL="1028700" indent="0" algn="ctr">
              <a:buNone/>
              <a:defRPr/>
            </a:lvl7pPr>
            <a:lvl8pPr marL="1200150" indent="0" algn="ctr">
              <a:buNone/>
              <a:defRPr/>
            </a:lvl8pPr>
            <a:lvl9pPr marL="1371600" indent="0" algn="ctr">
              <a:buNone/>
              <a:defRPr/>
            </a:lvl9pPr>
          </a:lstStyle>
          <a:p>
            <a:r>
              <a:rPr lang="en-US" dirty="0"/>
              <a:t>Click to edit Master subtitle style</a:t>
            </a:r>
          </a:p>
        </p:txBody>
      </p:sp>
      <p:sp>
        <p:nvSpPr>
          <p:cNvPr id="5" name="Title 4">
            <a:extLst>
              <a:ext uri="{FF2B5EF4-FFF2-40B4-BE49-F238E27FC236}">
                <a16:creationId xmlns:a16="http://schemas.microsoft.com/office/drawing/2014/main" id="{F10D8494-7777-4421-9F13-BB91FC5F3DC7}"/>
              </a:ext>
            </a:extLst>
          </p:cNvPr>
          <p:cNvSpPr>
            <a:spLocks noGrp="1"/>
          </p:cNvSpPr>
          <p:nvPr>
            <p:ph type="title" hasCustomPrompt="1"/>
          </p:nvPr>
        </p:nvSpPr>
        <p:spPr>
          <a:xfrm>
            <a:off x="457200" y="1474470"/>
            <a:ext cx="8229600" cy="1097280"/>
          </a:xfrm>
        </p:spPr>
        <p:txBody>
          <a:bodyPr lIns="0" anchor="b" anchorCtr="0">
            <a:noAutofit/>
          </a:bodyPr>
          <a:lstStyle>
            <a:lvl1pPr>
              <a:defRPr sz="7200" u="none">
                <a:solidFill>
                  <a:schemeClr val="bg1"/>
                </a:solidFill>
              </a:defRPr>
            </a:lvl1pPr>
          </a:lstStyle>
          <a:p>
            <a:r>
              <a:rPr lang="en-US" dirty="0"/>
              <a:t>Section title</a:t>
            </a:r>
          </a:p>
        </p:txBody>
      </p:sp>
      <p:pic>
        <p:nvPicPr>
          <p:cNvPr id="10" name="Picture 9" descr="A close up of a logo&#10;&#10;Description automatically generated">
            <a:extLst>
              <a:ext uri="{FF2B5EF4-FFF2-40B4-BE49-F238E27FC236}">
                <a16:creationId xmlns:a16="http://schemas.microsoft.com/office/drawing/2014/main" id="{3D6088C6-F59B-459B-A1F1-7A1BC1D92C1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01000" y="4659982"/>
            <a:ext cx="685800" cy="356701"/>
          </a:xfrm>
          <a:prstGeom prst="rect">
            <a:avLst/>
          </a:prstGeom>
        </p:spPr>
      </p:pic>
      <p:sp>
        <p:nvSpPr>
          <p:cNvPr id="9" name="Text Placeholder 19">
            <a:extLst>
              <a:ext uri="{FF2B5EF4-FFF2-40B4-BE49-F238E27FC236}">
                <a16:creationId xmlns:a16="http://schemas.microsoft.com/office/drawing/2014/main" id="{0C6AB3A3-8FB4-46FF-AD46-A222BA9E8DA0}"/>
              </a:ext>
            </a:extLst>
          </p:cNvPr>
          <p:cNvSpPr>
            <a:spLocks noGrp="1"/>
          </p:cNvSpPr>
          <p:nvPr>
            <p:ph type="body" sz="quarter" idx="14" hasCustomPrompt="1"/>
          </p:nvPr>
        </p:nvSpPr>
        <p:spPr>
          <a:xfrm>
            <a:off x="457200" y="1286031"/>
            <a:ext cx="914400" cy="182880"/>
          </a:xfrm>
          <a:solidFill>
            <a:schemeClr val="accent2"/>
          </a:solidFill>
        </p:spPr>
        <p:txBody>
          <a:bodyPr lIns="91440" rIns="91440" anchor="ctr">
            <a:noAutofit/>
          </a:bodyPr>
          <a:lstStyle>
            <a:lvl1pPr marL="0" indent="0" algn="ctr">
              <a:spcAft>
                <a:spcPts val="0"/>
              </a:spcAft>
              <a:buNone/>
              <a:defRPr sz="800" cap="all" baseline="0">
                <a:solidFill>
                  <a:schemeClr val="bg1"/>
                </a:solidFill>
                <a:latin typeface="Source Sans Pro Black" panose="020B0803030403020204" pitchFamily="34" charset="0"/>
                <a:ea typeface="Source Sans Pro Black" panose="020B0803030403020204" pitchFamily="34" charset="0"/>
              </a:defRPr>
            </a:lvl1pPr>
          </a:lstStyle>
          <a:p>
            <a:pPr lvl="0"/>
            <a:r>
              <a:rPr lang="en-US" dirty="0"/>
              <a:t>Category</a:t>
            </a:r>
          </a:p>
        </p:txBody>
      </p:sp>
    </p:spTree>
    <p:extLst>
      <p:ext uri="{BB962C8B-B14F-4D97-AF65-F5344CB8AC3E}">
        <p14:creationId xmlns:p14="http://schemas.microsoft.com/office/powerpoint/2010/main" val="383923450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0_Title Slide">
    <p:bg>
      <p:bgPr>
        <a:solidFill>
          <a:schemeClr val="tx1"/>
        </a:solidFill>
        <a:effectLst/>
      </p:bgPr>
    </p:bg>
    <p:spTree>
      <p:nvGrpSpPr>
        <p:cNvPr id="1" name=""/>
        <p:cNvGrpSpPr/>
        <p:nvPr/>
      </p:nvGrpSpPr>
      <p:grpSpPr>
        <a:xfrm>
          <a:off x="0" y="0"/>
          <a:ext cx="0" cy="0"/>
          <a:chOff x="0" y="0"/>
          <a:chExt cx="0" cy="0"/>
        </a:xfrm>
      </p:grpSpPr>
      <p:pic>
        <p:nvPicPr>
          <p:cNvPr id="13" name="Picture 12" descr="A yellow school bus parked in a parking lot&#10;&#10;Description automatically generated">
            <a:extLst>
              <a:ext uri="{FF2B5EF4-FFF2-40B4-BE49-F238E27FC236}">
                <a16:creationId xmlns:a16="http://schemas.microsoft.com/office/drawing/2014/main" id="{D620AE15-1C00-4A24-8ECB-2A118E574C5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9143999" cy="5143501"/>
          </a:xfrm>
          <a:prstGeom prst="rect">
            <a:avLst/>
          </a:prstGeom>
        </p:spPr>
      </p:pic>
      <p:sp>
        <p:nvSpPr>
          <p:cNvPr id="2" name="Rectangle 1">
            <a:extLst>
              <a:ext uri="{FF2B5EF4-FFF2-40B4-BE49-F238E27FC236}">
                <a16:creationId xmlns:a16="http://schemas.microsoft.com/office/drawing/2014/main" id="{99899A06-585A-4529-B948-F2677D1BBCC2}"/>
              </a:ext>
            </a:extLst>
          </p:cNvPr>
          <p:cNvSpPr/>
          <p:nvPr userDrawn="1"/>
        </p:nvSpPr>
        <p:spPr bwMode="auto">
          <a:xfrm>
            <a:off x="0" y="0"/>
            <a:ext cx="9144000" cy="5143500"/>
          </a:xfrm>
          <a:prstGeom prst="rect">
            <a:avLst/>
          </a:prstGeom>
          <a:solidFill>
            <a:schemeClr val="tx1">
              <a:alpha val="40000"/>
            </a:scheme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4" name="Picture 3">
            <a:extLst>
              <a:ext uri="{FF2B5EF4-FFF2-40B4-BE49-F238E27FC236}">
                <a16:creationId xmlns:a16="http://schemas.microsoft.com/office/drawing/2014/main" id="{3416E039-9572-4531-8E44-583A933AEEE3}"/>
              </a:ext>
            </a:extLst>
          </p:cNvPr>
          <p:cNvPicPr>
            <a:picLocks noChangeAspect="1"/>
          </p:cNvPicPr>
          <p:nvPr userDrawn="1"/>
        </p:nvPicPr>
        <p:blipFill>
          <a:blip r:embed="rId3"/>
          <a:stretch>
            <a:fillRect/>
          </a:stretch>
        </p:blipFill>
        <p:spPr>
          <a:xfrm>
            <a:off x="6762750" y="3352800"/>
            <a:ext cx="2381250" cy="1790700"/>
          </a:xfrm>
          <a:prstGeom prst="rect">
            <a:avLst/>
          </a:prstGeom>
        </p:spPr>
      </p:pic>
      <p:sp>
        <p:nvSpPr>
          <p:cNvPr id="3" name="Subtitle 2"/>
          <p:cNvSpPr>
            <a:spLocks noGrp="1"/>
          </p:cNvSpPr>
          <p:nvPr>
            <p:ph type="subTitle" idx="1"/>
          </p:nvPr>
        </p:nvSpPr>
        <p:spPr>
          <a:xfrm>
            <a:off x="457200" y="2571750"/>
            <a:ext cx="4114800" cy="1371600"/>
          </a:xfrm>
          <a:prstGeom prst="rect">
            <a:avLst/>
          </a:prstGeom>
        </p:spPr>
        <p:txBody>
          <a:bodyPr vert="horz" lIns="34290" tIns="17145" rIns="34290" bIns="17145"/>
          <a:lstStyle>
            <a:lvl1pPr marL="0" indent="0" algn="l">
              <a:buNone/>
              <a:tabLst>
                <a:tab pos="1257300" algn="l"/>
              </a:tabLst>
              <a:defRPr>
                <a:solidFill>
                  <a:schemeClr val="bg1"/>
                </a:solidFill>
                <a:latin typeface="Source Sans Pro Semibold" panose="020B0603030403020204" pitchFamily="34" charset="0"/>
                <a:ea typeface="Source Sans Pro Semibold" panose="020B0603030403020204" pitchFamily="34" charset="0"/>
              </a:defRPr>
            </a:lvl1pPr>
            <a:lvl2pPr marL="171450" indent="0" algn="ctr">
              <a:buNone/>
              <a:defRPr/>
            </a:lvl2pPr>
            <a:lvl3pPr marL="342900" indent="0" algn="ctr">
              <a:buNone/>
              <a:defRPr/>
            </a:lvl3pPr>
            <a:lvl4pPr marL="514350" indent="0" algn="ctr">
              <a:buNone/>
              <a:defRPr/>
            </a:lvl4pPr>
            <a:lvl5pPr marL="685800" indent="0" algn="ctr">
              <a:buNone/>
              <a:defRPr/>
            </a:lvl5pPr>
            <a:lvl6pPr marL="857250" indent="0" algn="ctr">
              <a:buNone/>
              <a:defRPr/>
            </a:lvl6pPr>
            <a:lvl7pPr marL="1028700" indent="0" algn="ctr">
              <a:buNone/>
              <a:defRPr/>
            </a:lvl7pPr>
            <a:lvl8pPr marL="1200150" indent="0" algn="ctr">
              <a:buNone/>
              <a:defRPr/>
            </a:lvl8pPr>
            <a:lvl9pPr marL="1371600" indent="0" algn="ctr">
              <a:buNone/>
              <a:defRPr/>
            </a:lvl9pPr>
          </a:lstStyle>
          <a:p>
            <a:r>
              <a:rPr lang="en-US" dirty="0"/>
              <a:t>Click to edit Master subtitle style</a:t>
            </a:r>
          </a:p>
        </p:txBody>
      </p:sp>
      <p:sp>
        <p:nvSpPr>
          <p:cNvPr id="5" name="Title 4">
            <a:extLst>
              <a:ext uri="{FF2B5EF4-FFF2-40B4-BE49-F238E27FC236}">
                <a16:creationId xmlns:a16="http://schemas.microsoft.com/office/drawing/2014/main" id="{F10D8494-7777-4421-9F13-BB91FC5F3DC7}"/>
              </a:ext>
            </a:extLst>
          </p:cNvPr>
          <p:cNvSpPr>
            <a:spLocks noGrp="1"/>
          </p:cNvSpPr>
          <p:nvPr>
            <p:ph type="title" hasCustomPrompt="1"/>
          </p:nvPr>
        </p:nvSpPr>
        <p:spPr>
          <a:xfrm>
            <a:off x="457200" y="1474470"/>
            <a:ext cx="8229600" cy="1097280"/>
          </a:xfrm>
        </p:spPr>
        <p:txBody>
          <a:bodyPr lIns="0" anchor="b" anchorCtr="0">
            <a:noAutofit/>
          </a:bodyPr>
          <a:lstStyle>
            <a:lvl1pPr>
              <a:defRPr sz="7200" u="none">
                <a:solidFill>
                  <a:schemeClr val="bg1"/>
                </a:solidFill>
              </a:defRPr>
            </a:lvl1pPr>
          </a:lstStyle>
          <a:p>
            <a:r>
              <a:rPr lang="en-US" dirty="0"/>
              <a:t>Section title</a:t>
            </a:r>
          </a:p>
        </p:txBody>
      </p:sp>
      <p:pic>
        <p:nvPicPr>
          <p:cNvPr id="10" name="Picture 9" descr="A close up of a logo&#10;&#10;Description automatically generated">
            <a:extLst>
              <a:ext uri="{FF2B5EF4-FFF2-40B4-BE49-F238E27FC236}">
                <a16:creationId xmlns:a16="http://schemas.microsoft.com/office/drawing/2014/main" id="{3D6088C6-F59B-459B-A1F1-7A1BC1D92C1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01000" y="4659982"/>
            <a:ext cx="685800" cy="356701"/>
          </a:xfrm>
          <a:prstGeom prst="rect">
            <a:avLst/>
          </a:prstGeom>
        </p:spPr>
      </p:pic>
      <p:sp>
        <p:nvSpPr>
          <p:cNvPr id="7" name="Text Placeholder 19">
            <a:extLst>
              <a:ext uri="{FF2B5EF4-FFF2-40B4-BE49-F238E27FC236}">
                <a16:creationId xmlns:a16="http://schemas.microsoft.com/office/drawing/2014/main" id="{AC2161D2-B6C0-4085-BF45-B9AAFFFB768F}"/>
              </a:ext>
            </a:extLst>
          </p:cNvPr>
          <p:cNvSpPr>
            <a:spLocks noGrp="1"/>
          </p:cNvSpPr>
          <p:nvPr>
            <p:ph type="body" sz="quarter" idx="14" hasCustomPrompt="1"/>
          </p:nvPr>
        </p:nvSpPr>
        <p:spPr>
          <a:xfrm>
            <a:off x="457200" y="1286031"/>
            <a:ext cx="914400" cy="182880"/>
          </a:xfrm>
          <a:solidFill>
            <a:schemeClr val="bg1"/>
          </a:solidFill>
        </p:spPr>
        <p:txBody>
          <a:bodyPr lIns="91440" rIns="91440" anchor="ctr">
            <a:noAutofit/>
          </a:bodyPr>
          <a:lstStyle>
            <a:lvl1pPr marL="0" indent="0" algn="ctr">
              <a:spcAft>
                <a:spcPts val="0"/>
              </a:spcAft>
              <a:buNone/>
              <a:defRPr sz="800" cap="all" baseline="0">
                <a:solidFill>
                  <a:schemeClr val="tx1">
                    <a:lumMod val="75000"/>
                    <a:lumOff val="25000"/>
                  </a:schemeClr>
                </a:solidFill>
                <a:latin typeface="Source Sans Pro Black" panose="020B0803030403020204" pitchFamily="34" charset="0"/>
                <a:ea typeface="Source Sans Pro Black" panose="020B0803030403020204" pitchFamily="34" charset="0"/>
              </a:defRPr>
            </a:lvl1pPr>
          </a:lstStyle>
          <a:p>
            <a:pPr lvl="0"/>
            <a:r>
              <a:rPr lang="en-US" dirty="0"/>
              <a:t>Category</a:t>
            </a:r>
          </a:p>
        </p:txBody>
      </p:sp>
    </p:spTree>
    <p:extLst>
      <p:ext uri="{BB962C8B-B14F-4D97-AF65-F5344CB8AC3E}">
        <p14:creationId xmlns:p14="http://schemas.microsoft.com/office/powerpoint/2010/main" val="3724051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8_Title Slide">
    <p:bg>
      <p:bgPr>
        <a:solidFill>
          <a:schemeClr val="tx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620AE15-1C00-4A24-8ECB-2A118E574C5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3999" cy="5143500"/>
          </a:xfrm>
          <a:prstGeom prst="rect">
            <a:avLst/>
          </a:prstGeom>
        </p:spPr>
      </p:pic>
      <p:sp>
        <p:nvSpPr>
          <p:cNvPr id="2" name="Rectangle 1">
            <a:extLst>
              <a:ext uri="{FF2B5EF4-FFF2-40B4-BE49-F238E27FC236}">
                <a16:creationId xmlns:a16="http://schemas.microsoft.com/office/drawing/2014/main" id="{99899A06-585A-4529-B948-F2677D1BBCC2}"/>
              </a:ext>
            </a:extLst>
          </p:cNvPr>
          <p:cNvSpPr/>
          <p:nvPr userDrawn="1"/>
        </p:nvSpPr>
        <p:spPr bwMode="auto">
          <a:xfrm>
            <a:off x="0" y="0"/>
            <a:ext cx="9144000" cy="5143500"/>
          </a:xfrm>
          <a:prstGeom prst="rect">
            <a:avLst/>
          </a:prstGeom>
          <a:solidFill>
            <a:schemeClr val="tx1">
              <a:alpha val="40000"/>
            </a:scheme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4" name="Picture 3">
            <a:extLst>
              <a:ext uri="{FF2B5EF4-FFF2-40B4-BE49-F238E27FC236}">
                <a16:creationId xmlns:a16="http://schemas.microsoft.com/office/drawing/2014/main" id="{3416E039-9572-4531-8E44-583A933AEEE3}"/>
              </a:ext>
            </a:extLst>
          </p:cNvPr>
          <p:cNvPicPr>
            <a:picLocks noChangeAspect="1"/>
          </p:cNvPicPr>
          <p:nvPr userDrawn="1"/>
        </p:nvPicPr>
        <p:blipFill>
          <a:blip r:embed="rId3"/>
          <a:stretch>
            <a:fillRect/>
          </a:stretch>
        </p:blipFill>
        <p:spPr>
          <a:xfrm>
            <a:off x="6762750" y="3352800"/>
            <a:ext cx="2381250" cy="1790700"/>
          </a:xfrm>
          <a:prstGeom prst="rect">
            <a:avLst/>
          </a:prstGeom>
        </p:spPr>
      </p:pic>
      <p:sp>
        <p:nvSpPr>
          <p:cNvPr id="3" name="Subtitle 2"/>
          <p:cNvSpPr>
            <a:spLocks noGrp="1"/>
          </p:cNvSpPr>
          <p:nvPr>
            <p:ph type="subTitle" idx="1"/>
          </p:nvPr>
        </p:nvSpPr>
        <p:spPr>
          <a:xfrm>
            <a:off x="457200" y="2571750"/>
            <a:ext cx="4114800" cy="1371600"/>
          </a:xfrm>
          <a:prstGeom prst="rect">
            <a:avLst/>
          </a:prstGeom>
        </p:spPr>
        <p:txBody>
          <a:bodyPr vert="horz" lIns="34290" tIns="17145" rIns="34290" bIns="17145"/>
          <a:lstStyle>
            <a:lvl1pPr marL="0" indent="0" algn="l">
              <a:buNone/>
              <a:tabLst>
                <a:tab pos="1257300" algn="l"/>
              </a:tabLst>
              <a:defRPr>
                <a:solidFill>
                  <a:schemeClr val="bg1"/>
                </a:solidFill>
                <a:latin typeface="Source Sans Pro Semibold" panose="020B0603030403020204" pitchFamily="34" charset="0"/>
                <a:ea typeface="Source Sans Pro Semibold" panose="020B0603030403020204" pitchFamily="34" charset="0"/>
              </a:defRPr>
            </a:lvl1pPr>
            <a:lvl2pPr marL="171450" indent="0" algn="ctr">
              <a:buNone/>
              <a:defRPr/>
            </a:lvl2pPr>
            <a:lvl3pPr marL="342900" indent="0" algn="ctr">
              <a:buNone/>
              <a:defRPr/>
            </a:lvl3pPr>
            <a:lvl4pPr marL="514350" indent="0" algn="ctr">
              <a:buNone/>
              <a:defRPr/>
            </a:lvl4pPr>
            <a:lvl5pPr marL="685800" indent="0" algn="ctr">
              <a:buNone/>
              <a:defRPr/>
            </a:lvl5pPr>
            <a:lvl6pPr marL="857250" indent="0" algn="ctr">
              <a:buNone/>
              <a:defRPr/>
            </a:lvl6pPr>
            <a:lvl7pPr marL="1028700" indent="0" algn="ctr">
              <a:buNone/>
              <a:defRPr/>
            </a:lvl7pPr>
            <a:lvl8pPr marL="1200150" indent="0" algn="ctr">
              <a:buNone/>
              <a:defRPr/>
            </a:lvl8pPr>
            <a:lvl9pPr marL="1371600" indent="0" algn="ctr">
              <a:buNone/>
              <a:defRPr/>
            </a:lvl9pPr>
          </a:lstStyle>
          <a:p>
            <a:r>
              <a:rPr lang="en-US" dirty="0"/>
              <a:t>Click to edit Master subtitle style</a:t>
            </a:r>
          </a:p>
        </p:txBody>
      </p:sp>
      <p:sp>
        <p:nvSpPr>
          <p:cNvPr id="5" name="Title 4">
            <a:extLst>
              <a:ext uri="{FF2B5EF4-FFF2-40B4-BE49-F238E27FC236}">
                <a16:creationId xmlns:a16="http://schemas.microsoft.com/office/drawing/2014/main" id="{F10D8494-7777-4421-9F13-BB91FC5F3DC7}"/>
              </a:ext>
            </a:extLst>
          </p:cNvPr>
          <p:cNvSpPr>
            <a:spLocks noGrp="1"/>
          </p:cNvSpPr>
          <p:nvPr>
            <p:ph type="title" hasCustomPrompt="1"/>
          </p:nvPr>
        </p:nvSpPr>
        <p:spPr>
          <a:xfrm>
            <a:off x="457200" y="1474470"/>
            <a:ext cx="8229600" cy="1097280"/>
          </a:xfrm>
        </p:spPr>
        <p:txBody>
          <a:bodyPr lIns="0" anchor="b" anchorCtr="0">
            <a:noAutofit/>
          </a:bodyPr>
          <a:lstStyle>
            <a:lvl1pPr>
              <a:defRPr sz="7200" u="none">
                <a:solidFill>
                  <a:schemeClr val="bg1"/>
                </a:solidFill>
              </a:defRPr>
            </a:lvl1pPr>
          </a:lstStyle>
          <a:p>
            <a:r>
              <a:rPr lang="en-US" dirty="0"/>
              <a:t>Section title</a:t>
            </a:r>
          </a:p>
        </p:txBody>
      </p:sp>
      <p:pic>
        <p:nvPicPr>
          <p:cNvPr id="10" name="Picture 9" descr="A close up of a logo&#10;&#10;Description automatically generated">
            <a:extLst>
              <a:ext uri="{FF2B5EF4-FFF2-40B4-BE49-F238E27FC236}">
                <a16:creationId xmlns:a16="http://schemas.microsoft.com/office/drawing/2014/main" id="{3D6088C6-F59B-459B-A1F1-7A1BC1D92C1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01000" y="4659982"/>
            <a:ext cx="685800" cy="356701"/>
          </a:xfrm>
          <a:prstGeom prst="rect">
            <a:avLst/>
          </a:prstGeom>
        </p:spPr>
      </p:pic>
      <p:sp>
        <p:nvSpPr>
          <p:cNvPr id="7" name="Text Placeholder 19">
            <a:extLst>
              <a:ext uri="{FF2B5EF4-FFF2-40B4-BE49-F238E27FC236}">
                <a16:creationId xmlns:a16="http://schemas.microsoft.com/office/drawing/2014/main" id="{AC2161D2-B6C0-4085-BF45-B9AAFFFB768F}"/>
              </a:ext>
            </a:extLst>
          </p:cNvPr>
          <p:cNvSpPr>
            <a:spLocks noGrp="1"/>
          </p:cNvSpPr>
          <p:nvPr>
            <p:ph type="body" sz="quarter" idx="14" hasCustomPrompt="1"/>
          </p:nvPr>
        </p:nvSpPr>
        <p:spPr>
          <a:xfrm>
            <a:off x="457200" y="1286031"/>
            <a:ext cx="914400" cy="182880"/>
          </a:xfrm>
          <a:solidFill>
            <a:schemeClr val="accent2"/>
          </a:solidFill>
        </p:spPr>
        <p:txBody>
          <a:bodyPr lIns="91440" rIns="91440" anchor="ctr">
            <a:noAutofit/>
          </a:bodyPr>
          <a:lstStyle>
            <a:lvl1pPr marL="0" indent="0" algn="ctr">
              <a:spcAft>
                <a:spcPts val="0"/>
              </a:spcAft>
              <a:buNone/>
              <a:defRPr sz="800" cap="all" baseline="0">
                <a:solidFill>
                  <a:schemeClr val="bg1"/>
                </a:solidFill>
                <a:latin typeface="Source Sans Pro Black" panose="020B0803030403020204" pitchFamily="34" charset="0"/>
                <a:ea typeface="Source Sans Pro Black" panose="020B0803030403020204" pitchFamily="34" charset="0"/>
              </a:defRPr>
            </a:lvl1pPr>
          </a:lstStyle>
          <a:p>
            <a:pPr lvl="0"/>
            <a:r>
              <a:rPr lang="en-US" dirty="0"/>
              <a:t>Category</a:t>
            </a:r>
          </a:p>
        </p:txBody>
      </p:sp>
    </p:spTree>
    <p:extLst>
      <p:ext uri="{BB962C8B-B14F-4D97-AF65-F5344CB8AC3E}">
        <p14:creationId xmlns:p14="http://schemas.microsoft.com/office/powerpoint/2010/main" val="1569560183"/>
      </p:ext>
    </p:extLst>
  </p:cSld>
  <p:clrMapOvr>
    <a:masterClrMapping/>
  </p:clrMapOvr>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Placeholder 3">
            <a:extLst>
              <a:ext uri="{FF2B5EF4-FFF2-40B4-BE49-F238E27FC236}">
                <a16:creationId xmlns:a16="http://schemas.microsoft.com/office/drawing/2014/main" id="{C39C3577-B8CB-4729-B310-D740594FCFCB}"/>
              </a:ext>
            </a:extLst>
          </p:cNvPr>
          <p:cNvSpPr>
            <a:spLocks noGrp="1"/>
          </p:cNvSpPr>
          <p:nvPr>
            <p:ph type="title"/>
          </p:nvPr>
        </p:nvSpPr>
        <p:spPr>
          <a:xfrm>
            <a:off x="457200" y="685800"/>
            <a:ext cx="8229600" cy="685800"/>
          </a:xfrm>
          <a:prstGeom prst="rect">
            <a:avLst/>
          </a:prstGeom>
        </p:spPr>
        <p:txBody>
          <a:bodyPr vert="horz" lIns="0" tIns="45720" rIns="91440" bIns="45720" rtlCol="0" anchor="ctr">
            <a:normAutofit/>
          </a:bodyPr>
          <a:lstStyle/>
          <a:p>
            <a:r>
              <a:rPr lang="en-US" dirty="0"/>
              <a:t>Slide Title</a:t>
            </a:r>
          </a:p>
        </p:txBody>
      </p:sp>
      <p:sp>
        <p:nvSpPr>
          <p:cNvPr id="5" name="Text Placeholder 4">
            <a:extLst>
              <a:ext uri="{FF2B5EF4-FFF2-40B4-BE49-F238E27FC236}">
                <a16:creationId xmlns:a16="http://schemas.microsoft.com/office/drawing/2014/main" id="{CA6D2994-CFED-4DC7-B692-448251D8C57E}"/>
              </a:ext>
            </a:extLst>
          </p:cNvPr>
          <p:cNvSpPr>
            <a:spLocks noGrp="1"/>
          </p:cNvSpPr>
          <p:nvPr>
            <p:ph type="body" idx="1"/>
          </p:nvPr>
        </p:nvSpPr>
        <p:spPr>
          <a:xfrm>
            <a:off x="457200" y="1371600"/>
            <a:ext cx="8229600" cy="3200400"/>
          </a:xfrm>
          <a:prstGeom prst="rect">
            <a:avLst/>
          </a:prstGeom>
        </p:spPr>
        <p:txBody>
          <a:bodyPr vert="horz" lIns="0" tIns="91440" rIns="91440" bIns="91440" rtlCol="0" anchor="t" anchorCtr="0">
            <a:normAutofit/>
          </a:bodyPr>
          <a:lstStyle/>
          <a:p>
            <a:pPr lvl="0"/>
            <a:r>
              <a:rPr lang="en-US" dirty="0"/>
              <a:t>Click to edit Master text styles</a:t>
            </a:r>
          </a:p>
          <a:p>
            <a:pPr lvl="1"/>
            <a:r>
              <a:rPr lang="en-US" dirty="0"/>
              <a:t>Second Level</a:t>
            </a:r>
          </a:p>
          <a:p>
            <a:pPr lvl="2"/>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r>
              <a:rPr lang="en-US" dirty="0" err="1"/>
              <a:t>Feugiat</a:t>
            </a:r>
            <a:r>
              <a:rPr lang="en-US" dirty="0"/>
              <a:t> in ante </a:t>
            </a:r>
            <a:r>
              <a:rPr lang="en-US" dirty="0" err="1"/>
              <a:t>metus</a:t>
            </a:r>
            <a:r>
              <a:rPr lang="en-US" dirty="0"/>
              <a:t> dictum.</a:t>
            </a:r>
          </a:p>
          <a:p>
            <a:pPr lvl="3"/>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r>
              <a:rPr lang="en-US" dirty="0" err="1"/>
              <a:t>Feugiat</a:t>
            </a:r>
            <a:r>
              <a:rPr lang="en-US" dirty="0"/>
              <a:t> in ante </a:t>
            </a:r>
            <a:r>
              <a:rPr lang="en-US" dirty="0" err="1"/>
              <a:t>metus</a:t>
            </a:r>
            <a:r>
              <a:rPr lang="en-US" dirty="0"/>
              <a:t> dictum. </a:t>
            </a:r>
          </a:p>
          <a:p>
            <a:pPr lvl="4"/>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r>
              <a:rPr lang="en-US" dirty="0" err="1"/>
              <a:t>Feugiat</a:t>
            </a:r>
            <a:r>
              <a:rPr lang="en-US" dirty="0"/>
              <a:t> in ante </a:t>
            </a:r>
            <a:r>
              <a:rPr lang="en-US" dirty="0" err="1"/>
              <a:t>metus</a:t>
            </a:r>
            <a:r>
              <a:rPr lang="en-US" dirty="0"/>
              <a:t> dictum.</a:t>
            </a:r>
          </a:p>
          <a:p>
            <a:pPr lvl="4"/>
            <a:endParaRPr lang="en-US" dirty="0"/>
          </a:p>
        </p:txBody>
      </p:sp>
      <p:sp>
        <p:nvSpPr>
          <p:cNvPr id="6" name="Footer Placeholder 5">
            <a:extLst>
              <a:ext uri="{FF2B5EF4-FFF2-40B4-BE49-F238E27FC236}">
                <a16:creationId xmlns:a16="http://schemas.microsoft.com/office/drawing/2014/main" id="{C1098706-C232-4DA7-960A-3CED8A404F51}"/>
              </a:ext>
            </a:extLst>
          </p:cNvPr>
          <p:cNvSpPr>
            <a:spLocks noGrp="1"/>
          </p:cNvSpPr>
          <p:nvPr>
            <p:ph type="ftr" sz="quarter" idx="3"/>
          </p:nvPr>
        </p:nvSpPr>
        <p:spPr>
          <a:xfrm>
            <a:off x="457200" y="4659982"/>
            <a:ext cx="7283152" cy="356700"/>
          </a:xfrm>
          <a:prstGeom prst="rect">
            <a:avLst/>
          </a:prstGeom>
        </p:spPr>
        <p:txBody>
          <a:bodyPr vert="horz" lIns="0" tIns="45720" rIns="91440" bIns="45720" rtlCol="0" anchor="ctr"/>
          <a:lstStyle>
            <a:lvl1pPr algn="ctr">
              <a:defRPr sz="1200">
                <a:solidFill>
                  <a:schemeClr val="tx1">
                    <a:lumMod val="65000"/>
                    <a:lumOff val="35000"/>
                  </a:schemeClr>
                </a:solidFill>
                <a:latin typeface="Source Sans Pro Semibold" panose="020B0603030403020204" pitchFamily="34" charset="0"/>
                <a:ea typeface="Source Sans Pro Semibold" panose="020B0603030403020204" pitchFamily="34" charset="0"/>
              </a:defRPr>
            </a:lvl1pPr>
          </a:lstStyle>
          <a:p>
            <a:pPr algn="l"/>
            <a:endParaRPr lang="en-US" dirty="0"/>
          </a:p>
        </p:txBody>
      </p:sp>
      <p:sp>
        <p:nvSpPr>
          <p:cNvPr id="7" name="Slide Number Placeholder 6">
            <a:extLst>
              <a:ext uri="{FF2B5EF4-FFF2-40B4-BE49-F238E27FC236}">
                <a16:creationId xmlns:a16="http://schemas.microsoft.com/office/drawing/2014/main" id="{553FF474-9138-432C-AFFD-609692B8F215}"/>
              </a:ext>
            </a:extLst>
          </p:cNvPr>
          <p:cNvSpPr>
            <a:spLocks noGrp="1"/>
          </p:cNvSpPr>
          <p:nvPr>
            <p:ph type="sldNum" sz="quarter" idx="4"/>
          </p:nvPr>
        </p:nvSpPr>
        <p:spPr>
          <a:xfrm>
            <a:off x="6629400" y="237572"/>
            <a:ext cx="2057400" cy="274637"/>
          </a:xfrm>
          <a:prstGeom prst="rect">
            <a:avLst/>
          </a:prstGeom>
        </p:spPr>
        <p:txBody>
          <a:bodyPr vert="horz" lIns="91440" tIns="45720" rIns="91440" bIns="45720" rtlCol="0" anchor="ctr"/>
          <a:lstStyle>
            <a:lvl1pPr algn="r">
              <a:defRPr sz="1000">
                <a:solidFill>
                  <a:schemeClr val="tx1">
                    <a:lumMod val="75000"/>
                    <a:lumOff val="25000"/>
                  </a:schemeClr>
                </a:solidFill>
                <a:latin typeface="Source Sans Pro Black" panose="020B0803030403020204" pitchFamily="34" charset="0"/>
                <a:ea typeface="Source Sans Pro Black" panose="020B0803030403020204" pitchFamily="34" charset="0"/>
              </a:defRPr>
            </a:lvl1pPr>
          </a:lstStyle>
          <a:p>
            <a:fld id="{8894A860-9408-4AD2-AC6E-3FFFFE686981}"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61" r:id="rId1"/>
    <p:sldLayoutId id="2147483783" r:id="rId2"/>
    <p:sldLayoutId id="2147483829" r:id="rId3"/>
    <p:sldLayoutId id="2147483830" r:id="rId4"/>
    <p:sldLayoutId id="2147483824" r:id="rId5"/>
    <p:sldLayoutId id="2147483825" r:id="rId6"/>
    <p:sldLayoutId id="2147483827" r:id="rId7"/>
    <p:sldLayoutId id="2147483828" r:id="rId8"/>
    <p:sldLayoutId id="2147483826" r:id="rId9"/>
    <p:sldLayoutId id="2147483819" r:id="rId10"/>
    <p:sldLayoutId id="2147483818" r:id="rId11"/>
    <p:sldLayoutId id="2147483784" r:id="rId12"/>
    <p:sldLayoutId id="2147483814" r:id="rId13"/>
    <p:sldLayoutId id="2147483810" r:id="rId14"/>
    <p:sldLayoutId id="2147483831" r:id="rId15"/>
    <p:sldLayoutId id="2147483780" r:id="rId16"/>
    <p:sldLayoutId id="2147483781" r:id="rId17"/>
    <p:sldLayoutId id="2147483779" r:id="rId18"/>
    <p:sldLayoutId id="2147483799" r:id="rId19"/>
    <p:sldLayoutId id="2147483832" r:id="rId20"/>
    <p:sldLayoutId id="2147483792" r:id="rId21"/>
    <p:sldLayoutId id="2147483798" r:id="rId22"/>
    <p:sldLayoutId id="2147483808" r:id="rId23"/>
    <p:sldLayoutId id="2147483809" r:id="rId24"/>
    <p:sldLayoutId id="2147483785" r:id="rId25"/>
    <p:sldLayoutId id="2147483786" r:id="rId26"/>
    <p:sldLayoutId id="2147483766" r:id="rId27"/>
    <p:sldLayoutId id="2147483767" r:id="rId28"/>
    <p:sldLayoutId id="2147483774" r:id="rId29"/>
    <p:sldLayoutId id="2147483789" r:id="rId30"/>
    <p:sldLayoutId id="2147483790" r:id="rId31"/>
    <p:sldLayoutId id="2147483833" r:id="rId32"/>
    <p:sldLayoutId id="2147483821" r:id="rId33"/>
    <p:sldLayoutId id="2147483823" r:id="rId34"/>
    <p:sldLayoutId id="2147483822" r:id="rId35"/>
    <p:sldLayoutId id="2147483791" r:id="rId36"/>
    <p:sldLayoutId id="2147483793" r:id="rId37"/>
    <p:sldLayoutId id="2147483794" r:id="rId38"/>
    <p:sldLayoutId id="2147483797" r:id="rId39"/>
    <p:sldLayoutId id="2147483800" r:id="rId40"/>
    <p:sldLayoutId id="2147483803" r:id="rId41"/>
    <p:sldLayoutId id="2147483801" r:id="rId42"/>
    <p:sldLayoutId id="2147483805" r:id="rId43"/>
    <p:sldLayoutId id="2147483802" r:id="rId44"/>
    <p:sldLayoutId id="2147483804" r:id="rId45"/>
    <p:sldLayoutId id="2147483806" r:id="rId46"/>
    <p:sldLayoutId id="2147483775" r:id="rId47"/>
    <p:sldLayoutId id="2147483776" r:id="rId48"/>
    <p:sldLayoutId id="2147483777" r:id="rId49"/>
    <p:sldLayoutId id="2147483787" r:id="rId50"/>
    <p:sldLayoutId id="2147483788" r:id="rId51"/>
    <p:sldLayoutId id="2147483778" r:id="rId52"/>
    <p:sldLayoutId id="2147483772" r:id="rId53"/>
    <p:sldLayoutId id="2147483796" r:id="rId54"/>
    <p:sldLayoutId id="2147483795" r:id="rId55"/>
    <p:sldLayoutId id="2147483820" r:id="rId56"/>
  </p:sldLayoutIdLst>
  <p:transition/>
  <p:hf hdr="0" ftr="0" dt="0"/>
  <p:txStyles>
    <p:titleStyle>
      <a:lvl1pPr algn="l" rtl="0" fontAlgn="base">
        <a:spcBef>
          <a:spcPct val="0"/>
        </a:spcBef>
        <a:spcAft>
          <a:spcPct val="0"/>
        </a:spcAft>
        <a:defRPr sz="2800" u="sng" baseline="0">
          <a:solidFill>
            <a:schemeClr val="accent6">
              <a:lumMod val="75000"/>
            </a:schemeClr>
          </a:solidFill>
          <a:uFill>
            <a:solidFill>
              <a:schemeClr val="accent4"/>
            </a:solidFill>
          </a:uFill>
          <a:latin typeface="Source Sans Pro Black" panose="020B0803030403020204" pitchFamily="34" charset="0"/>
          <a:ea typeface="Source Sans Pro Black" panose="020B0803030403020204" pitchFamily="34" charset="0"/>
          <a:cs typeface="+mj-cs"/>
          <a:sym typeface="Gill Sans" charset="0"/>
        </a:defRPr>
      </a:lvl1pPr>
      <a:lvl2pPr algn="ctr" rtl="0" fontAlgn="base">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5pPr>
      <a:lvl6pPr marL="171450" algn="ctr" rtl="0" fontAlgn="base">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6pPr>
      <a:lvl7pPr marL="342900" algn="ctr" rtl="0" fontAlgn="base">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7pPr>
      <a:lvl8pPr marL="514350" algn="ctr" rtl="0" fontAlgn="base">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8pPr>
      <a:lvl9pPr marL="685800" algn="ctr" rtl="0" fontAlgn="base">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9pPr>
    </p:titleStyle>
    <p:bodyStyle>
      <a:lvl1pPr marL="285750" indent="-285750" algn="l" rtl="0" fontAlgn="base">
        <a:lnSpc>
          <a:spcPct val="100000"/>
        </a:lnSpc>
        <a:spcBef>
          <a:spcPts val="0"/>
        </a:spcBef>
        <a:spcAft>
          <a:spcPts val="600"/>
        </a:spcAft>
        <a:buClr>
          <a:schemeClr val="accent1"/>
        </a:buClr>
        <a:buSzPct val="100000"/>
        <a:buFont typeface="Arial" panose="020B0604020202020204" pitchFamily="34" charset="0"/>
        <a:buChar char="•"/>
        <a:defRPr sz="1800">
          <a:solidFill>
            <a:schemeClr val="tx1">
              <a:lumMod val="75000"/>
              <a:lumOff val="25000"/>
            </a:schemeClr>
          </a:solidFill>
          <a:latin typeface="Source Sans Pro Semibold" panose="020B0603030403020204" pitchFamily="34" charset="0"/>
          <a:ea typeface="Source Sans Pro Semibold" panose="020B0603030403020204" pitchFamily="34" charset="0"/>
          <a:cs typeface="+mn-cs"/>
          <a:sym typeface="Gill Sans" charset="0"/>
        </a:defRPr>
      </a:lvl1pPr>
      <a:lvl2pPr marL="458788" indent="-173038" algn="l" rtl="0" fontAlgn="base">
        <a:spcBef>
          <a:spcPts val="300"/>
        </a:spcBef>
        <a:spcAft>
          <a:spcPts val="300"/>
        </a:spcAft>
        <a:buClr>
          <a:schemeClr val="tx1">
            <a:lumMod val="75000"/>
            <a:lumOff val="25000"/>
          </a:schemeClr>
        </a:buClr>
        <a:buSzPct val="100000"/>
        <a:buFont typeface="Source Sans Pro Black" panose="020B0803030403020204" pitchFamily="34" charset="0"/>
        <a:buChar char="−"/>
        <a:defRPr sz="1200" cap="all" baseline="0">
          <a:solidFill>
            <a:schemeClr val="accent6">
              <a:lumMod val="75000"/>
            </a:schemeClr>
          </a:solidFill>
          <a:latin typeface="Source Sans Pro Semibold" panose="020B0603030403020204" pitchFamily="34" charset="0"/>
          <a:ea typeface="Source Sans Pro Semibold" panose="020B0603030403020204" pitchFamily="34" charset="0"/>
          <a:cs typeface="+mn-cs"/>
          <a:sym typeface="Gill Sans" charset="0"/>
        </a:defRPr>
      </a:lvl2pPr>
      <a:lvl3pPr marL="688975" indent="-231775" algn="l" rtl="0" fontAlgn="base">
        <a:lnSpc>
          <a:spcPct val="100000"/>
        </a:lnSpc>
        <a:spcBef>
          <a:spcPts val="0"/>
        </a:spcBef>
        <a:spcAft>
          <a:spcPts val="600"/>
        </a:spcAft>
        <a:buClr>
          <a:schemeClr val="accent1"/>
        </a:buClr>
        <a:buSzPct val="150000"/>
        <a:buFont typeface="Source Sans Pro" panose="020B0503030403020204" pitchFamily="34" charset="0"/>
        <a:buChar char="•"/>
        <a:defRPr sz="1400" strike="noStrike">
          <a:solidFill>
            <a:schemeClr val="tx1">
              <a:lumMod val="75000"/>
              <a:lumOff val="25000"/>
            </a:schemeClr>
          </a:solidFill>
          <a:latin typeface="+mn-lt"/>
          <a:ea typeface="Source Sans Pro Semibold" panose="020B0603030403020204" pitchFamily="34" charset="0"/>
          <a:cs typeface="+mn-cs"/>
          <a:sym typeface="Gill Sans" charset="0"/>
        </a:defRPr>
      </a:lvl3pPr>
      <a:lvl4pPr marL="914400" indent="-225425" algn="l" rtl="0" fontAlgn="base">
        <a:spcBef>
          <a:spcPts val="0"/>
        </a:spcBef>
        <a:spcAft>
          <a:spcPts val="600"/>
        </a:spcAft>
        <a:buClr>
          <a:schemeClr val="accent1"/>
        </a:buClr>
        <a:buSzPct val="100000"/>
        <a:buFont typeface="Source Sans Pro Black" panose="020B0803030403020204" pitchFamily="34" charset="0"/>
        <a:buChar char="−"/>
        <a:defRPr lang="en-US" sz="1200"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4pPr>
      <a:lvl5pPr marL="1085850" indent="-171450" algn="l" rtl="0" fontAlgn="base">
        <a:spcBef>
          <a:spcPts val="0"/>
        </a:spcBef>
        <a:spcAft>
          <a:spcPct val="0"/>
        </a:spcAft>
        <a:buClr>
          <a:schemeClr val="accent1"/>
        </a:buClr>
        <a:buSzPct val="100000"/>
        <a:buFont typeface="Arial" panose="020B0604020202020204" pitchFamily="34" charset="0"/>
        <a:buChar char="•"/>
        <a:defRPr lang="en-US" sz="1200" i="1"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5pPr>
      <a:lvl6pPr marL="12573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6pPr>
      <a:lvl7pPr marL="14287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7pPr>
      <a:lvl8pPr marL="16002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8pPr>
      <a:lvl9pPr marL="17716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9pPr>
    </p:bodyStyle>
    <p:otherStyle>
      <a:defPPr>
        <a:defRPr lang="en-US"/>
      </a:defPPr>
      <a:lvl1pPr marL="0" algn="l" defTabSz="171450" rtl="0" eaLnBrk="1" latinLnBrk="0" hangingPunct="1">
        <a:defRPr sz="700" kern="1200">
          <a:solidFill>
            <a:schemeClr val="tx1"/>
          </a:solidFill>
          <a:latin typeface="+mn-lt"/>
          <a:ea typeface="+mn-ea"/>
          <a:cs typeface="+mn-cs"/>
        </a:defRPr>
      </a:lvl1pPr>
      <a:lvl2pPr marL="171450" algn="l" defTabSz="171450" rtl="0" eaLnBrk="1" latinLnBrk="0" hangingPunct="1">
        <a:defRPr sz="700" kern="1200">
          <a:solidFill>
            <a:schemeClr val="tx1"/>
          </a:solidFill>
          <a:latin typeface="+mn-lt"/>
          <a:ea typeface="+mn-ea"/>
          <a:cs typeface="+mn-cs"/>
        </a:defRPr>
      </a:lvl2pPr>
      <a:lvl3pPr marL="342900" algn="l" defTabSz="171450" rtl="0" eaLnBrk="1" latinLnBrk="0" hangingPunct="1">
        <a:defRPr sz="700" kern="1200">
          <a:solidFill>
            <a:schemeClr val="tx1"/>
          </a:solidFill>
          <a:latin typeface="+mn-lt"/>
          <a:ea typeface="+mn-ea"/>
          <a:cs typeface="+mn-cs"/>
        </a:defRPr>
      </a:lvl3pPr>
      <a:lvl4pPr marL="514350" algn="l" defTabSz="171450" rtl="0" eaLnBrk="1" latinLnBrk="0" hangingPunct="1">
        <a:defRPr sz="700" kern="1200">
          <a:solidFill>
            <a:schemeClr val="tx1"/>
          </a:solidFill>
          <a:latin typeface="+mn-lt"/>
          <a:ea typeface="+mn-ea"/>
          <a:cs typeface="+mn-cs"/>
        </a:defRPr>
      </a:lvl4pPr>
      <a:lvl5pPr marL="685800" algn="l" defTabSz="171450" rtl="0" eaLnBrk="1" latinLnBrk="0" hangingPunct="1">
        <a:defRPr sz="700" kern="1200">
          <a:solidFill>
            <a:schemeClr val="tx1"/>
          </a:solidFill>
          <a:latin typeface="+mn-lt"/>
          <a:ea typeface="+mn-ea"/>
          <a:cs typeface="+mn-cs"/>
        </a:defRPr>
      </a:lvl5pPr>
      <a:lvl6pPr marL="857250" algn="l" defTabSz="171450" rtl="0" eaLnBrk="1" latinLnBrk="0" hangingPunct="1">
        <a:defRPr sz="700" kern="1200">
          <a:solidFill>
            <a:schemeClr val="tx1"/>
          </a:solidFill>
          <a:latin typeface="+mn-lt"/>
          <a:ea typeface="+mn-ea"/>
          <a:cs typeface="+mn-cs"/>
        </a:defRPr>
      </a:lvl6pPr>
      <a:lvl7pPr marL="1028700" algn="l" defTabSz="171450" rtl="0" eaLnBrk="1" latinLnBrk="0" hangingPunct="1">
        <a:defRPr sz="700" kern="1200">
          <a:solidFill>
            <a:schemeClr val="tx1"/>
          </a:solidFill>
          <a:latin typeface="+mn-lt"/>
          <a:ea typeface="+mn-ea"/>
          <a:cs typeface="+mn-cs"/>
        </a:defRPr>
      </a:lvl7pPr>
      <a:lvl8pPr marL="1200150" algn="l" defTabSz="171450" rtl="0" eaLnBrk="1" latinLnBrk="0" hangingPunct="1">
        <a:defRPr sz="700" kern="1200">
          <a:solidFill>
            <a:schemeClr val="tx1"/>
          </a:solidFill>
          <a:latin typeface="+mn-lt"/>
          <a:ea typeface="+mn-ea"/>
          <a:cs typeface="+mn-cs"/>
        </a:defRPr>
      </a:lvl8pPr>
      <a:lvl9pPr marL="1371600" algn="l" defTabSz="171450" rtl="0" eaLnBrk="1" latinLnBrk="0" hangingPunct="1">
        <a:defRPr sz="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7CF2C8C-F3E0-46D5-A9EA-CDB5637E661A}"/>
              </a:ext>
            </a:extLst>
          </p:cNvPr>
          <p:cNvSpPr>
            <a:spLocks noGrp="1"/>
          </p:cNvSpPr>
          <p:nvPr>
            <p:ph type="subTitle" idx="1"/>
          </p:nvPr>
        </p:nvSpPr>
        <p:spPr>
          <a:xfrm>
            <a:off x="529208" y="2571750"/>
            <a:ext cx="4114800" cy="504056"/>
          </a:xfrm>
        </p:spPr>
        <p:txBody>
          <a:bodyPr>
            <a:normAutofit lnSpcReduction="10000"/>
          </a:bodyPr>
          <a:lstStyle/>
          <a:p>
            <a:r>
              <a:rPr lang="en-US" sz="2800" dirty="0"/>
              <a:t>A land overview</a:t>
            </a:r>
          </a:p>
          <a:p>
            <a:endParaRPr lang="en-US" dirty="0"/>
          </a:p>
        </p:txBody>
      </p:sp>
      <p:sp>
        <p:nvSpPr>
          <p:cNvPr id="3" name="Title 2">
            <a:extLst>
              <a:ext uri="{FF2B5EF4-FFF2-40B4-BE49-F238E27FC236}">
                <a16:creationId xmlns:a16="http://schemas.microsoft.com/office/drawing/2014/main" id="{17D3F5EA-E69E-4340-9ACC-BE93EF51578B}"/>
              </a:ext>
            </a:extLst>
          </p:cNvPr>
          <p:cNvSpPr>
            <a:spLocks noGrp="1"/>
          </p:cNvSpPr>
          <p:nvPr>
            <p:ph type="title"/>
          </p:nvPr>
        </p:nvSpPr>
        <p:spPr>
          <a:xfrm>
            <a:off x="457200" y="1474470"/>
            <a:ext cx="8229600" cy="1097280"/>
          </a:xfrm>
        </p:spPr>
        <p:txBody>
          <a:bodyPr/>
          <a:lstStyle/>
          <a:p>
            <a:r>
              <a:rPr lang="en-US" dirty="0"/>
              <a:t>Oil &amp; Gas </a:t>
            </a:r>
            <a:r>
              <a:rPr lang="en-US" sz="4500" dirty="0"/>
              <a:t>vs. </a:t>
            </a:r>
            <a:r>
              <a:rPr lang="en-US" dirty="0"/>
              <a:t>Solar</a:t>
            </a:r>
          </a:p>
        </p:txBody>
      </p:sp>
      <p:sp>
        <p:nvSpPr>
          <p:cNvPr id="5" name="Subtitle 1">
            <a:extLst>
              <a:ext uri="{FF2B5EF4-FFF2-40B4-BE49-F238E27FC236}">
                <a16:creationId xmlns:a16="http://schemas.microsoft.com/office/drawing/2014/main" id="{3F0EF433-C13E-47FE-8076-B8178D2203AB}"/>
              </a:ext>
            </a:extLst>
          </p:cNvPr>
          <p:cNvSpPr txBox="1">
            <a:spLocks/>
          </p:cNvSpPr>
          <p:nvPr/>
        </p:nvSpPr>
        <p:spPr>
          <a:xfrm>
            <a:off x="529208" y="4299942"/>
            <a:ext cx="4114800" cy="576064"/>
          </a:xfrm>
          <a:prstGeom prst="rect">
            <a:avLst/>
          </a:prstGeom>
        </p:spPr>
        <p:txBody>
          <a:bodyPr vert="horz" lIns="34290" tIns="17145" rIns="34290" bIns="17145" rtlCol="0" anchor="t" anchorCtr="0">
            <a:noAutofit/>
          </a:bodyPr>
          <a:lstStyle>
            <a:lvl1pPr marL="0" indent="0" algn="l" rtl="0" fontAlgn="base">
              <a:lnSpc>
                <a:spcPct val="100000"/>
              </a:lnSpc>
              <a:spcBef>
                <a:spcPts val="0"/>
              </a:spcBef>
              <a:spcAft>
                <a:spcPts val="600"/>
              </a:spcAft>
              <a:buClr>
                <a:schemeClr val="accent1"/>
              </a:buClr>
              <a:buSzPct val="100000"/>
              <a:buFont typeface="Arial" panose="020B0604020202020204" pitchFamily="34" charset="0"/>
              <a:buNone/>
              <a:tabLst>
                <a:tab pos="1257300" algn="l"/>
              </a:tabLst>
              <a:defRPr sz="1800">
                <a:solidFill>
                  <a:schemeClr val="bg1"/>
                </a:solidFill>
                <a:latin typeface="Source Sans Pro Semibold" panose="020B0603030403020204" pitchFamily="34" charset="0"/>
                <a:ea typeface="Source Sans Pro Semibold" panose="020B0603030403020204" pitchFamily="34" charset="0"/>
                <a:cs typeface="+mn-cs"/>
                <a:sym typeface="Gill Sans" charset="0"/>
              </a:defRPr>
            </a:lvl1pPr>
            <a:lvl2pPr marL="171450" indent="0" algn="ctr" rtl="0" fontAlgn="base">
              <a:spcBef>
                <a:spcPts val="300"/>
              </a:spcBef>
              <a:spcAft>
                <a:spcPts val="300"/>
              </a:spcAft>
              <a:buClr>
                <a:schemeClr val="tx1">
                  <a:lumMod val="75000"/>
                  <a:lumOff val="25000"/>
                </a:schemeClr>
              </a:buClr>
              <a:buSzPct val="100000"/>
              <a:buFont typeface="Source Sans Pro Black" panose="020B0803030403020204" pitchFamily="34" charset="0"/>
              <a:buNone/>
              <a:defRPr sz="1200" cap="all" baseline="0">
                <a:solidFill>
                  <a:schemeClr val="accent6">
                    <a:lumMod val="75000"/>
                  </a:schemeClr>
                </a:solidFill>
                <a:latin typeface="Source Sans Pro Semibold" panose="020B0603030403020204" pitchFamily="34" charset="0"/>
                <a:ea typeface="Source Sans Pro Semibold" panose="020B0603030403020204" pitchFamily="34" charset="0"/>
                <a:cs typeface="+mn-cs"/>
                <a:sym typeface="Gill Sans" charset="0"/>
              </a:defRPr>
            </a:lvl2pPr>
            <a:lvl3pPr marL="342900" indent="0" algn="ctr" rtl="0" fontAlgn="base">
              <a:lnSpc>
                <a:spcPct val="100000"/>
              </a:lnSpc>
              <a:spcBef>
                <a:spcPts val="0"/>
              </a:spcBef>
              <a:spcAft>
                <a:spcPts val="600"/>
              </a:spcAft>
              <a:buClr>
                <a:schemeClr val="accent1"/>
              </a:buClr>
              <a:buSzPct val="150000"/>
              <a:buFont typeface="Source Sans Pro" panose="020B0503030403020204" pitchFamily="34" charset="0"/>
              <a:buNone/>
              <a:defRPr sz="1400" strike="noStrike">
                <a:solidFill>
                  <a:schemeClr val="tx1">
                    <a:lumMod val="75000"/>
                    <a:lumOff val="25000"/>
                  </a:schemeClr>
                </a:solidFill>
                <a:latin typeface="+mn-lt"/>
                <a:ea typeface="Source Sans Pro Semibold" panose="020B0603030403020204" pitchFamily="34" charset="0"/>
                <a:cs typeface="+mn-cs"/>
                <a:sym typeface="Gill Sans" charset="0"/>
              </a:defRPr>
            </a:lvl3pPr>
            <a:lvl4pPr marL="514350" indent="0" algn="ctr" rtl="0" fontAlgn="base">
              <a:spcBef>
                <a:spcPts val="0"/>
              </a:spcBef>
              <a:spcAft>
                <a:spcPts val="600"/>
              </a:spcAft>
              <a:buClr>
                <a:schemeClr val="accent1"/>
              </a:buClr>
              <a:buSzPct val="100000"/>
              <a:buFont typeface="Source Sans Pro Black" panose="020B0803030403020204" pitchFamily="34" charset="0"/>
              <a:buNone/>
              <a:defRPr lang="en-US" sz="1200" strike="noStrike" cap="none" baseline="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4pPr>
            <a:lvl5pPr marL="685800" indent="0" algn="ctr" rtl="0" fontAlgn="base">
              <a:spcBef>
                <a:spcPts val="0"/>
              </a:spcBef>
              <a:spcAft>
                <a:spcPct val="0"/>
              </a:spcAft>
              <a:buClr>
                <a:schemeClr val="accent1"/>
              </a:buClr>
              <a:buSzPct val="100000"/>
              <a:buFont typeface="Arial" panose="020B0604020202020204" pitchFamily="34" charset="0"/>
              <a:buNone/>
              <a:defRPr lang="en-US" sz="1200" i="1" strike="noStrike" cap="none" baseline="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5pPr>
            <a:lvl6pPr marL="857250" indent="0" algn="ctr" rtl="0" fontAlgn="base">
              <a:spcBef>
                <a:spcPts val="1950"/>
              </a:spcBef>
              <a:spcAft>
                <a:spcPct val="0"/>
              </a:spcAft>
              <a:buSzPct val="171000"/>
              <a:buFont typeface="Gill Sans" charset="0"/>
              <a:buNone/>
              <a:defRPr sz="2100">
                <a:solidFill>
                  <a:schemeClr val="tx1"/>
                </a:solidFill>
                <a:latin typeface="+mn-lt"/>
                <a:ea typeface="+mn-ea"/>
                <a:cs typeface="+mn-cs"/>
                <a:sym typeface="Gill Sans" charset="0"/>
              </a:defRPr>
            </a:lvl6pPr>
            <a:lvl7pPr marL="1028700" indent="0" algn="ctr" rtl="0" fontAlgn="base">
              <a:spcBef>
                <a:spcPts val="1950"/>
              </a:spcBef>
              <a:spcAft>
                <a:spcPct val="0"/>
              </a:spcAft>
              <a:buSzPct val="171000"/>
              <a:buFont typeface="Gill Sans" charset="0"/>
              <a:buNone/>
              <a:defRPr sz="2100">
                <a:solidFill>
                  <a:schemeClr val="tx1"/>
                </a:solidFill>
                <a:latin typeface="+mn-lt"/>
                <a:ea typeface="+mn-ea"/>
                <a:cs typeface="+mn-cs"/>
                <a:sym typeface="Gill Sans" charset="0"/>
              </a:defRPr>
            </a:lvl7pPr>
            <a:lvl8pPr marL="1200150" indent="0" algn="ctr" rtl="0" fontAlgn="base">
              <a:spcBef>
                <a:spcPts val="1950"/>
              </a:spcBef>
              <a:spcAft>
                <a:spcPct val="0"/>
              </a:spcAft>
              <a:buSzPct val="171000"/>
              <a:buFont typeface="Gill Sans" charset="0"/>
              <a:buNone/>
              <a:defRPr sz="2100">
                <a:solidFill>
                  <a:schemeClr val="tx1"/>
                </a:solidFill>
                <a:latin typeface="+mn-lt"/>
                <a:ea typeface="+mn-ea"/>
                <a:cs typeface="+mn-cs"/>
                <a:sym typeface="Gill Sans" charset="0"/>
              </a:defRPr>
            </a:lvl8pPr>
            <a:lvl9pPr marL="1371600" indent="0" algn="ctr" rtl="0" fontAlgn="base">
              <a:spcBef>
                <a:spcPts val="1950"/>
              </a:spcBef>
              <a:spcAft>
                <a:spcPct val="0"/>
              </a:spcAft>
              <a:buSzPct val="171000"/>
              <a:buFont typeface="Gill Sans" charset="0"/>
              <a:buNone/>
              <a:defRPr sz="2100">
                <a:solidFill>
                  <a:schemeClr val="tx1"/>
                </a:solidFill>
                <a:latin typeface="+mn-lt"/>
                <a:ea typeface="+mn-ea"/>
                <a:cs typeface="+mn-cs"/>
                <a:sym typeface="Gill Sans" charset="0"/>
              </a:defRPr>
            </a:lvl9pPr>
          </a:lstStyle>
          <a:p>
            <a:r>
              <a:rPr lang="en-US" kern="0" dirty="0"/>
              <a:t>Presented by: </a:t>
            </a:r>
            <a:br>
              <a:rPr lang="en-US" kern="0" dirty="0"/>
            </a:br>
            <a:r>
              <a:rPr lang="en-US" kern="0" dirty="0"/>
              <a:t>Phillip A. Guerra, JD, CPL</a:t>
            </a:r>
          </a:p>
          <a:p>
            <a:endParaRPr lang="en-US" kern="0" dirty="0"/>
          </a:p>
        </p:txBody>
      </p:sp>
    </p:spTree>
    <p:extLst>
      <p:ext uri="{BB962C8B-B14F-4D97-AF65-F5344CB8AC3E}">
        <p14:creationId xmlns:p14="http://schemas.microsoft.com/office/powerpoint/2010/main" val="93291500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371209E-0DD9-4E64-AD85-550268B925D4}"/>
              </a:ext>
            </a:extLst>
          </p:cNvPr>
          <p:cNvSpPr>
            <a:spLocks noGrp="1"/>
          </p:cNvSpPr>
          <p:nvPr>
            <p:ph type="sldNum" sz="quarter" idx="4"/>
          </p:nvPr>
        </p:nvSpPr>
        <p:spPr/>
        <p:txBody>
          <a:bodyPr/>
          <a:lstStyle/>
          <a:p>
            <a:fld id="{8894A860-9408-4AD2-AC6E-3FFFFE686981}" type="slidenum">
              <a:rPr lang="en-US" smtClean="0"/>
              <a:pPr/>
              <a:t>10</a:t>
            </a:fld>
            <a:endParaRPr lang="en-US" dirty="0"/>
          </a:p>
        </p:txBody>
      </p:sp>
      <p:sp>
        <p:nvSpPr>
          <p:cNvPr id="11" name="Text Placeholder 10">
            <a:extLst>
              <a:ext uri="{FF2B5EF4-FFF2-40B4-BE49-F238E27FC236}">
                <a16:creationId xmlns:a16="http://schemas.microsoft.com/office/drawing/2014/main" id="{C9AF5624-56C3-403C-B728-05F94323B610}"/>
              </a:ext>
            </a:extLst>
          </p:cNvPr>
          <p:cNvSpPr>
            <a:spLocks noGrp="1"/>
          </p:cNvSpPr>
          <p:nvPr>
            <p:ph type="body" sz="quarter" idx="4294967295"/>
          </p:nvPr>
        </p:nvSpPr>
        <p:spPr>
          <a:xfrm>
            <a:off x="7020274" y="0"/>
            <a:ext cx="2123726" cy="5143500"/>
          </a:xfrm>
        </p:spPr>
        <p:txBody>
          <a:bodyPr anchor="t" anchorCtr="0">
            <a:normAutofit/>
          </a:bodyPr>
          <a:lstStyle/>
          <a:p>
            <a:pPr algn="ctr"/>
            <a:r>
              <a:rPr lang="en-US" sz="4000" dirty="0"/>
              <a:t>Ground Mount</a:t>
            </a:r>
          </a:p>
        </p:txBody>
      </p:sp>
      <p:pic>
        <p:nvPicPr>
          <p:cNvPr id="10" name="Picture 9">
            <a:extLst>
              <a:ext uri="{FF2B5EF4-FFF2-40B4-BE49-F238E27FC236}">
                <a16:creationId xmlns:a16="http://schemas.microsoft.com/office/drawing/2014/main" id="{16A2F341-A670-4593-87C9-2D46D003255E}"/>
              </a:ext>
            </a:extLst>
          </p:cNvPr>
          <p:cNvPicPr>
            <a:picLocks noChangeAspect="1"/>
          </p:cNvPicPr>
          <p:nvPr/>
        </p:nvPicPr>
        <p:blipFill>
          <a:blip r:embed="rId3"/>
          <a:srcRect/>
          <a:stretch/>
        </p:blipFill>
        <p:spPr>
          <a:xfrm>
            <a:off x="0" y="-10270"/>
            <a:ext cx="9144000" cy="5153769"/>
          </a:xfrm>
          <a:prstGeom prst="rect">
            <a:avLst/>
          </a:prstGeom>
        </p:spPr>
      </p:pic>
      <p:sp>
        <p:nvSpPr>
          <p:cNvPr id="8" name="Text Placeholder 10">
            <a:extLst>
              <a:ext uri="{FF2B5EF4-FFF2-40B4-BE49-F238E27FC236}">
                <a16:creationId xmlns:a16="http://schemas.microsoft.com/office/drawing/2014/main" id="{D75F5586-A07B-4BB7-9F92-3855B76A97AA}"/>
              </a:ext>
            </a:extLst>
          </p:cNvPr>
          <p:cNvSpPr txBox="1">
            <a:spLocks/>
          </p:cNvSpPr>
          <p:nvPr/>
        </p:nvSpPr>
        <p:spPr>
          <a:xfrm>
            <a:off x="4617" y="0"/>
            <a:ext cx="3847303" cy="987574"/>
          </a:xfrm>
          <a:prstGeom prst="rect">
            <a:avLst/>
          </a:prstGeom>
        </p:spPr>
        <p:txBody>
          <a:bodyPr vert="horz" lIns="0" tIns="91440" rIns="91440" bIns="91440" rtlCol="0" anchor="t" anchorCtr="0">
            <a:normAutofit/>
          </a:bodyPr>
          <a:lstStyle>
            <a:lvl1pPr marL="0" indent="0" algn="l" rtl="0" fontAlgn="base">
              <a:lnSpc>
                <a:spcPct val="100000"/>
              </a:lnSpc>
              <a:spcBef>
                <a:spcPts val="0"/>
              </a:spcBef>
              <a:spcAft>
                <a:spcPts val="600"/>
              </a:spcAft>
              <a:buClr>
                <a:schemeClr val="accent1"/>
              </a:buClr>
              <a:buSzPct val="100000"/>
              <a:buFont typeface="Arial" panose="020B0604020202020204" pitchFamily="34" charset="0"/>
              <a:buNone/>
              <a:defRPr lang="en-US" sz="2800" u="none" kern="0" baseline="0" dirty="0" smtClean="0">
                <a:solidFill>
                  <a:schemeClr val="bg1"/>
                </a:solidFill>
                <a:uFill>
                  <a:solidFill>
                    <a:schemeClr val="accent4"/>
                  </a:solidFill>
                </a:uFill>
                <a:latin typeface="Source Sans Pro Black" panose="020B0803030403020204" pitchFamily="34" charset="0"/>
                <a:ea typeface="Source Sans Pro Black" panose="020B0803030403020204" pitchFamily="34" charset="0"/>
                <a:cs typeface="+mj-cs"/>
                <a:sym typeface="Gill Sans" charset="0"/>
              </a:defRPr>
            </a:lvl1pPr>
            <a:lvl2pPr marL="458788" indent="-173038" algn="l" rtl="0" fontAlgn="base">
              <a:spcBef>
                <a:spcPts val="300"/>
              </a:spcBef>
              <a:spcAft>
                <a:spcPts val="300"/>
              </a:spcAft>
              <a:buClr>
                <a:schemeClr val="tx1">
                  <a:lumMod val="75000"/>
                  <a:lumOff val="25000"/>
                </a:schemeClr>
              </a:buClr>
              <a:buSzPct val="100000"/>
              <a:buFont typeface="Source Sans Pro Black" panose="020B0803030403020204" pitchFamily="34" charset="0"/>
              <a:buChar char="−"/>
              <a:defRPr sz="1200" cap="all" baseline="0">
                <a:solidFill>
                  <a:schemeClr val="accent6">
                    <a:lumMod val="75000"/>
                  </a:schemeClr>
                </a:solidFill>
                <a:latin typeface="Source Sans Pro Semibold" panose="020B0603030403020204" pitchFamily="34" charset="0"/>
                <a:ea typeface="Source Sans Pro Semibold" panose="020B0603030403020204" pitchFamily="34" charset="0"/>
                <a:cs typeface="+mn-cs"/>
                <a:sym typeface="Gill Sans" charset="0"/>
              </a:defRPr>
            </a:lvl2pPr>
            <a:lvl3pPr marL="688975" indent="-231775" algn="l" rtl="0" fontAlgn="base">
              <a:lnSpc>
                <a:spcPct val="100000"/>
              </a:lnSpc>
              <a:spcBef>
                <a:spcPts val="0"/>
              </a:spcBef>
              <a:spcAft>
                <a:spcPts val="600"/>
              </a:spcAft>
              <a:buClr>
                <a:schemeClr val="accent1"/>
              </a:buClr>
              <a:buSzPct val="150000"/>
              <a:buFont typeface="Source Sans Pro" panose="020B0503030403020204" pitchFamily="34" charset="0"/>
              <a:buChar char="•"/>
              <a:defRPr sz="1400" strike="noStrike">
                <a:solidFill>
                  <a:schemeClr val="tx1">
                    <a:lumMod val="75000"/>
                    <a:lumOff val="25000"/>
                  </a:schemeClr>
                </a:solidFill>
                <a:latin typeface="+mn-lt"/>
                <a:ea typeface="Source Sans Pro Semibold" panose="020B0603030403020204" pitchFamily="34" charset="0"/>
                <a:cs typeface="+mn-cs"/>
                <a:sym typeface="Gill Sans" charset="0"/>
              </a:defRPr>
            </a:lvl3pPr>
            <a:lvl4pPr marL="914400" indent="-225425" algn="l" rtl="0" fontAlgn="base">
              <a:spcBef>
                <a:spcPts val="0"/>
              </a:spcBef>
              <a:spcAft>
                <a:spcPts val="600"/>
              </a:spcAft>
              <a:buClr>
                <a:schemeClr val="accent1"/>
              </a:buClr>
              <a:buSzPct val="100000"/>
              <a:buFont typeface="Source Sans Pro Black" panose="020B0803030403020204" pitchFamily="34" charset="0"/>
              <a:buChar char="−"/>
              <a:defRPr lang="en-US" sz="1200"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4pPr>
            <a:lvl5pPr marL="1085850" indent="-171450" algn="l" rtl="0" fontAlgn="base">
              <a:spcBef>
                <a:spcPts val="0"/>
              </a:spcBef>
              <a:spcAft>
                <a:spcPct val="0"/>
              </a:spcAft>
              <a:buClr>
                <a:schemeClr val="accent1"/>
              </a:buClr>
              <a:buSzPct val="100000"/>
              <a:buFont typeface="Arial" panose="020B0604020202020204" pitchFamily="34" charset="0"/>
              <a:buChar char="•"/>
              <a:defRPr lang="en-US" sz="1200" i="1"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5pPr>
            <a:lvl6pPr marL="12573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6pPr>
            <a:lvl7pPr marL="14287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7pPr>
            <a:lvl8pPr marL="16002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8pPr>
            <a:lvl9pPr marL="17716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9pPr>
          </a:lstStyle>
          <a:p>
            <a:pPr algn="ctr"/>
            <a:r>
              <a:rPr lang="en-US" sz="4000" dirty="0"/>
              <a:t>Ground Mount</a:t>
            </a:r>
          </a:p>
        </p:txBody>
      </p:sp>
      <p:sp>
        <p:nvSpPr>
          <p:cNvPr id="12" name="Text Placeholder 3">
            <a:extLst>
              <a:ext uri="{FF2B5EF4-FFF2-40B4-BE49-F238E27FC236}">
                <a16:creationId xmlns:a16="http://schemas.microsoft.com/office/drawing/2014/main" id="{B287F91F-DB58-4043-B296-B81A43921641}"/>
              </a:ext>
            </a:extLst>
          </p:cNvPr>
          <p:cNvSpPr txBox="1">
            <a:spLocks/>
          </p:cNvSpPr>
          <p:nvPr/>
        </p:nvSpPr>
        <p:spPr>
          <a:xfrm>
            <a:off x="7618160" y="160120"/>
            <a:ext cx="1355012" cy="395406"/>
          </a:xfrm>
          <a:prstGeom prst="rect">
            <a:avLst/>
          </a:prstGeom>
          <a:solidFill>
            <a:schemeClr val="accent4"/>
          </a:solidFill>
          <a:ln>
            <a:solidFill>
              <a:schemeClr val="accent4"/>
            </a:solidFill>
          </a:ln>
        </p:spPr>
        <p:txBody>
          <a:bodyPr vert="horz" lIns="91440" tIns="91440" rIns="91440" bIns="91440" rtlCol="0" anchor="ctr" anchorCtr="0">
            <a:noAutofit/>
          </a:bodyPr>
          <a:lstStyle>
            <a:lvl1pPr marL="0" indent="0" algn="ctr" rtl="0" fontAlgn="base">
              <a:lnSpc>
                <a:spcPct val="100000"/>
              </a:lnSpc>
              <a:spcBef>
                <a:spcPts val="0"/>
              </a:spcBef>
              <a:spcAft>
                <a:spcPts val="0"/>
              </a:spcAft>
              <a:buClr>
                <a:schemeClr val="accent1"/>
              </a:buClr>
              <a:buSzPct val="100000"/>
              <a:buFont typeface="Arial" panose="020B0604020202020204" pitchFamily="34" charset="0"/>
              <a:buNone/>
              <a:defRPr sz="800" cap="all" baseline="0">
                <a:solidFill>
                  <a:schemeClr val="bg1"/>
                </a:solidFill>
                <a:latin typeface="Source Sans Pro Black" panose="020B0803030403020204" pitchFamily="34" charset="0"/>
                <a:ea typeface="Source Sans Pro Black" panose="020B0803030403020204" pitchFamily="34" charset="0"/>
                <a:cs typeface="+mn-cs"/>
                <a:sym typeface="Gill Sans" charset="0"/>
              </a:defRPr>
            </a:lvl1pPr>
            <a:lvl2pPr marL="458788" indent="-173038" algn="l" rtl="0" fontAlgn="base">
              <a:spcBef>
                <a:spcPts val="300"/>
              </a:spcBef>
              <a:spcAft>
                <a:spcPts val="300"/>
              </a:spcAft>
              <a:buClr>
                <a:schemeClr val="tx1">
                  <a:lumMod val="75000"/>
                  <a:lumOff val="25000"/>
                </a:schemeClr>
              </a:buClr>
              <a:buSzPct val="100000"/>
              <a:buFont typeface="Source Sans Pro Black" panose="020B0803030403020204" pitchFamily="34" charset="0"/>
              <a:buChar char="−"/>
              <a:defRPr sz="1200" cap="all" baseline="0">
                <a:solidFill>
                  <a:schemeClr val="accent6">
                    <a:lumMod val="75000"/>
                  </a:schemeClr>
                </a:solidFill>
                <a:latin typeface="Source Sans Pro Semibold" panose="020B0603030403020204" pitchFamily="34" charset="0"/>
                <a:ea typeface="Source Sans Pro Semibold" panose="020B0603030403020204" pitchFamily="34" charset="0"/>
                <a:cs typeface="+mn-cs"/>
                <a:sym typeface="Gill Sans" charset="0"/>
              </a:defRPr>
            </a:lvl2pPr>
            <a:lvl3pPr marL="688975" indent="-231775" algn="l" rtl="0" fontAlgn="base">
              <a:lnSpc>
                <a:spcPct val="100000"/>
              </a:lnSpc>
              <a:spcBef>
                <a:spcPts val="0"/>
              </a:spcBef>
              <a:spcAft>
                <a:spcPts val="600"/>
              </a:spcAft>
              <a:buClr>
                <a:schemeClr val="accent1"/>
              </a:buClr>
              <a:buSzPct val="150000"/>
              <a:buFont typeface="Source Sans Pro" panose="020B0503030403020204" pitchFamily="34" charset="0"/>
              <a:buChar char="•"/>
              <a:defRPr sz="1400" strike="noStrike">
                <a:solidFill>
                  <a:schemeClr val="tx1">
                    <a:lumMod val="75000"/>
                    <a:lumOff val="25000"/>
                  </a:schemeClr>
                </a:solidFill>
                <a:latin typeface="+mn-lt"/>
                <a:ea typeface="Source Sans Pro Semibold" panose="020B0603030403020204" pitchFamily="34" charset="0"/>
                <a:cs typeface="+mn-cs"/>
                <a:sym typeface="Gill Sans" charset="0"/>
              </a:defRPr>
            </a:lvl3pPr>
            <a:lvl4pPr marL="914400" indent="-225425" algn="l" rtl="0" fontAlgn="base">
              <a:spcBef>
                <a:spcPts val="0"/>
              </a:spcBef>
              <a:spcAft>
                <a:spcPts val="600"/>
              </a:spcAft>
              <a:buClr>
                <a:schemeClr val="accent1"/>
              </a:buClr>
              <a:buSzPct val="100000"/>
              <a:buFont typeface="Source Sans Pro Black" panose="020B0803030403020204" pitchFamily="34" charset="0"/>
              <a:buChar char="−"/>
              <a:defRPr lang="en-US" sz="1200"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4pPr>
            <a:lvl5pPr marL="1085850" indent="-171450" algn="l" rtl="0" fontAlgn="base">
              <a:spcBef>
                <a:spcPts val="0"/>
              </a:spcBef>
              <a:spcAft>
                <a:spcPct val="0"/>
              </a:spcAft>
              <a:buClr>
                <a:schemeClr val="accent1"/>
              </a:buClr>
              <a:buSzPct val="100000"/>
              <a:buFont typeface="Arial" panose="020B0604020202020204" pitchFamily="34" charset="0"/>
              <a:buChar char="•"/>
              <a:defRPr lang="en-US" sz="1200" i="1"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5pPr>
            <a:lvl6pPr marL="12573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6pPr>
            <a:lvl7pPr marL="14287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7pPr>
            <a:lvl8pPr marL="16002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8pPr>
            <a:lvl9pPr marL="17716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9pPr>
          </a:lstStyle>
          <a:p>
            <a:r>
              <a:rPr lang="en-US" sz="2800" kern="0" dirty="0"/>
              <a:t>BTM</a:t>
            </a:r>
          </a:p>
        </p:txBody>
      </p:sp>
      <p:sp>
        <p:nvSpPr>
          <p:cNvPr id="13" name="Text Placeholder 3">
            <a:extLst>
              <a:ext uri="{FF2B5EF4-FFF2-40B4-BE49-F238E27FC236}">
                <a16:creationId xmlns:a16="http://schemas.microsoft.com/office/drawing/2014/main" id="{D5203015-7697-4874-AA0D-0A5F1E084C38}"/>
              </a:ext>
            </a:extLst>
          </p:cNvPr>
          <p:cNvSpPr txBox="1">
            <a:spLocks/>
          </p:cNvSpPr>
          <p:nvPr/>
        </p:nvSpPr>
        <p:spPr>
          <a:xfrm>
            <a:off x="7628187" y="637151"/>
            <a:ext cx="1355012" cy="395406"/>
          </a:xfrm>
          <a:prstGeom prst="rect">
            <a:avLst/>
          </a:prstGeom>
          <a:solidFill>
            <a:schemeClr val="accent2"/>
          </a:solidFill>
          <a:ln>
            <a:solidFill>
              <a:schemeClr val="accent2"/>
            </a:solidFill>
          </a:ln>
        </p:spPr>
        <p:txBody>
          <a:bodyPr vert="horz" lIns="91440" tIns="91440" rIns="91440" bIns="91440" rtlCol="0" anchor="ctr" anchorCtr="0">
            <a:noAutofit/>
          </a:bodyPr>
          <a:lstStyle>
            <a:lvl1pPr marL="0" indent="0" algn="ctr" rtl="0" fontAlgn="base">
              <a:lnSpc>
                <a:spcPct val="100000"/>
              </a:lnSpc>
              <a:spcBef>
                <a:spcPts val="0"/>
              </a:spcBef>
              <a:spcAft>
                <a:spcPts val="0"/>
              </a:spcAft>
              <a:buClr>
                <a:schemeClr val="accent1"/>
              </a:buClr>
              <a:buSzPct val="100000"/>
              <a:buFont typeface="Arial" panose="020B0604020202020204" pitchFamily="34" charset="0"/>
              <a:buNone/>
              <a:defRPr sz="800" cap="all" baseline="0">
                <a:solidFill>
                  <a:schemeClr val="bg1"/>
                </a:solidFill>
                <a:latin typeface="Source Sans Pro Black" panose="020B0803030403020204" pitchFamily="34" charset="0"/>
                <a:ea typeface="Source Sans Pro Black" panose="020B0803030403020204" pitchFamily="34" charset="0"/>
                <a:cs typeface="+mn-cs"/>
                <a:sym typeface="Gill Sans" charset="0"/>
              </a:defRPr>
            </a:lvl1pPr>
            <a:lvl2pPr marL="458788" indent="-173038" algn="l" rtl="0" fontAlgn="base">
              <a:spcBef>
                <a:spcPts val="300"/>
              </a:spcBef>
              <a:spcAft>
                <a:spcPts val="300"/>
              </a:spcAft>
              <a:buClr>
                <a:schemeClr val="tx1">
                  <a:lumMod val="75000"/>
                  <a:lumOff val="25000"/>
                </a:schemeClr>
              </a:buClr>
              <a:buSzPct val="100000"/>
              <a:buFont typeface="Source Sans Pro Black" panose="020B0803030403020204" pitchFamily="34" charset="0"/>
              <a:buChar char="−"/>
              <a:defRPr sz="1200" cap="all" baseline="0">
                <a:solidFill>
                  <a:schemeClr val="accent6">
                    <a:lumMod val="75000"/>
                  </a:schemeClr>
                </a:solidFill>
                <a:latin typeface="Source Sans Pro Semibold" panose="020B0603030403020204" pitchFamily="34" charset="0"/>
                <a:ea typeface="Source Sans Pro Semibold" panose="020B0603030403020204" pitchFamily="34" charset="0"/>
                <a:cs typeface="+mn-cs"/>
                <a:sym typeface="Gill Sans" charset="0"/>
              </a:defRPr>
            </a:lvl2pPr>
            <a:lvl3pPr marL="688975" indent="-231775" algn="l" rtl="0" fontAlgn="base">
              <a:lnSpc>
                <a:spcPct val="100000"/>
              </a:lnSpc>
              <a:spcBef>
                <a:spcPts val="0"/>
              </a:spcBef>
              <a:spcAft>
                <a:spcPts val="600"/>
              </a:spcAft>
              <a:buClr>
                <a:schemeClr val="accent1"/>
              </a:buClr>
              <a:buSzPct val="150000"/>
              <a:buFont typeface="Source Sans Pro" panose="020B0503030403020204" pitchFamily="34" charset="0"/>
              <a:buChar char="•"/>
              <a:defRPr sz="1400" strike="noStrike">
                <a:solidFill>
                  <a:schemeClr val="tx1">
                    <a:lumMod val="75000"/>
                    <a:lumOff val="25000"/>
                  </a:schemeClr>
                </a:solidFill>
                <a:latin typeface="+mn-lt"/>
                <a:ea typeface="Source Sans Pro Semibold" panose="020B0603030403020204" pitchFamily="34" charset="0"/>
                <a:cs typeface="+mn-cs"/>
                <a:sym typeface="Gill Sans" charset="0"/>
              </a:defRPr>
            </a:lvl3pPr>
            <a:lvl4pPr marL="914400" indent="-225425" algn="l" rtl="0" fontAlgn="base">
              <a:spcBef>
                <a:spcPts val="0"/>
              </a:spcBef>
              <a:spcAft>
                <a:spcPts val="600"/>
              </a:spcAft>
              <a:buClr>
                <a:schemeClr val="accent1"/>
              </a:buClr>
              <a:buSzPct val="100000"/>
              <a:buFont typeface="Source Sans Pro Black" panose="020B0803030403020204" pitchFamily="34" charset="0"/>
              <a:buChar char="−"/>
              <a:defRPr lang="en-US" sz="1200"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4pPr>
            <a:lvl5pPr marL="1085850" indent="-171450" algn="l" rtl="0" fontAlgn="base">
              <a:spcBef>
                <a:spcPts val="0"/>
              </a:spcBef>
              <a:spcAft>
                <a:spcPct val="0"/>
              </a:spcAft>
              <a:buClr>
                <a:schemeClr val="accent1"/>
              </a:buClr>
              <a:buSzPct val="100000"/>
              <a:buFont typeface="Arial" panose="020B0604020202020204" pitchFamily="34" charset="0"/>
              <a:buChar char="•"/>
              <a:defRPr lang="en-US" sz="1200" i="1"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5pPr>
            <a:lvl6pPr marL="12573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6pPr>
            <a:lvl7pPr marL="14287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7pPr>
            <a:lvl8pPr marL="16002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8pPr>
            <a:lvl9pPr marL="17716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9pPr>
          </a:lstStyle>
          <a:p>
            <a:r>
              <a:rPr lang="en-US" sz="2800" kern="0" dirty="0"/>
              <a:t>FTM</a:t>
            </a:r>
          </a:p>
        </p:txBody>
      </p:sp>
    </p:spTree>
    <p:extLst>
      <p:ext uri="{BB962C8B-B14F-4D97-AF65-F5344CB8AC3E}">
        <p14:creationId xmlns:p14="http://schemas.microsoft.com/office/powerpoint/2010/main" val="164318261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371209E-0DD9-4E64-AD85-550268B925D4}"/>
              </a:ext>
            </a:extLst>
          </p:cNvPr>
          <p:cNvSpPr>
            <a:spLocks noGrp="1"/>
          </p:cNvSpPr>
          <p:nvPr>
            <p:ph type="sldNum" sz="quarter" idx="4"/>
          </p:nvPr>
        </p:nvSpPr>
        <p:spPr/>
        <p:txBody>
          <a:bodyPr/>
          <a:lstStyle/>
          <a:p>
            <a:fld id="{8894A860-9408-4AD2-AC6E-3FFFFE686981}" type="slidenum">
              <a:rPr lang="en-US" smtClean="0"/>
              <a:pPr/>
              <a:t>11</a:t>
            </a:fld>
            <a:endParaRPr lang="en-US" dirty="0"/>
          </a:p>
        </p:txBody>
      </p:sp>
      <p:pic>
        <p:nvPicPr>
          <p:cNvPr id="3" name="Picture 2">
            <a:extLst>
              <a:ext uri="{FF2B5EF4-FFF2-40B4-BE49-F238E27FC236}">
                <a16:creationId xmlns:a16="http://schemas.microsoft.com/office/drawing/2014/main" id="{E39606B6-DB02-4EF1-964D-F9A61E26CC6B}"/>
              </a:ext>
            </a:extLst>
          </p:cNvPr>
          <p:cNvPicPr>
            <a:picLocks noChangeAspect="1"/>
          </p:cNvPicPr>
          <p:nvPr/>
        </p:nvPicPr>
        <p:blipFill>
          <a:blip r:embed="rId2"/>
          <a:srcRect/>
          <a:stretch/>
        </p:blipFill>
        <p:spPr>
          <a:xfrm>
            <a:off x="0" y="0"/>
            <a:ext cx="9144000" cy="5143500"/>
          </a:xfrm>
          <a:prstGeom prst="rect">
            <a:avLst/>
          </a:prstGeom>
        </p:spPr>
      </p:pic>
      <p:sp>
        <p:nvSpPr>
          <p:cNvPr id="8" name="Text Placeholder 10">
            <a:extLst>
              <a:ext uri="{FF2B5EF4-FFF2-40B4-BE49-F238E27FC236}">
                <a16:creationId xmlns:a16="http://schemas.microsoft.com/office/drawing/2014/main" id="{7336D3DD-4761-4828-AF68-C2B34247193B}"/>
              </a:ext>
            </a:extLst>
          </p:cNvPr>
          <p:cNvSpPr txBox="1">
            <a:spLocks/>
          </p:cNvSpPr>
          <p:nvPr/>
        </p:nvSpPr>
        <p:spPr>
          <a:xfrm>
            <a:off x="4617" y="0"/>
            <a:ext cx="3559271" cy="987574"/>
          </a:xfrm>
          <a:prstGeom prst="rect">
            <a:avLst/>
          </a:prstGeom>
        </p:spPr>
        <p:txBody>
          <a:bodyPr vert="horz" lIns="0" tIns="91440" rIns="91440" bIns="91440" rtlCol="0" anchor="t" anchorCtr="0">
            <a:normAutofit/>
          </a:bodyPr>
          <a:lstStyle>
            <a:lvl1pPr marL="0" indent="0" algn="l" rtl="0" fontAlgn="base">
              <a:lnSpc>
                <a:spcPct val="100000"/>
              </a:lnSpc>
              <a:spcBef>
                <a:spcPts val="0"/>
              </a:spcBef>
              <a:spcAft>
                <a:spcPts val="600"/>
              </a:spcAft>
              <a:buClr>
                <a:schemeClr val="accent1"/>
              </a:buClr>
              <a:buSzPct val="100000"/>
              <a:buFont typeface="Arial" panose="020B0604020202020204" pitchFamily="34" charset="0"/>
              <a:buNone/>
              <a:defRPr lang="en-US" sz="2800" u="none" kern="0" baseline="0" dirty="0" smtClean="0">
                <a:solidFill>
                  <a:schemeClr val="bg1"/>
                </a:solidFill>
                <a:uFill>
                  <a:solidFill>
                    <a:schemeClr val="accent4"/>
                  </a:solidFill>
                </a:uFill>
                <a:latin typeface="Source Sans Pro Black" panose="020B0803030403020204" pitchFamily="34" charset="0"/>
                <a:ea typeface="Source Sans Pro Black" panose="020B0803030403020204" pitchFamily="34" charset="0"/>
                <a:cs typeface="+mj-cs"/>
                <a:sym typeface="Gill Sans" charset="0"/>
              </a:defRPr>
            </a:lvl1pPr>
            <a:lvl2pPr marL="458788" indent="-173038" algn="l" rtl="0" fontAlgn="base">
              <a:spcBef>
                <a:spcPts val="300"/>
              </a:spcBef>
              <a:spcAft>
                <a:spcPts val="300"/>
              </a:spcAft>
              <a:buClr>
                <a:schemeClr val="tx1">
                  <a:lumMod val="75000"/>
                  <a:lumOff val="25000"/>
                </a:schemeClr>
              </a:buClr>
              <a:buSzPct val="100000"/>
              <a:buFont typeface="Source Sans Pro Black" panose="020B0803030403020204" pitchFamily="34" charset="0"/>
              <a:buChar char="−"/>
              <a:defRPr sz="1200" cap="all" baseline="0">
                <a:solidFill>
                  <a:schemeClr val="accent6">
                    <a:lumMod val="75000"/>
                  </a:schemeClr>
                </a:solidFill>
                <a:latin typeface="Source Sans Pro Semibold" panose="020B0603030403020204" pitchFamily="34" charset="0"/>
                <a:ea typeface="Source Sans Pro Semibold" panose="020B0603030403020204" pitchFamily="34" charset="0"/>
                <a:cs typeface="+mn-cs"/>
                <a:sym typeface="Gill Sans" charset="0"/>
              </a:defRPr>
            </a:lvl2pPr>
            <a:lvl3pPr marL="688975" indent="-231775" algn="l" rtl="0" fontAlgn="base">
              <a:lnSpc>
                <a:spcPct val="100000"/>
              </a:lnSpc>
              <a:spcBef>
                <a:spcPts val="0"/>
              </a:spcBef>
              <a:spcAft>
                <a:spcPts val="600"/>
              </a:spcAft>
              <a:buClr>
                <a:schemeClr val="accent1"/>
              </a:buClr>
              <a:buSzPct val="150000"/>
              <a:buFont typeface="Source Sans Pro" panose="020B0503030403020204" pitchFamily="34" charset="0"/>
              <a:buChar char="•"/>
              <a:defRPr sz="1400" strike="noStrike">
                <a:solidFill>
                  <a:schemeClr val="tx1">
                    <a:lumMod val="75000"/>
                    <a:lumOff val="25000"/>
                  </a:schemeClr>
                </a:solidFill>
                <a:latin typeface="+mn-lt"/>
                <a:ea typeface="Source Sans Pro Semibold" panose="020B0603030403020204" pitchFamily="34" charset="0"/>
                <a:cs typeface="+mn-cs"/>
                <a:sym typeface="Gill Sans" charset="0"/>
              </a:defRPr>
            </a:lvl3pPr>
            <a:lvl4pPr marL="914400" indent="-225425" algn="l" rtl="0" fontAlgn="base">
              <a:spcBef>
                <a:spcPts val="0"/>
              </a:spcBef>
              <a:spcAft>
                <a:spcPts val="600"/>
              </a:spcAft>
              <a:buClr>
                <a:schemeClr val="accent1"/>
              </a:buClr>
              <a:buSzPct val="100000"/>
              <a:buFont typeface="Source Sans Pro Black" panose="020B0803030403020204" pitchFamily="34" charset="0"/>
              <a:buChar char="−"/>
              <a:defRPr lang="en-US" sz="1200"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4pPr>
            <a:lvl5pPr marL="1085850" indent="-171450" algn="l" rtl="0" fontAlgn="base">
              <a:spcBef>
                <a:spcPts val="0"/>
              </a:spcBef>
              <a:spcAft>
                <a:spcPct val="0"/>
              </a:spcAft>
              <a:buClr>
                <a:schemeClr val="accent1"/>
              </a:buClr>
              <a:buSzPct val="100000"/>
              <a:buFont typeface="Arial" panose="020B0604020202020204" pitchFamily="34" charset="0"/>
              <a:buChar char="•"/>
              <a:defRPr lang="en-US" sz="1200" i="1"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5pPr>
            <a:lvl6pPr marL="12573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6pPr>
            <a:lvl7pPr marL="14287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7pPr>
            <a:lvl8pPr marL="16002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8pPr>
            <a:lvl9pPr marL="17716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9pPr>
          </a:lstStyle>
          <a:p>
            <a:pPr algn="ctr"/>
            <a:r>
              <a:rPr lang="en-US" sz="4000" dirty="0"/>
              <a:t>Utility-Scale</a:t>
            </a:r>
          </a:p>
        </p:txBody>
      </p:sp>
      <p:sp>
        <p:nvSpPr>
          <p:cNvPr id="9" name="Text Placeholder 3">
            <a:extLst>
              <a:ext uri="{FF2B5EF4-FFF2-40B4-BE49-F238E27FC236}">
                <a16:creationId xmlns:a16="http://schemas.microsoft.com/office/drawing/2014/main" id="{B80789A2-984C-4512-A383-77E69230C01C}"/>
              </a:ext>
            </a:extLst>
          </p:cNvPr>
          <p:cNvSpPr txBox="1">
            <a:spLocks/>
          </p:cNvSpPr>
          <p:nvPr/>
        </p:nvSpPr>
        <p:spPr>
          <a:xfrm>
            <a:off x="7618160" y="160120"/>
            <a:ext cx="1355012" cy="395406"/>
          </a:xfrm>
          <a:prstGeom prst="rect">
            <a:avLst/>
          </a:prstGeom>
          <a:solidFill>
            <a:schemeClr val="accent2"/>
          </a:solidFill>
          <a:ln>
            <a:solidFill>
              <a:schemeClr val="accent2"/>
            </a:solidFill>
          </a:ln>
        </p:spPr>
        <p:txBody>
          <a:bodyPr vert="horz" lIns="91440" tIns="91440" rIns="91440" bIns="91440" rtlCol="0" anchor="ctr" anchorCtr="0">
            <a:noAutofit/>
          </a:bodyPr>
          <a:lstStyle>
            <a:lvl1pPr marL="0" indent="0" algn="ctr" rtl="0" fontAlgn="base">
              <a:lnSpc>
                <a:spcPct val="100000"/>
              </a:lnSpc>
              <a:spcBef>
                <a:spcPts val="0"/>
              </a:spcBef>
              <a:spcAft>
                <a:spcPts val="0"/>
              </a:spcAft>
              <a:buClr>
                <a:schemeClr val="accent1"/>
              </a:buClr>
              <a:buSzPct val="100000"/>
              <a:buFont typeface="Arial" panose="020B0604020202020204" pitchFamily="34" charset="0"/>
              <a:buNone/>
              <a:defRPr sz="800" cap="all" baseline="0">
                <a:solidFill>
                  <a:schemeClr val="bg1"/>
                </a:solidFill>
                <a:latin typeface="Source Sans Pro Black" panose="020B0803030403020204" pitchFamily="34" charset="0"/>
                <a:ea typeface="Source Sans Pro Black" panose="020B0803030403020204" pitchFamily="34" charset="0"/>
                <a:cs typeface="+mn-cs"/>
                <a:sym typeface="Gill Sans" charset="0"/>
              </a:defRPr>
            </a:lvl1pPr>
            <a:lvl2pPr marL="458788" indent="-173038" algn="l" rtl="0" fontAlgn="base">
              <a:spcBef>
                <a:spcPts val="300"/>
              </a:spcBef>
              <a:spcAft>
                <a:spcPts val="300"/>
              </a:spcAft>
              <a:buClr>
                <a:schemeClr val="tx1">
                  <a:lumMod val="75000"/>
                  <a:lumOff val="25000"/>
                </a:schemeClr>
              </a:buClr>
              <a:buSzPct val="100000"/>
              <a:buFont typeface="Source Sans Pro Black" panose="020B0803030403020204" pitchFamily="34" charset="0"/>
              <a:buChar char="−"/>
              <a:defRPr sz="1200" cap="all" baseline="0">
                <a:solidFill>
                  <a:schemeClr val="accent6">
                    <a:lumMod val="75000"/>
                  </a:schemeClr>
                </a:solidFill>
                <a:latin typeface="Source Sans Pro Semibold" panose="020B0603030403020204" pitchFamily="34" charset="0"/>
                <a:ea typeface="Source Sans Pro Semibold" panose="020B0603030403020204" pitchFamily="34" charset="0"/>
                <a:cs typeface="+mn-cs"/>
                <a:sym typeface="Gill Sans" charset="0"/>
              </a:defRPr>
            </a:lvl2pPr>
            <a:lvl3pPr marL="688975" indent="-231775" algn="l" rtl="0" fontAlgn="base">
              <a:lnSpc>
                <a:spcPct val="100000"/>
              </a:lnSpc>
              <a:spcBef>
                <a:spcPts val="0"/>
              </a:spcBef>
              <a:spcAft>
                <a:spcPts val="600"/>
              </a:spcAft>
              <a:buClr>
                <a:schemeClr val="accent1"/>
              </a:buClr>
              <a:buSzPct val="150000"/>
              <a:buFont typeface="Source Sans Pro" panose="020B0503030403020204" pitchFamily="34" charset="0"/>
              <a:buChar char="•"/>
              <a:defRPr sz="1400" strike="noStrike">
                <a:solidFill>
                  <a:schemeClr val="tx1">
                    <a:lumMod val="75000"/>
                    <a:lumOff val="25000"/>
                  </a:schemeClr>
                </a:solidFill>
                <a:latin typeface="+mn-lt"/>
                <a:ea typeface="Source Sans Pro Semibold" panose="020B0603030403020204" pitchFamily="34" charset="0"/>
                <a:cs typeface="+mn-cs"/>
                <a:sym typeface="Gill Sans" charset="0"/>
              </a:defRPr>
            </a:lvl3pPr>
            <a:lvl4pPr marL="914400" indent="-225425" algn="l" rtl="0" fontAlgn="base">
              <a:spcBef>
                <a:spcPts val="0"/>
              </a:spcBef>
              <a:spcAft>
                <a:spcPts val="600"/>
              </a:spcAft>
              <a:buClr>
                <a:schemeClr val="accent1"/>
              </a:buClr>
              <a:buSzPct val="100000"/>
              <a:buFont typeface="Source Sans Pro Black" panose="020B0803030403020204" pitchFamily="34" charset="0"/>
              <a:buChar char="−"/>
              <a:defRPr lang="en-US" sz="1200"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4pPr>
            <a:lvl5pPr marL="1085850" indent="-171450" algn="l" rtl="0" fontAlgn="base">
              <a:spcBef>
                <a:spcPts val="0"/>
              </a:spcBef>
              <a:spcAft>
                <a:spcPct val="0"/>
              </a:spcAft>
              <a:buClr>
                <a:schemeClr val="accent1"/>
              </a:buClr>
              <a:buSzPct val="100000"/>
              <a:buFont typeface="Arial" panose="020B0604020202020204" pitchFamily="34" charset="0"/>
              <a:buChar char="•"/>
              <a:defRPr lang="en-US" sz="1200" i="1"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5pPr>
            <a:lvl6pPr marL="12573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6pPr>
            <a:lvl7pPr marL="14287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7pPr>
            <a:lvl8pPr marL="16002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8pPr>
            <a:lvl9pPr marL="17716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9pPr>
          </a:lstStyle>
          <a:p>
            <a:r>
              <a:rPr lang="en-US" sz="2800" kern="0" dirty="0"/>
              <a:t>FTM</a:t>
            </a:r>
          </a:p>
        </p:txBody>
      </p:sp>
    </p:spTree>
    <p:extLst>
      <p:ext uri="{BB962C8B-B14F-4D97-AF65-F5344CB8AC3E}">
        <p14:creationId xmlns:p14="http://schemas.microsoft.com/office/powerpoint/2010/main" val="83602621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371209E-0DD9-4E64-AD85-550268B925D4}"/>
              </a:ext>
            </a:extLst>
          </p:cNvPr>
          <p:cNvSpPr>
            <a:spLocks noGrp="1"/>
          </p:cNvSpPr>
          <p:nvPr>
            <p:ph type="sldNum" sz="quarter" idx="4"/>
          </p:nvPr>
        </p:nvSpPr>
        <p:spPr/>
        <p:txBody>
          <a:bodyPr/>
          <a:lstStyle/>
          <a:p>
            <a:fld id="{8894A860-9408-4AD2-AC6E-3FFFFE686981}" type="slidenum">
              <a:rPr lang="en-US" smtClean="0"/>
              <a:pPr/>
              <a:t>12</a:t>
            </a:fld>
            <a:endParaRPr lang="en-US" dirty="0"/>
          </a:p>
        </p:txBody>
      </p:sp>
      <p:pic>
        <p:nvPicPr>
          <p:cNvPr id="3" name="Picture 2">
            <a:extLst>
              <a:ext uri="{FF2B5EF4-FFF2-40B4-BE49-F238E27FC236}">
                <a16:creationId xmlns:a16="http://schemas.microsoft.com/office/drawing/2014/main" id="{E39606B6-DB02-4EF1-964D-F9A61E26CC6B}"/>
              </a:ext>
            </a:extLst>
          </p:cNvPr>
          <p:cNvPicPr>
            <a:picLocks noChangeAspect="1"/>
          </p:cNvPicPr>
          <p:nvPr/>
        </p:nvPicPr>
        <p:blipFill>
          <a:blip r:embed="rId2"/>
          <a:srcRect/>
          <a:stretch/>
        </p:blipFill>
        <p:spPr>
          <a:xfrm flipH="1">
            <a:off x="0" y="0"/>
            <a:ext cx="9144000" cy="5143500"/>
          </a:xfrm>
          <a:prstGeom prst="rect">
            <a:avLst/>
          </a:prstGeom>
        </p:spPr>
      </p:pic>
      <p:sp>
        <p:nvSpPr>
          <p:cNvPr id="7" name="Text Placeholder 10">
            <a:extLst>
              <a:ext uri="{FF2B5EF4-FFF2-40B4-BE49-F238E27FC236}">
                <a16:creationId xmlns:a16="http://schemas.microsoft.com/office/drawing/2014/main" id="{9D252BC2-3DC2-4F9A-9AF5-DD5D70BCE9A2}"/>
              </a:ext>
            </a:extLst>
          </p:cNvPr>
          <p:cNvSpPr txBox="1">
            <a:spLocks/>
          </p:cNvSpPr>
          <p:nvPr/>
        </p:nvSpPr>
        <p:spPr>
          <a:xfrm>
            <a:off x="4617" y="0"/>
            <a:ext cx="3559271" cy="987574"/>
          </a:xfrm>
          <a:prstGeom prst="rect">
            <a:avLst/>
          </a:prstGeom>
        </p:spPr>
        <p:txBody>
          <a:bodyPr vert="horz" lIns="0" tIns="91440" rIns="91440" bIns="91440" rtlCol="0" anchor="t" anchorCtr="0">
            <a:normAutofit/>
          </a:bodyPr>
          <a:lstStyle>
            <a:lvl1pPr marL="0" indent="0" algn="l" rtl="0" fontAlgn="base">
              <a:lnSpc>
                <a:spcPct val="100000"/>
              </a:lnSpc>
              <a:spcBef>
                <a:spcPts val="0"/>
              </a:spcBef>
              <a:spcAft>
                <a:spcPts val="600"/>
              </a:spcAft>
              <a:buClr>
                <a:schemeClr val="accent1"/>
              </a:buClr>
              <a:buSzPct val="100000"/>
              <a:buFont typeface="Arial" panose="020B0604020202020204" pitchFamily="34" charset="0"/>
              <a:buNone/>
              <a:defRPr lang="en-US" sz="2800" u="none" kern="0" baseline="0" dirty="0" smtClean="0">
                <a:solidFill>
                  <a:schemeClr val="bg1"/>
                </a:solidFill>
                <a:uFill>
                  <a:solidFill>
                    <a:schemeClr val="accent4"/>
                  </a:solidFill>
                </a:uFill>
                <a:latin typeface="Source Sans Pro Black" panose="020B0803030403020204" pitchFamily="34" charset="0"/>
                <a:ea typeface="Source Sans Pro Black" panose="020B0803030403020204" pitchFamily="34" charset="0"/>
                <a:cs typeface="+mj-cs"/>
                <a:sym typeface="Gill Sans" charset="0"/>
              </a:defRPr>
            </a:lvl1pPr>
            <a:lvl2pPr marL="458788" indent="-173038" algn="l" rtl="0" fontAlgn="base">
              <a:spcBef>
                <a:spcPts val="300"/>
              </a:spcBef>
              <a:spcAft>
                <a:spcPts val="300"/>
              </a:spcAft>
              <a:buClr>
                <a:schemeClr val="tx1">
                  <a:lumMod val="75000"/>
                  <a:lumOff val="25000"/>
                </a:schemeClr>
              </a:buClr>
              <a:buSzPct val="100000"/>
              <a:buFont typeface="Source Sans Pro Black" panose="020B0803030403020204" pitchFamily="34" charset="0"/>
              <a:buChar char="−"/>
              <a:defRPr sz="1200" cap="all" baseline="0">
                <a:solidFill>
                  <a:schemeClr val="accent6">
                    <a:lumMod val="75000"/>
                  </a:schemeClr>
                </a:solidFill>
                <a:latin typeface="Source Sans Pro Semibold" panose="020B0603030403020204" pitchFamily="34" charset="0"/>
                <a:ea typeface="Source Sans Pro Semibold" panose="020B0603030403020204" pitchFamily="34" charset="0"/>
                <a:cs typeface="+mn-cs"/>
                <a:sym typeface="Gill Sans" charset="0"/>
              </a:defRPr>
            </a:lvl2pPr>
            <a:lvl3pPr marL="688975" indent="-231775" algn="l" rtl="0" fontAlgn="base">
              <a:lnSpc>
                <a:spcPct val="100000"/>
              </a:lnSpc>
              <a:spcBef>
                <a:spcPts val="0"/>
              </a:spcBef>
              <a:spcAft>
                <a:spcPts val="600"/>
              </a:spcAft>
              <a:buClr>
                <a:schemeClr val="accent1"/>
              </a:buClr>
              <a:buSzPct val="150000"/>
              <a:buFont typeface="Source Sans Pro" panose="020B0503030403020204" pitchFamily="34" charset="0"/>
              <a:buChar char="•"/>
              <a:defRPr sz="1400" strike="noStrike">
                <a:solidFill>
                  <a:schemeClr val="tx1">
                    <a:lumMod val="75000"/>
                    <a:lumOff val="25000"/>
                  </a:schemeClr>
                </a:solidFill>
                <a:latin typeface="+mn-lt"/>
                <a:ea typeface="Source Sans Pro Semibold" panose="020B0603030403020204" pitchFamily="34" charset="0"/>
                <a:cs typeface="+mn-cs"/>
                <a:sym typeface="Gill Sans" charset="0"/>
              </a:defRPr>
            </a:lvl3pPr>
            <a:lvl4pPr marL="914400" indent="-225425" algn="l" rtl="0" fontAlgn="base">
              <a:spcBef>
                <a:spcPts val="0"/>
              </a:spcBef>
              <a:spcAft>
                <a:spcPts val="600"/>
              </a:spcAft>
              <a:buClr>
                <a:schemeClr val="accent1"/>
              </a:buClr>
              <a:buSzPct val="100000"/>
              <a:buFont typeface="Source Sans Pro Black" panose="020B0803030403020204" pitchFamily="34" charset="0"/>
              <a:buChar char="−"/>
              <a:defRPr lang="en-US" sz="1200"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4pPr>
            <a:lvl5pPr marL="1085850" indent="-171450" algn="l" rtl="0" fontAlgn="base">
              <a:spcBef>
                <a:spcPts val="0"/>
              </a:spcBef>
              <a:spcAft>
                <a:spcPct val="0"/>
              </a:spcAft>
              <a:buClr>
                <a:schemeClr val="accent1"/>
              </a:buClr>
              <a:buSzPct val="100000"/>
              <a:buFont typeface="Arial" panose="020B0604020202020204" pitchFamily="34" charset="0"/>
              <a:buChar char="•"/>
              <a:defRPr lang="en-US" sz="1200" i="1"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5pPr>
            <a:lvl6pPr marL="12573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6pPr>
            <a:lvl7pPr marL="14287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7pPr>
            <a:lvl8pPr marL="16002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8pPr>
            <a:lvl9pPr marL="17716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9pPr>
          </a:lstStyle>
          <a:p>
            <a:pPr algn="ctr"/>
            <a:r>
              <a:rPr lang="en-US" sz="4000" dirty="0"/>
              <a:t>Utility-Scale</a:t>
            </a:r>
          </a:p>
        </p:txBody>
      </p:sp>
      <p:sp>
        <p:nvSpPr>
          <p:cNvPr id="8" name="Text Placeholder 3">
            <a:extLst>
              <a:ext uri="{FF2B5EF4-FFF2-40B4-BE49-F238E27FC236}">
                <a16:creationId xmlns:a16="http://schemas.microsoft.com/office/drawing/2014/main" id="{3B615FAB-E59B-4EC9-9DA1-BC5994B74442}"/>
              </a:ext>
            </a:extLst>
          </p:cNvPr>
          <p:cNvSpPr txBox="1">
            <a:spLocks/>
          </p:cNvSpPr>
          <p:nvPr/>
        </p:nvSpPr>
        <p:spPr>
          <a:xfrm>
            <a:off x="7618160" y="160120"/>
            <a:ext cx="1355012" cy="395406"/>
          </a:xfrm>
          <a:prstGeom prst="rect">
            <a:avLst/>
          </a:prstGeom>
          <a:solidFill>
            <a:schemeClr val="accent2"/>
          </a:solidFill>
          <a:ln>
            <a:solidFill>
              <a:schemeClr val="accent2"/>
            </a:solidFill>
          </a:ln>
        </p:spPr>
        <p:txBody>
          <a:bodyPr vert="horz" lIns="91440" tIns="91440" rIns="91440" bIns="91440" rtlCol="0" anchor="ctr" anchorCtr="0">
            <a:noAutofit/>
          </a:bodyPr>
          <a:lstStyle>
            <a:lvl1pPr marL="0" indent="0" algn="ctr" rtl="0" fontAlgn="base">
              <a:lnSpc>
                <a:spcPct val="100000"/>
              </a:lnSpc>
              <a:spcBef>
                <a:spcPts val="0"/>
              </a:spcBef>
              <a:spcAft>
                <a:spcPts val="0"/>
              </a:spcAft>
              <a:buClr>
                <a:schemeClr val="accent1"/>
              </a:buClr>
              <a:buSzPct val="100000"/>
              <a:buFont typeface="Arial" panose="020B0604020202020204" pitchFamily="34" charset="0"/>
              <a:buNone/>
              <a:defRPr sz="800" cap="all" baseline="0">
                <a:solidFill>
                  <a:schemeClr val="bg1"/>
                </a:solidFill>
                <a:latin typeface="Source Sans Pro Black" panose="020B0803030403020204" pitchFamily="34" charset="0"/>
                <a:ea typeface="Source Sans Pro Black" panose="020B0803030403020204" pitchFamily="34" charset="0"/>
                <a:cs typeface="+mn-cs"/>
                <a:sym typeface="Gill Sans" charset="0"/>
              </a:defRPr>
            </a:lvl1pPr>
            <a:lvl2pPr marL="458788" indent="-173038" algn="l" rtl="0" fontAlgn="base">
              <a:spcBef>
                <a:spcPts val="300"/>
              </a:spcBef>
              <a:spcAft>
                <a:spcPts val="300"/>
              </a:spcAft>
              <a:buClr>
                <a:schemeClr val="tx1">
                  <a:lumMod val="75000"/>
                  <a:lumOff val="25000"/>
                </a:schemeClr>
              </a:buClr>
              <a:buSzPct val="100000"/>
              <a:buFont typeface="Source Sans Pro Black" panose="020B0803030403020204" pitchFamily="34" charset="0"/>
              <a:buChar char="−"/>
              <a:defRPr sz="1200" cap="all" baseline="0">
                <a:solidFill>
                  <a:schemeClr val="accent6">
                    <a:lumMod val="75000"/>
                  </a:schemeClr>
                </a:solidFill>
                <a:latin typeface="Source Sans Pro Semibold" panose="020B0603030403020204" pitchFamily="34" charset="0"/>
                <a:ea typeface="Source Sans Pro Semibold" panose="020B0603030403020204" pitchFamily="34" charset="0"/>
                <a:cs typeface="+mn-cs"/>
                <a:sym typeface="Gill Sans" charset="0"/>
              </a:defRPr>
            </a:lvl2pPr>
            <a:lvl3pPr marL="688975" indent="-231775" algn="l" rtl="0" fontAlgn="base">
              <a:lnSpc>
                <a:spcPct val="100000"/>
              </a:lnSpc>
              <a:spcBef>
                <a:spcPts val="0"/>
              </a:spcBef>
              <a:spcAft>
                <a:spcPts val="600"/>
              </a:spcAft>
              <a:buClr>
                <a:schemeClr val="accent1"/>
              </a:buClr>
              <a:buSzPct val="150000"/>
              <a:buFont typeface="Source Sans Pro" panose="020B0503030403020204" pitchFamily="34" charset="0"/>
              <a:buChar char="•"/>
              <a:defRPr sz="1400" strike="noStrike">
                <a:solidFill>
                  <a:schemeClr val="tx1">
                    <a:lumMod val="75000"/>
                    <a:lumOff val="25000"/>
                  </a:schemeClr>
                </a:solidFill>
                <a:latin typeface="+mn-lt"/>
                <a:ea typeface="Source Sans Pro Semibold" panose="020B0603030403020204" pitchFamily="34" charset="0"/>
                <a:cs typeface="+mn-cs"/>
                <a:sym typeface="Gill Sans" charset="0"/>
              </a:defRPr>
            </a:lvl3pPr>
            <a:lvl4pPr marL="914400" indent="-225425" algn="l" rtl="0" fontAlgn="base">
              <a:spcBef>
                <a:spcPts val="0"/>
              </a:spcBef>
              <a:spcAft>
                <a:spcPts val="600"/>
              </a:spcAft>
              <a:buClr>
                <a:schemeClr val="accent1"/>
              </a:buClr>
              <a:buSzPct val="100000"/>
              <a:buFont typeface="Source Sans Pro Black" panose="020B0803030403020204" pitchFamily="34" charset="0"/>
              <a:buChar char="−"/>
              <a:defRPr lang="en-US" sz="1200"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4pPr>
            <a:lvl5pPr marL="1085850" indent="-171450" algn="l" rtl="0" fontAlgn="base">
              <a:spcBef>
                <a:spcPts val="0"/>
              </a:spcBef>
              <a:spcAft>
                <a:spcPct val="0"/>
              </a:spcAft>
              <a:buClr>
                <a:schemeClr val="accent1"/>
              </a:buClr>
              <a:buSzPct val="100000"/>
              <a:buFont typeface="Arial" panose="020B0604020202020204" pitchFamily="34" charset="0"/>
              <a:buChar char="•"/>
              <a:defRPr lang="en-US" sz="1200" i="1"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5pPr>
            <a:lvl6pPr marL="12573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6pPr>
            <a:lvl7pPr marL="14287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7pPr>
            <a:lvl8pPr marL="16002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8pPr>
            <a:lvl9pPr marL="17716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9pPr>
          </a:lstStyle>
          <a:p>
            <a:r>
              <a:rPr lang="en-US" sz="2800" kern="0" dirty="0"/>
              <a:t>FTM</a:t>
            </a:r>
          </a:p>
        </p:txBody>
      </p:sp>
    </p:spTree>
    <p:extLst>
      <p:ext uri="{BB962C8B-B14F-4D97-AF65-F5344CB8AC3E}">
        <p14:creationId xmlns:p14="http://schemas.microsoft.com/office/powerpoint/2010/main" val="397472444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371209E-0DD9-4E64-AD85-550268B925D4}"/>
              </a:ext>
            </a:extLst>
          </p:cNvPr>
          <p:cNvSpPr>
            <a:spLocks noGrp="1"/>
          </p:cNvSpPr>
          <p:nvPr>
            <p:ph type="sldNum" sz="quarter" idx="4"/>
          </p:nvPr>
        </p:nvSpPr>
        <p:spPr/>
        <p:txBody>
          <a:bodyPr/>
          <a:lstStyle/>
          <a:p>
            <a:fld id="{8894A860-9408-4AD2-AC6E-3FFFFE686981}" type="slidenum">
              <a:rPr lang="en-US" smtClean="0"/>
              <a:pPr/>
              <a:t>13</a:t>
            </a:fld>
            <a:endParaRPr lang="en-US" dirty="0"/>
          </a:p>
        </p:txBody>
      </p:sp>
      <p:pic>
        <p:nvPicPr>
          <p:cNvPr id="10" name="Picture 9">
            <a:extLst>
              <a:ext uri="{FF2B5EF4-FFF2-40B4-BE49-F238E27FC236}">
                <a16:creationId xmlns:a16="http://schemas.microsoft.com/office/drawing/2014/main" id="{16A2F341-A670-4593-87C9-2D46D003255E}"/>
              </a:ext>
            </a:extLst>
          </p:cNvPr>
          <p:cNvPicPr>
            <a:picLocks noChangeAspect="1"/>
          </p:cNvPicPr>
          <p:nvPr/>
        </p:nvPicPr>
        <p:blipFill>
          <a:blip r:embed="rId2"/>
          <a:srcRect/>
          <a:stretch/>
        </p:blipFill>
        <p:spPr>
          <a:xfrm>
            <a:off x="0" y="-10269"/>
            <a:ext cx="9144000" cy="5143500"/>
          </a:xfrm>
          <a:prstGeom prst="rect">
            <a:avLst/>
          </a:prstGeom>
        </p:spPr>
      </p:pic>
      <p:sp>
        <p:nvSpPr>
          <p:cNvPr id="11" name="Text Placeholder 10">
            <a:extLst>
              <a:ext uri="{FF2B5EF4-FFF2-40B4-BE49-F238E27FC236}">
                <a16:creationId xmlns:a16="http://schemas.microsoft.com/office/drawing/2014/main" id="{A37C8877-484E-4970-BD24-6AA00EF7C5C2}"/>
              </a:ext>
            </a:extLst>
          </p:cNvPr>
          <p:cNvSpPr txBox="1">
            <a:spLocks/>
          </p:cNvSpPr>
          <p:nvPr/>
        </p:nvSpPr>
        <p:spPr>
          <a:xfrm>
            <a:off x="4617" y="0"/>
            <a:ext cx="4639391" cy="987574"/>
          </a:xfrm>
          <a:prstGeom prst="rect">
            <a:avLst/>
          </a:prstGeom>
        </p:spPr>
        <p:txBody>
          <a:bodyPr vert="horz" lIns="0" tIns="91440" rIns="91440" bIns="91440" rtlCol="0" anchor="t" anchorCtr="0">
            <a:normAutofit/>
          </a:bodyPr>
          <a:lstStyle>
            <a:lvl1pPr marL="0" indent="0" algn="l" rtl="0" fontAlgn="base">
              <a:lnSpc>
                <a:spcPct val="100000"/>
              </a:lnSpc>
              <a:spcBef>
                <a:spcPts val="0"/>
              </a:spcBef>
              <a:spcAft>
                <a:spcPts val="600"/>
              </a:spcAft>
              <a:buClr>
                <a:schemeClr val="accent1"/>
              </a:buClr>
              <a:buSzPct val="100000"/>
              <a:buFont typeface="Arial" panose="020B0604020202020204" pitchFamily="34" charset="0"/>
              <a:buNone/>
              <a:defRPr lang="en-US" sz="2800" u="none" kern="0" baseline="0" dirty="0" smtClean="0">
                <a:solidFill>
                  <a:schemeClr val="bg1"/>
                </a:solidFill>
                <a:uFill>
                  <a:solidFill>
                    <a:schemeClr val="accent4"/>
                  </a:solidFill>
                </a:uFill>
                <a:latin typeface="Source Sans Pro Black" panose="020B0803030403020204" pitchFamily="34" charset="0"/>
                <a:ea typeface="Source Sans Pro Black" panose="020B0803030403020204" pitchFamily="34" charset="0"/>
                <a:cs typeface="+mj-cs"/>
                <a:sym typeface="Gill Sans" charset="0"/>
              </a:defRPr>
            </a:lvl1pPr>
            <a:lvl2pPr marL="458788" indent="-173038" algn="l" rtl="0" fontAlgn="base">
              <a:spcBef>
                <a:spcPts val="300"/>
              </a:spcBef>
              <a:spcAft>
                <a:spcPts val="300"/>
              </a:spcAft>
              <a:buClr>
                <a:schemeClr val="tx1">
                  <a:lumMod val="75000"/>
                  <a:lumOff val="25000"/>
                </a:schemeClr>
              </a:buClr>
              <a:buSzPct val="100000"/>
              <a:buFont typeface="Source Sans Pro Black" panose="020B0803030403020204" pitchFamily="34" charset="0"/>
              <a:buChar char="−"/>
              <a:defRPr sz="1200" cap="all" baseline="0">
                <a:solidFill>
                  <a:schemeClr val="accent6">
                    <a:lumMod val="75000"/>
                  </a:schemeClr>
                </a:solidFill>
                <a:latin typeface="Source Sans Pro Semibold" panose="020B0603030403020204" pitchFamily="34" charset="0"/>
                <a:ea typeface="Source Sans Pro Semibold" panose="020B0603030403020204" pitchFamily="34" charset="0"/>
                <a:cs typeface="+mn-cs"/>
                <a:sym typeface="Gill Sans" charset="0"/>
              </a:defRPr>
            </a:lvl2pPr>
            <a:lvl3pPr marL="688975" indent="-231775" algn="l" rtl="0" fontAlgn="base">
              <a:lnSpc>
                <a:spcPct val="100000"/>
              </a:lnSpc>
              <a:spcBef>
                <a:spcPts val="0"/>
              </a:spcBef>
              <a:spcAft>
                <a:spcPts val="600"/>
              </a:spcAft>
              <a:buClr>
                <a:schemeClr val="accent1"/>
              </a:buClr>
              <a:buSzPct val="150000"/>
              <a:buFont typeface="Source Sans Pro" panose="020B0503030403020204" pitchFamily="34" charset="0"/>
              <a:buChar char="•"/>
              <a:defRPr sz="1400" strike="noStrike">
                <a:solidFill>
                  <a:schemeClr val="tx1">
                    <a:lumMod val="75000"/>
                    <a:lumOff val="25000"/>
                  </a:schemeClr>
                </a:solidFill>
                <a:latin typeface="+mn-lt"/>
                <a:ea typeface="Source Sans Pro Semibold" panose="020B0603030403020204" pitchFamily="34" charset="0"/>
                <a:cs typeface="+mn-cs"/>
                <a:sym typeface="Gill Sans" charset="0"/>
              </a:defRPr>
            </a:lvl3pPr>
            <a:lvl4pPr marL="914400" indent="-225425" algn="l" rtl="0" fontAlgn="base">
              <a:spcBef>
                <a:spcPts val="0"/>
              </a:spcBef>
              <a:spcAft>
                <a:spcPts val="600"/>
              </a:spcAft>
              <a:buClr>
                <a:schemeClr val="accent1"/>
              </a:buClr>
              <a:buSzPct val="100000"/>
              <a:buFont typeface="Source Sans Pro Black" panose="020B0803030403020204" pitchFamily="34" charset="0"/>
              <a:buChar char="−"/>
              <a:defRPr lang="en-US" sz="1200"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4pPr>
            <a:lvl5pPr marL="1085850" indent="-171450" algn="l" rtl="0" fontAlgn="base">
              <a:spcBef>
                <a:spcPts val="0"/>
              </a:spcBef>
              <a:spcAft>
                <a:spcPct val="0"/>
              </a:spcAft>
              <a:buClr>
                <a:schemeClr val="accent1"/>
              </a:buClr>
              <a:buSzPct val="100000"/>
              <a:buFont typeface="Arial" panose="020B0604020202020204" pitchFamily="34" charset="0"/>
              <a:buChar char="•"/>
              <a:defRPr lang="en-US" sz="1200" i="1"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5pPr>
            <a:lvl6pPr marL="12573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6pPr>
            <a:lvl7pPr marL="14287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7pPr>
            <a:lvl8pPr marL="16002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8pPr>
            <a:lvl9pPr marL="17716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9pPr>
          </a:lstStyle>
          <a:p>
            <a:pPr algn="ctr"/>
            <a:r>
              <a:rPr lang="en-US" sz="4000" dirty="0"/>
              <a:t>Canopy + Rooftop</a:t>
            </a:r>
          </a:p>
        </p:txBody>
      </p:sp>
      <p:sp>
        <p:nvSpPr>
          <p:cNvPr id="12" name="Text Placeholder 3">
            <a:extLst>
              <a:ext uri="{FF2B5EF4-FFF2-40B4-BE49-F238E27FC236}">
                <a16:creationId xmlns:a16="http://schemas.microsoft.com/office/drawing/2014/main" id="{0140FF5B-BB7E-4F7E-9B9F-0667E871855E}"/>
              </a:ext>
            </a:extLst>
          </p:cNvPr>
          <p:cNvSpPr txBox="1">
            <a:spLocks/>
          </p:cNvSpPr>
          <p:nvPr/>
        </p:nvSpPr>
        <p:spPr>
          <a:xfrm>
            <a:off x="7618160" y="160120"/>
            <a:ext cx="1355012" cy="395406"/>
          </a:xfrm>
          <a:prstGeom prst="rect">
            <a:avLst/>
          </a:prstGeom>
          <a:solidFill>
            <a:schemeClr val="accent4"/>
          </a:solidFill>
          <a:ln>
            <a:solidFill>
              <a:schemeClr val="accent4"/>
            </a:solidFill>
          </a:ln>
        </p:spPr>
        <p:txBody>
          <a:bodyPr vert="horz" lIns="91440" tIns="91440" rIns="91440" bIns="91440" rtlCol="0" anchor="ctr" anchorCtr="0">
            <a:noAutofit/>
          </a:bodyPr>
          <a:lstStyle>
            <a:lvl1pPr marL="0" indent="0" algn="ctr" rtl="0" fontAlgn="base">
              <a:lnSpc>
                <a:spcPct val="100000"/>
              </a:lnSpc>
              <a:spcBef>
                <a:spcPts val="0"/>
              </a:spcBef>
              <a:spcAft>
                <a:spcPts val="0"/>
              </a:spcAft>
              <a:buClr>
                <a:schemeClr val="accent1"/>
              </a:buClr>
              <a:buSzPct val="100000"/>
              <a:buFont typeface="Arial" panose="020B0604020202020204" pitchFamily="34" charset="0"/>
              <a:buNone/>
              <a:defRPr sz="800" cap="all" baseline="0">
                <a:solidFill>
                  <a:schemeClr val="bg1"/>
                </a:solidFill>
                <a:latin typeface="Source Sans Pro Black" panose="020B0803030403020204" pitchFamily="34" charset="0"/>
                <a:ea typeface="Source Sans Pro Black" panose="020B0803030403020204" pitchFamily="34" charset="0"/>
                <a:cs typeface="+mn-cs"/>
                <a:sym typeface="Gill Sans" charset="0"/>
              </a:defRPr>
            </a:lvl1pPr>
            <a:lvl2pPr marL="458788" indent="-173038" algn="l" rtl="0" fontAlgn="base">
              <a:spcBef>
                <a:spcPts val="300"/>
              </a:spcBef>
              <a:spcAft>
                <a:spcPts val="300"/>
              </a:spcAft>
              <a:buClr>
                <a:schemeClr val="tx1">
                  <a:lumMod val="75000"/>
                  <a:lumOff val="25000"/>
                </a:schemeClr>
              </a:buClr>
              <a:buSzPct val="100000"/>
              <a:buFont typeface="Source Sans Pro Black" panose="020B0803030403020204" pitchFamily="34" charset="0"/>
              <a:buChar char="−"/>
              <a:defRPr sz="1200" cap="all" baseline="0">
                <a:solidFill>
                  <a:schemeClr val="accent6">
                    <a:lumMod val="75000"/>
                  </a:schemeClr>
                </a:solidFill>
                <a:latin typeface="Source Sans Pro Semibold" panose="020B0603030403020204" pitchFamily="34" charset="0"/>
                <a:ea typeface="Source Sans Pro Semibold" panose="020B0603030403020204" pitchFamily="34" charset="0"/>
                <a:cs typeface="+mn-cs"/>
                <a:sym typeface="Gill Sans" charset="0"/>
              </a:defRPr>
            </a:lvl2pPr>
            <a:lvl3pPr marL="688975" indent="-231775" algn="l" rtl="0" fontAlgn="base">
              <a:lnSpc>
                <a:spcPct val="100000"/>
              </a:lnSpc>
              <a:spcBef>
                <a:spcPts val="0"/>
              </a:spcBef>
              <a:spcAft>
                <a:spcPts val="600"/>
              </a:spcAft>
              <a:buClr>
                <a:schemeClr val="accent1"/>
              </a:buClr>
              <a:buSzPct val="150000"/>
              <a:buFont typeface="Source Sans Pro" panose="020B0503030403020204" pitchFamily="34" charset="0"/>
              <a:buChar char="•"/>
              <a:defRPr sz="1400" strike="noStrike">
                <a:solidFill>
                  <a:schemeClr val="tx1">
                    <a:lumMod val="75000"/>
                    <a:lumOff val="25000"/>
                  </a:schemeClr>
                </a:solidFill>
                <a:latin typeface="+mn-lt"/>
                <a:ea typeface="Source Sans Pro Semibold" panose="020B0603030403020204" pitchFamily="34" charset="0"/>
                <a:cs typeface="+mn-cs"/>
                <a:sym typeface="Gill Sans" charset="0"/>
              </a:defRPr>
            </a:lvl3pPr>
            <a:lvl4pPr marL="914400" indent="-225425" algn="l" rtl="0" fontAlgn="base">
              <a:spcBef>
                <a:spcPts val="0"/>
              </a:spcBef>
              <a:spcAft>
                <a:spcPts val="600"/>
              </a:spcAft>
              <a:buClr>
                <a:schemeClr val="accent1"/>
              </a:buClr>
              <a:buSzPct val="100000"/>
              <a:buFont typeface="Source Sans Pro Black" panose="020B0803030403020204" pitchFamily="34" charset="0"/>
              <a:buChar char="−"/>
              <a:defRPr lang="en-US" sz="1200"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4pPr>
            <a:lvl5pPr marL="1085850" indent="-171450" algn="l" rtl="0" fontAlgn="base">
              <a:spcBef>
                <a:spcPts val="0"/>
              </a:spcBef>
              <a:spcAft>
                <a:spcPct val="0"/>
              </a:spcAft>
              <a:buClr>
                <a:schemeClr val="accent1"/>
              </a:buClr>
              <a:buSzPct val="100000"/>
              <a:buFont typeface="Arial" panose="020B0604020202020204" pitchFamily="34" charset="0"/>
              <a:buChar char="•"/>
              <a:defRPr lang="en-US" sz="1200" i="1"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5pPr>
            <a:lvl6pPr marL="12573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6pPr>
            <a:lvl7pPr marL="14287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7pPr>
            <a:lvl8pPr marL="16002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8pPr>
            <a:lvl9pPr marL="17716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9pPr>
          </a:lstStyle>
          <a:p>
            <a:r>
              <a:rPr lang="en-US" sz="2800" kern="0" dirty="0"/>
              <a:t>BTM</a:t>
            </a:r>
          </a:p>
        </p:txBody>
      </p:sp>
      <p:sp>
        <p:nvSpPr>
          <p:cNvPr id="13" name="Text Placeholder 3">
            <a:extLst>
              <a:ext uri="{FF2B5EF4-FFF2-40B4-BE49-F238E27FC236}">
                <a16:creationId xmlns:a16="http://schemas.microsoft.com/office/drawing/2014/main" id="{A704D171-83AE-4A13-A15D-64FD2035391A}"/>
              </a:ext>
            </a:extLst>
          </p:cNvPr>
          <p:cNvSpPr txBox="1">
            <a:spLocks/>
          </p:cNvSpPr>
          <p:nvPr/>
        </p:nvSpPr>
        <p:spPr>
          <a:xfrm>
            <a:off x="7628187" y="637151"/>
            <a:ext cx="1355012" cy="395406"/>
          </a:xfrm>
          <a:prstGeom prst="rect">
            <a:avLst/>
          </a:prstGeom>
          <a:solidFill>
            <a:schemeClr val="accent2"/>
          </a:solidFill>
          <a:ln>
            <a:solidFill>
              <a:schemeClr val="accent2"/>
            </a:solidFill>
          </a:ln>
        </p:spPr>
        <p:txBody>
          <a:bodyPr vert="horz" lIns="91440" tIns="91440" rIns="91440" bIns="91440" rtlCol="0" anchor="ctr" anchorCtr="0">
            <a:noAutofit/>
          </a:bodyPr>
          <a:lstStyle>
            <a:lvl1pPr marL="0" indent="0" algn="ctr" rtl="0" fontAlgn="base">
              <a:lnSpc>
                <a:spcPct val="100000"/>
              </a:lnSpc>
              <a:spcBef>
                <a:spcPts val="0"/>
              </a:spcBef>
              <a:spcAft>
                <a:spcPts val="0"/>
              </a:spcAft>
              <a:buClr>
                <a:schemeClr val="accent1"/>
              </a:buClr>
              <a:buSzPct val="100000"/>
              <a:buFont typeface="Arial" panose="020B0604020202020204" pitchFamily="34" charset="0"/>
              <a:buNone/>
              <a:defRPr sz="800" cap="all" baseline="0">
                <a:solidFill>
                  <a:schemeClr val="bg1"/>
                </a:solidFill>
                <a:latin typeface="Source Sans Pro Black" panose="020B0803030403020204" pitchFamily="34" charset="0"/>
                <a:ea typeface="Source Sans Pro Black" panose="020B0803030403020204" pitchFamily="34" charset="0"/>
                <a:cs typeface="+mn-cs"/>
                <a:sym typeface="Gill Sans" charset="0"/>
              </a:defRPr>
            </a:lvl1pPr>
            <a:lvl2pPr marL="458788" indent="-173038" algn="l" rtl="0" fontAlgn="base">
              <a:spcBef>
                <a:spcPts val="300"/>
              </a:spcBef>
              <a:spcAft>
                <a:spcPts val="300"/>
              </a:spcAft>
              <a:buClr>
                <a:schemeClr val="tx1">
                  <a:lumMod val="75000"/>
                  <a:lumOff val="25000"/>
                </a:schemeClr>
              </a:buClr>
              <a:buSzPct val="100000"/>
              <a:buFont typeface="Source Sans Pro Black" panose="020B0803030403020204" pitchFamily="34" charset="0"/>
              <a:buChar char="−"/>
              <a:defRPr sz="1200" cap="all" baseline="0">
                <a:solidFill>
                  <a:schemeClr val="accent6">
                    <a:lumMod val="75000"/>
                  </a:schemeClr>
                </a:solidFill>
                <a:latin typeface="Source Sans Pro Semibold" panose="020B0603030403020204" pitchFamily="34" charset="0"/>
                <a:ea typeface="Source Sans Pro Semibold" panose="020B0603030403020204" pitchFamily="34" charset="0"/>
                <a:cs typeface="+mn-cs"/>
                <a:sym typeface="Gill Sans" charset="0"/>
              </a:defRPr>
            </a:lvl2pPr>
            <a:lvl3pPr marL="688975" indent="-231775" algn="l" rtl="0" fontAlgn="base">
              <a:lnSpc>
                <a:spcPct val="100000"/>
              </a:lnSpc>
              <a:spcBef>
                <a:spcPts val="0"/>
              </a:spcBef>
              <a:spcAft>
                <a:spcPts val="600"/>
              </a:spcAft>
              <a:buClr>
                <a:schemeClr val="accent1"/>
              </a:buClr>
              <a:buSzPct val="150000"/>
              <a:buFont typeface="Source Sans Pro" panose="020B0503030403020204" pitchFamily="34" charset="0"/>
              <a:buChar char="•"/>
              <a:defRPr sz="1400" strike="noStrike">
                <a:solidFill>
                  <a:schemeClr val="tx1">
                    <a:lumMod val="75000"/>
                    <a:lumOff val="25000"/>
                  </a:schemeClr>
                </a:solidFill>
                <a:latin typeface="+mn-lt"/>
                <a:ea typeface="Source Sans Pro Semibold" panose="020B0603030403020204" pitchFamily="34" charset="0"/>
                <a:cs typeface="+mn-cs"/>
                <a:sym typeface="Gill Sans" charset="0"/>
              </a:defRPr>
            </a:lvl3pPr>
            <a:lvl4pPr marL="914400" indent="-225425" algn="l" rtl="0" fontAlgn="base">
              <a:spcBef>
                <a:spcPts val="0"/>
              </a:spcBef>
              <a:spcAft>
                <a:spcPts val="600"/>
              </a:spcAft>
              <a:buClr>
                <a:schemeClr val="accent1"/>
              </a:buClr>
              <a:buSzPct val="100000"/>
              <a:buFont typeface="Source Sans Pro Black" panose="020B0803030403020204" pitchFamily="34" charset="0"/>
              <a:buChar char="−"/>
              <a:defRPr lang="en-US" sz="1200"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4pPr>
            <a:lvl5pPr marL="1085850" indent="-171450" algn="l" rtl="0" fontAlgn="base">
              <a:spcBef>
                <a:spcPts val="0"/>
              </a:spcBef>
              <a:spcAft>
                <a:spcPct val="0"/>
              </a:spcAft>
              <a:buClr>
                <a:schemeClr val="accent1"/>
              </a:buClr>
              <a:buSzPct val="100000"/>
              <a:buFont typeface="Arial" panose="020B0604020202020204" pitchFamily="34" charset="0"/>
              <a:buChar char="•"/>
              <a:defRPr lang="en-US" sz="1200" i="1"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5pPr>
            <a:lvl6pPr marL="12573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6pPr>
            <a:lvl7pPr marL="14287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7pPr>
            <a:lvl8pPr marL="16002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8pPr>
            <a:lvl9pPr marL="17716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9pPr>
          </a:lstStyle>
          <a:p>
            <a:r>
              <a:rPr lang="en-US" sz="2800" kern="0" dirty="0"/>
              <a:t>FTM</a:t>
            </a:r>
          </a:p>
        </p:txBody>
      </p:sp>
    </p:spTree>
    <p:extLst>
      <p:ext uri="{BB962C8B-B14F-4D97-AF65-F5344CB8AC3E}">
        <p14:creationId xmlns:p14="http://schemas.microsoft.com/office/powerpoint/2010/main" val="377363978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89354-4889-4184-911A-8B03AABF2D45}"/>
              </a:ext>
            </a:extLst>
          </p:cNvPr>
          <p:cNvSpPr>
            <a:spLocks noGrp="1"/>
          </p:cNvSpPr>
          <p:nvPr>
            <p:ph type="title"/>
          </p:nvPr>
        </p:nvSpPr>
        <p:spPr>
          <a:xfrm>
            <a:off x="457200" y="267494"/>
            <a:ext cx="8229600" cy="685800"/>
          </a:xfrm>
        </p:spPr>
        <p:txBody>
          <a:bodyPr>
            <a:normAutofit/>
          </a:bodyPr>
          <a:lstStyle/>
          <a:p>
            <a:r>
              <a:rPr lang="en-US" sz="3200" dirty="0">
                <a:solidFill>
                  <a:schemeClr val="tx1"/>
                </a:solidFill>
              </a:rPr>
              <a:t>Solar 101</a:t>
            </a:r>
          </a:p>
        </p:txBody>
      </p:sp>
      <p:sp>
        <p:nvSpPr>
          <p:cNvPr id="15" name="Slide Number Placeholder 14">
            <a:extLst>
              <a:ext uri="{FF2B5EF4-FFF2-40B4-BE49-F238E27FC236}">
                <a16:creationId xmlns:a16="http://schemas.microsoft.com/office/drawing/2014/main" id="{A721805B-8BB3-46A8-9F09-FE3AFC74A36E}"/>
              </a:ext>
            </a:extLst>
          </p:cNvPr>
          <p:cNvSpPr>
            <a:spLocks noGrp="1"/>
          </p:cNvSpPr>
          <p:nvPr>
            <p:ph type="sldNum" sz="quarter" idx="11"/>
          </p:nvPr>
        </p:nvSpPr>
        <p:spPr/>
        <p:txBody>
          <a:bodyPr/>
          <a:lstStyle/>
          <a:p>
            <a:fld id="{8894A860-9408-4AD2-AC6E-3FFFFE686981}" type="slidenum">
              <a:rPr lang="en-US" smtClean="0"/>
              <a:pPr/>
              <a:t>14</a:t>
            </a:fld>
            <a:endParaRPr lang="en-US" dirty="0"/>
          </a:p>
        </p:txBody>
      </p:sp>
      <p:sp>
        <p:nvSpPr>
          <p:cNvPr id="7" name="TextBox 6">
            <a:extLst>
              <a:ext uri="{FF2B5EF4-FFF2-40B4-BE49-F238E27FC236}">
                <a16:creationId xmlns:a16="http://schemas.microsoft.com/office/drawing/2014/main" id="{36A1FF73-6929-4842-B954-4FE47BD54C35}"/>
              </a:ext>
            </a:extLst>
          </p:cNvPr>
          <p:cNvSpPr txBox="1"/>
          <p:nvPr/>
        </p:nvSpPr>
        <p:spPr>
          <a:xfrm>
            <a:off x="457200" y="4671015"/>
            <a:ext cx="4037708" cy="276999"/>
          </a:xfrm>
          <a:prstGeom prst="rect">
            <a:avLst/>
          </a:prstGeom>
          <a:noFill/>
        </p:spPr>
        <p:txBody>
          <a:bodyPr wrap="none" rtlCol="0">
            <a:spAutoFit/>
          </a:bodyPr>
          <a:lstStyle/>
          <a:p>
            <a:pPr algn="l"/>
            <a:r>
              <a:rPr lang="en-US" sz="1200" baseline="30000" dirty="0">
                <a:solidFill>
                  <a:schemeClr val="tx1"/>
                </a:solidFill>
                <a:latin typeface="+mn-lt"/>
              </a:rPr>
              <a:t>1-2  </a:t>
            </a:r>
            <a:r>
              <a:rPr lang="en-US" sz="1200" dirty="0"/>
              <a:t>https://news.energysage.com/behind-the-meter-overview/</a:t>
            </a:r>
            <a:endParaRPr lang="en-US" sz="1200" u="sng" dirty="0">
              <a:solidFill>
                <a:schemeClr val="tx1"/>
              </a:solidFill>
              <a:latin typeface="+mn-lt"/>
            </a:endParaRPr>
          </a:p>
        </p:txBody>
      </p:sp>
      <p:sp>
        <p:nvSpPr>
          <p:cNvPr id="8" name="Content Placeholder 3">
            <a:extLst>
              <a:ext uri="{FF2B5EF4-FFF2-40B4-BE49-F238E27FC236}">
                <a16:creationId xmlns:a16="http://schemas.microsoft.com/office/drawing/2014/main" id="{5F050A79-0901-45C7-B124-19AE9474F58D}"/>
              </a:ext>
            </a:extLst>
          </p:cNvPr>
          <p:cNvSpPr txBox="1">
            <a:spLocks/>
          </p:cNvSpPr>
          <p:nvPr/>
        </p:nvSpPr>
        <p:spPr>
          <a:xfrm>
            <a:off x="457199" y="1083568"/>
            <a:ext cx="8686801" cy="2640310"/>
          </a:xfrm>
          <a:prstGeom prst="rect">
            <a:avLst/>
          </a:prstGeom>
        </p:spPr>
        <p:txBody>
          <a:bodyPr>
            <a:noAutofit/>
          </a:bodyPr>
          <a:lstStyle>
            <a:lvl1pPr marL="285750" indent="-285750" algn="l" rtl="0" fontAlgn="base">
              <a:lnSpc>
                <a:spcPct val="100000"/>
              </a:lnSpc>
              <a:spcBef>
                <a:spcPts val="0"/>
              </a:spcBef>
              <a:spcAft>
                <a:spcPts val="600"/>
              </a:spcAft>
              <a:buClr>
                <a:schemeClr val="accent1"/>
              </a:buClr>
              <a:buSzPct val="100000"/>
              <a:buFont typeface="Arial" panose="020B0604020202020204" pitchFamily="34" charset="0"/>
              <a:buChar char="•"/>
              <a:defRPr sz="1800">
                <a:solidFill>
                  <a:schemeClr val="tx1">
                    <a:lumMod val="75000"/>
                    <a:lumOff val="25000"/>
                  </a:schemeClr>
                </a:solidFill>
                <a:latin typeface="Source Sans Pro Semibold" panose="020B0603030403020204" pitchFamily="34" charset="0"/>
                <a:ea typeface="Source Sans Pro Semibold" panose="020B0603030403020204" pitchFamily="34" charset="0"/>
                <a:cs typeface="+mn-cs"/>
                <a:sym typeface="Gill Sans" charset="0"/>
              </a:defRPr>
            </a:lvl1pPr>
            <a:lvl2pPr marL="458788" indent="-173038" algn="l" rtl="0" fontAlgn="base">
              <a:spcBef>
                <a:spcPts val="300"/>
              </a:spcBef>
              <a:spcAft>
                <a:spcPts val="300"/>
              </a:spcAft>
              <a:buClr>
                <a:schemeClr val="tx1">
                  <a:lumMod val="75000"/>
                  <a:lumOff val="25000"/>
                </a:schemeClr>
              </a:buClr>
              <a:buSzPct val="100000"/>
              <a:buFont typeface="Source Sans Pro Black" panose="020B0803030403020204" pitchFamily="34" charset="0"/>
              <a:buChar char="−"/>
              <a:defRPr sz="1200" cap="all" baseline="0">
                <a:solidFill>
                  <a:schemeClr val="accent6">
                    <a:lumMod val="75000"/>
                  </a:schemeClr>
                </a:solidFill>
                <a:latin typeface="Source Sans Pro Semibold" panose="020B0603030403020204" pitchFamily="34" charset="0"/>
                <a:ea typeface="Source Sans Pro Semibold" panose="020B0603030403020204" pitchFamily="34" charset="0"/>
                <a:cs typeface="+mn-cs"/>
                <a:sym typeface="Gill Sans" charset="0"/>
              </a:defRPr>
            </a:lvl2pPr>
            <a:lvl3pPr marL="688975" indent="-231775" algn="l" rtl="0" fontAlgn="base">
              <a:lnSpc>
                <a:spcPct val="100000"/>
              </a:lnSpc>
              <a:spcBef>
                <a:spcPts val="0"/>
              </a:spcBef>
              <a:spcAft>
                <a:spcPts val="600"/>
              </a:spcAft>
              <a:buClr>
                <a:schemeClr val="accent1"/>
              </a:buClr>
              <a:buSzPct val="150000"/>
              <a:buFont typeface="Source Sans Pro" panose="020B0503030403020204" pitchFamily="34" charset="0"/>
              <a:buChar char="•"/>
              <a:defRPr sz="1400" strike="noStrike">
                <a:solidFill>
                  <a:schemeClr val="tx1">
                    <a:lumMod val="75000"/>
                    <a:lumOff val="25000"/>
                  </a:schemeClr>
                </a:solidFill>
                <a:latin typeface="+mn-lt"/>
                <a:ea typeface="Source Sans Pro Semibold" panose="020B0603030403020204" pitchFamily="34" charset="0"/>
                <a:cs typeface="+mn-cs"/>
                <a:sym typeface="Gill Sans" charset="0"/>
              </a:defRPr>
            </a:lvl3pPr>
            <a:lvl4pPr marL="914400" indent="-225425" algn="l" rtl="0" fontAlgn="base">
              <a:spcBef>
                <a:spcPts val="0"/>
              </a:spcBef>
              <a:spcAft>
                <a:spcPts val="600"/>
              </a:spcAft>
              <a:buClr>
                <a:schemeClr val="accent1"/>
              </a:buClr>
              <a:buSzPct val="100000"/>
              <a:buFont typeface="Source Sans Pro Black" panose="020B0803030403020204" pitchFamily="34" charset="0"/>
              <a:buChar char="−"/>
              <a:defRPr lang="en-US" sz="1200"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4pPr>
            <a:lvl5pPr marL="1085850" indent="-171450" algn="l" rtl="0" fontAlgn="base">
              <a:spcBef>
                <a:spcPts val="0"/>
              </a:spcBef>
              <a:spcAft>
                <a:spcPct val="0"/>
              </a:spcAft>
              <a:buClr>
                <a:schemeClr val="accent1"/>
              </a:buClr>
              <a:buSzPct val="100000"/>
              <a:buFont typeface="Arial" panose="020B0604020202020204" pitchFamily="34" charset="0"/>
              <a:buChar char="•"/>
              <a:defRPr lang="en-US" sz="1200" i="1"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5pPr>
            <a:lvl6pPr marL="12573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6pPr>
            <a:lvl7pPr marL="14287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7pPr>
            <a:lvl8pPr marL="16002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8pPr>
            <a:lvl9pPr marL="17716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9pPr>
          </a:lstStyle>
          <a:p>
            <a:pPr>
              <a:buClr>
                <a:schemeClr val="bg1"/>
              </a:buClr>
            </a:pPr>
            <a:r>
              <a:rPr lang="en-US" sz="2800" b="1" kern="0" dirty="0">
                <a:solidFill>
                  <a:schemeClr val="tx1"/>
                </a:solidFill>
                <a:latin typeface="Source Sans Pro" panose="020B0503030403020204" pitchFamily="34" charset="0"/>
                <a:ea typeface="Source Sans Pro" panose="020B0503030403020204" pitchFamily="34" charset="0"/>
              </a:rPr>
              <a:t>Direct current </a:t>
            </a:r>
            <a:r>
              <a:rPr lang="en-US" sz="2800" kern="0" dirty="0">
                <a:solidFill>
                  <a:schemeClr val="tx1"/>
                </a:solidFill>
                <a:latin typeface="Source Sans Pro" panose="020B0503030403020204" pitchFamily="34" charset="0"/>
                <a:ea typeface="Source Sans Pro" panose="020B0503030403020204" pitchFamily="34" charset="0"/>
              </a:rPr>
              <a:t>(DC) is what the solar panels produce.</a:t>
            </a:r>
            <a:r>
              <a:rPr lang="en-US" sz="2800" kern="0" baseline="30000" dirty="0">
                <a:solidFill>
                  <a:schemeClr val="tx1"/>
                </a:solidFill>
                <a:latin typeface="Source Sans Pro" panose="020B0503030403020204" pitchFamily="34" charset="0"/>
                <a:ea typeface="Source Sans Pro" panose="020B0503030403020204" pitchFamily="34" charset="0"/>
              </a:rPr>
              <a:t> 1</a:t>
            </a:r>
            <a:r>
              <a:rPr lang="en-US" sz="2800" kern="0" dirty="0">
                <a:solidFill>
                  <a:schemeClr val="tx1"/>
                </a:solidFill>
                <a:latin typeface="Source Sans Pro" panose="020B0503030403020204" pitchFamily="34" charset="0"/>
                <a:ea typeface="Source Sans Pro" panose="020B0503030403020204" pitchFamily="34" charset="0"/>
              </a:rPr>
              <a:t> </a:t>
            </a:r>
          </a:p>
          <a:p>
            <a:pPr>
              <a:buClr>
                <a:schemeClr val="bg1"/>
              </a:buClr>
            </a:pPr>
            <a:r>
              <a:rPr lang="en-US" sz="2800" b="1" kern="0" dirty="0">
                <a:solidFill>
                  <a:schemeClr val="tx1"/>
                </a:solidFill>
                <a:latin typeface="Source Sans Pro" panose="020B0503030403020204" pitchFamily="34" charset="0"/>
                <a:ea typeface="Source Sans Pro" panose="020B0503030403020204" pitchFamily="34" charset="0"/>
              </a:rPr>
              <a:t>Alternating current </a:t>
            </a:r>
            <a:r>
              <a:rPr lang="en-US" sz="2800" kern="0" dirty="0">
                <a:solidFill>
                  <a:schemeClr val="tx1"/>
                </a:solidFill>
                <a:latin typeface="Source Sans Pro" panose="020B0503030403020204" pitchFamily="34" charset="0"/>
                <a:ea typeface="Source Sans Pro" panose="020B0503030403020204" pitchFamily="34" charset="0"/>
              </a:rPr>
              <a:t>(AC) is what you use at home.</a:t>
            </a:r>
            <a:r>
              <a:rPr lang="en-US" sz="2800" kern="0" baseline="30000" dirty="0">
                <a:solidFill>
                  <a:schemeClr val="tx1"/>
                </a:solidFill>
                <a:latin typeface="Source Sans Pro" panose="020B0503030403020204" pitchFamily="34" charset="0"/>
                <a:ea typeface="Source Sans Pro" panose="020B0503030403020204" pitchFamily="34" charset="0"/>
              </a:rPr>
              <a:t> 2</a:t>
            </a:r>
            <a:endParaRPr lang="en-US" sz="2800" kern="0" dirty="0">
              <a:solidFill>
                <a:schemeClr val="tx1"/>
              </a:solidFill>
              <a:latin typeface="Source Sans Pro" panose="020B0503030403020204" pitchFamily="34" charset="0"/>
              <a:ea typeface="Source Sans Pro" panose="020B0503030403020204" pitchFamily="34" charset="0"/>
            </a:endParaRPr>
          </a:p>
          <a:p>
            <a:pPr>
              <a:buClr>
                <a:schemeClr val="bg1"/>
              </a:buClr>
            </a:pPr>
            <a:r>
              <a:rPr lang="en-US" sz="2800" kern="0" dirty="0">
                <a:solidFill>
                  <a:schemeClr val="tx1"/>
                </a:solidFill>
                <a:latin typeface="Source Sans Pro" panose="020B0503030403020204" pitchFamily="34" charset="0"/>
                <a:ea typeface="Source Sans Pro" panose="020B0503030403020204" pitchFamily="34" charset="0"/>
              </a:rPr>
              <a:t>The </a:t>
            </a:r>
            <a:r>
              <a:rPr lang="en-US" sz="2800" b="1" kern="0" dirty="0">
                <a:solidFill>
                  <a:schemeClr val="tx1"/>
                </a:solidFill>
                <a:latin typeface="Source Sans Pro" panose="020B0503030403020204" pitchFamily="34" charset="0"/>
                <a:ea typeface="Source Sans Pro" panose="020B0503030403020204" pitchFamily="34" charset="0"/>
              </a:rPr>
              <a:t>electrical grid </a:t>
            </a:r>
            <a:r>
              <a:rPr lang="en-US" sz="2800" kern="0" dirty="0">
                <a:solidFill>
                  <a:schemeClr val="tx1"/>
                </a:solidFill>
                <a:latin typeface="Source Sans Pro" panose="020B0503030403020204" pitchFamily="34" charset="0"/>
                <a:ea typeface="Source Sans Pro" panose="020B0503030403020204" pitchFamily="34" charset="0"/>
              </a:rPr>
              <a:t>is typically AC. </a:t>
            </a:r>
          </a:p>
          <a:p>
            <a:pPr>
              <a:buClr>
                <a:schemeClr val="bg1"/>
              </a:buClr>
            </a:pPr>
            <a:r>
              <a:rPr lang="en-US" sz="2800" kern="0" dirty="0">
                <a:solidFill>
                  <a:schemeClr val="tx1"/>
                </a:solidFill>
                <a:latin typeface="Source Sans Pro" panose="020B0503030403020204" pitchFamily="34" charset="0"/>
                <a:ea typeface="Source Sans Pro" panose="020B0503030403020204" pitchFamily="34" charset="0"/>
              </a:rPr>
              <a:t>One megawatt (AC) is roughly </a:t>
            </a:r>
            <a:r>
              <a:rPr lang="en-US" sz="2800" b="1" kern="0" dirty="0">
                <a:solidFill>
                  <a:schemeClr val="tx1"/>
                </a:solidFill>
                <a:latin typeface="Source Sans Pro" panose="020B0503030403020204" pitchFamily="34" charset="0"/>
                <a:ea typeface="Source Sans Pro" panose="020B0503030403020204" pitchFamily="34" charset="0"/>
              </a:rPr>
              <a:t>5 to 8 acres</a:t>
            </a:r>
            <a:r>
              <a:rPr lang="en-US" sz="2800" kern="0" dirty="0">
                <a:solidFill>
                  <a:schemeClr val="tx1"/>
                </a:solidFill>
                <a:latin typeface="Source Sans Pro" panose="020B0503030403020204" pitchFamily="34" charset="0"/>
                <a:ea typeface="Source Sans Pro" panose="020B0503030403020204" pitchFamily="34" charset="0"/>
              </a:rPr>
              <a:t>. </a:t>
            </a:r>
          </a:p>
          <a:p>
            <a:pPr>
              <a:buClr>
                <a:schemeClr val="bg1"/>
              </a:buClr>
            </a:pPr>
            <a:r>
              <a:rPr lang="en-US" sz="2800" kern="0" dirty="0">
                <a:solidFill>
                  <a:schemeClr val="tx1"/>
                </a:solidFill>
                <a:latin typeface="Source Sans Pro" panose="020B0503030403020204" pitchFamily="34" charset="0"/>
                <a:ea typeface="Source Sans Pro" panose="020B0503030403020204" pitchFamily="34" charset="0"/>
              </a:rPr>
              <a:t>1,000 kilowatts (kW) </a:t>
            </a:r>
            <a:r>
              <a:rPr lang="en-US" sz="2800" b="1" kern="0" dirty="0">
                <a:solidFill>
                  <a:schemeClr val="tx1"/>
                </a:solidFill>
                <a:latin typeface="Source Sans Pro" panose="020B0503030403020204" pitchFamily="34" charset="0"/>
                <a:ea typeface="Source Sans Pro" panose="020B0503030403020204" pitchFamily="34" charset="0"/>
              </a:rPr>
              <a:t>equals</a:t>
            </a:r>
            <a:r>
              <a:rPr lang="en-US" sz="2800" kern="0" dirty="0">
                <a:solidFill>
                  <a:schemeClr val="tx1"/>
                </a:solidFill>
                <a:latin typeface="Source Sans Pro" panose="020B0503030403020204" pitchFamily="34" charset="0"/>
                <a:ea typeface="Source Sans Pro" panose="020B0503030403020204" pitchFamily="34" charset="0"/>
              </a:rPr>
              <a:t> 1 megawatt (MW).</a:t>
            </a:r>
          </a:p>
        </p:txBody>
      </p:sp>
    </p:spTree>
    <p:extLst>
      <p:ext uri="{BB962C8B-B14F-4D97-AF65-F5344CB8AC3E}">
        <p14:creationId xmlns:p14="http://schemas.microsoft.com/office/powerpoint/2010/main" val="362485605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89354-4889-4184-911A-8B03AABF2D45}"/>
              </a:ext>
            </a:extLst>
          </p:cNvPr>
          <p:cNvSpPr>
            <a:spLocks noGrp="1"/>
          </p:cNvSpPr>
          <p:nvPr>
            <p:ph type="title"/>
          </p:nvPr>
        </p:nvSpPr>
        <p:spPr>
          <a:xfrm>
            <a:off x="457200" y="267494"/>
            <a:ext cx="8229600" cy="685800"/>
          </a:xfrm>
        </p:spPr>
        <p:txBody>
          <a:bodyPr>
            <a:normAutofit/>
          </a:bodyPr>
          <a:lstStyle/>
          <a:p>
            <a:r>
              <a:rPr lang="en-US" sz="3200" dirty="0">
                <a:solidFill>
                  <a:schemeClr val="tx1"/>
                </a:solidFill>
              </a:rPr>
              <a:t>Solar 101</a:t>
            </a:r>
          </a:p>
        </p:txBody>
      </p:sp>
      <p:sp>
        <p:nvSpPr>
          <p:cNvPr id="15" name="Slide Number Placeholder 14">
            <a:extLst>
              <a:ext uri="{FF2B5EF4-FFF2-40B4-BE49-F238E27FC236}">
                <a16:creationId xmlns:a16="http://schemas.microsoft.com/office/drawing/2014/main" id="{A721805B-8BB3-46A8-9F09-FE3AFC74A36E}"/>
              </a:ext>
            </a:extLst>
          </p:cNvPr>
          <p:cNvSpPr>
            <a:spLocks noGrp="1"/>
          </p:cNvSpPr>
          <p:nvPr>
            <p:ph type="sldNum" sz="quarter" idx="11"/>
          </p:nvPr>
        </p:nvSpPr>
        <p:spPr/>
        <p:txBody>
          <a:bodyPr/>
          <a:lstStyle/>
          <a:p>
            <a:fld id="{8894A860-9408-4AD2-AC6E-3FFFFE686981}" type="slidenum">
              <a:rPr lang="en-US" smtClean="0"/>
              <a:pPr/>
              <a:t>15</a:t>
            </a:fld>
            <a:endParaRPr lang="en-US" dirty="0"/>
          </a:p>
        </p:txBody>
      </p:sp>
      <p:sp>
        <p:nvSpPr>
          <p:cNvPr id="6" name="Content Placeholder 3">
            <a:extLst>
              <a:ext uri="{FF2B5EF4-FFF2-40B4-BE49-F238E27FC236}">
                <a16:creationId xmlns:a16="http://schemas.microsoft.com/office/drawing/2014/main" id="{FF711903-8961-40D5-BB56-6187D49D21E0}"/>
              </a:ext>
            </a:extLst>
          </p:cNvPr>
          <p:cNvSpPr txBox="1">
            <a:spLocks/>
          </p:cNvSpPr>
          <p:nvPr/>
        </p:nvSpPr>
        <p:spPr>
          <a:xfrm>
            <a:off x="457200" y="1073324"/>
            <a:ext cx="8686800" cy="3024336"/>
          </a:xfrm>
          <a:prstGeom prst="rect">
            <a:avLst/>
          </a:prstGeom>
        </p:spPr>
        <p:txBody>
          <a:bodyPr>
            <a:noAutofit/>
          </a:bodyPr>
          <a:lstStyle>
            <a:lvl1pPr marL="285750" indent="-285750" algn="l" rtl="0" fontAlgn="base">
              <a:lnSpc>
                <a:spcPct val="100000"/>
              </a:lnSpc>
              <a:spcBef>
                <a:spcPts val="0"/>
              </a:spcBef>
              <a:spcAft>
                <a:spcPts val="600"/>
              </a:spcAft>
              <a:buClr>
                <a:schemeClr val="accent1"/>
              </a:buClr>
              <a:buSzPct val="100000"/>
              <a:buFont typeface="Arial" panose="020B0604020202020204" pitchFamily="34" charset="0"/>
              <a:buChar char="•"/>
              <a:defRPr sz="1800">
                <a:solidFill>
                  <a:schemeClr val="tx1">
                    <a:lumMod val="75000"/>
                    <a:lumOff val="25000"/>
                  </a:schemeClr>
                </a:solidFill>
                <a:latin typeface="Source Sans Pro Semibold" panose="020B0603030403020204" pitchFamily="34" charset="0"/>
                <a:ea typeface="Source Sans Pro Semibold" panose="020B0603030403020204" pitchFamily="34" charset="0"/>
                <a:cs typeface="+mn-cs"/>
                <a:sym typeface="Gill Sans" charset="0"/>
              </a:defRPr>
            </a:lvl1pPr>
            <a:lvl2pPr marL="458788" indent="-173038" algn="l" rtl="0" fontAlgn="base">
              <a:spcBef>
                <a:spcPts val="300"/>
              </a:spcBef>
              <a:spcAft>
                <a:spcPts val="300"/>
              </a:spcAft>
              <a:buClr>
                <a:schemeClr val="tx1">
                  <a:lumMod val="75000"/>
                  <a:lumOff val="25000"/>
                </a:schemeClr>
              </a:buClr>
              <a:buSzPct val="100000"/>
              <a:buFont typeface="Source Sans Pro Black" panose="020B0803030403020204" pitchFamily="34" charset="0"/>
              <a:buChar char="−"/>
              <a:defRPr sz="1200" cap="all" baseline="0">
                <a:solidFill>
                  <a:schemeClr val="accent6">
                    <a:lumMod val="75000"/>
                  </a:schemeClr>
                </a:solidFill>
                <a:latin typeface="Source Sans Pro Semibold" panose="020B0603030403020204" pitchFamily="34" charset="0"/>
                <a:ea typeface="Source Sans Pro Semibold" panose="020B0603030403020204" pitchFamily="34" charset="0"/>
                <a:cs typeface="+mn-cs"/>
                <a:sym typeface="Gill Sans" charset="0"/>
              </a:defRPr>
            </a:lvl2pPr>
            <a:lvl3pPr marL="688975" indent="-231775" algn="l" rtl="0" fontAlgn="base">
              <a:lnSpc>
                <a:spcPct val="100000"/>
              </a:lnSpc>
              <a:spcBef>
                <a:spcPts val="0"/>
              </a:spcBef>
              <a:spcAft>
                <a:spcPts val="600"/>
              </a:spcAft>
              <a:buClr>
                <a:schemeClr val="accent1"/>
              </a:buClr>
              <a:buSzPct val="150000"/>
              <a:buFont typeface="Source Sans Pro" panose="020B0503030403020204" pitchFamily="34" charset="0"/>
              <a:buChar char="•"/>
              <a:defRPr sz="1400" strike="noStrike">
                <a:solidFill>
                  <a:schemeClr val="tx1">
                    <a:lumMod val="75000"/>
                    <a:lumOff val="25000"/>
                  </a:schemeClr>
                </a:solidFill>
                <a:latin typeface="+mn-lt"/>
                <a:ea typeface="Source Sans Pro Semibold" panose="020B0603030403020204" pitchFamily="34" charset="0"/>
                <a:cs typeface="+mn-cs"/>
                <a:sym typeface="Gill Sans" charset="0"/>
              </a:defRPr>
            </a:lvl3pPr>
            <a:lvl4pPr marL="914400" indent="-225425" algn="l" rtl="0" fontAlgn="base">
              <a:spcBef>
                <a:spcPts val="0"/>
              </a:spcBef>
              <a:spcAft>
                <a:spcPts val="600"/>
              </a:spcAft>
              <a:buClr>
                <a:schemeClr val="accent1"/>
              </a:buClr>
              <a:buSzPct val="100000"/>
              <a:buFont typeface="Source Sans Pro Black" panose="020B0803030403020204" pitchFamily="34" charset="0"/>
              <a:buChar char="−"/>
              <a:defRPr lang="en-US" sz="1200"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4pPr>
            <a:lvl5pPr marL="1085850" indent="-171450" algn="l" rtl="0" fontAlgn="base">
              <a:spcBef>
                <a:spcPts val="0"/>
              </a:spcBef>
              <a:spcAft>
                <a:spcPct val="0"/>
              </a:spcAft>
              <a:buClr>
                <a:schemeClr val="accent1"/>
              </a:buClr>
              <a:buSzPct val="100000"/>
              <a:buFont typeface="Arial" panose="020B0604020202020204" pitchFamily="34" charset="0"/>
              <a:buChar char="•"/>
              <a:defRPr lang="en-US" sz="1200" i="1"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5pPr>
            <a:lvl6pPr marL="12573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6pPr>
            <a:lvl7pPr marL="14287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7pPr>
            <a:lvl8pPr marL="16002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8pPr>
            <a:lvl9pPr marL="17716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9pPr>
          </a:lstStyle>
          <a:p>
            <a:pPr>
              <a:buClr>
                <a:schemeClr val="bg1"/>
              </a:buClr>
            </a:pPr>
            <a:r>
              <a:rPr lang="en-US" sz="2800" kern="0" dirty="0">
                <a:solidFill>
                  <a:schemeClr val="tx1"/>
                </a:solidFill>
                <a:latin typeface="Source Sans Pro" panose="020B0503030403020204" pitchFamily="34" charset="0"/>
                <a:ea typeface="Source Sans Pro" panose="020B0503030403020204" pitchFamily="34" charset="0"/>
              </a:rPr>
              <a:t>You can acquire</a:t>
            </a:r>
            <a:r>
              <a:rPr lang="en-US" sz="2800" b="1" kern="0" dirty="0">
                <a:solidFill>
                  <a:schemeClr val="tx1"/>
                </a:solidFill>
                <a:latin typeface="Source Sans Pro" panose="020B0503030403020204" pitchFamily="34" charset="0"/>
                <a:ea typeface="Source Sans Pro" panose="020B0503030403020204" pitchFamily="34" charset="0"/>
              </a:rPr>
              <a:t> acreage </a:t>
            </a:r>
            <a:r>
              <a:rPr lang="en-US" sz="2800" kern="0" dirty="0">
                <a:solidFill>
                  <a:schemeClr val="tx1"/>
                </a:solidFill>
                <a:latin typeface="Source Sans Pro" panose="020B0503030403020204" pitchFamily="34" charset="0"/>
                <a:ea typeface="Source Sans Pro" panose="020B0503030403020204" pitchFamily="34" charset="0"/>
              </a:rPr>
              <a:t>in different ways – land, parking garages, parking lots, rooftops, bodies of water, etc.  </a:t>
            </a:r>
          </a:p>
          <a:p>
            <a:pPr>
              <a:buClr>
                <a:schemeClr val="bg1"/>
              </a:buClr>
            </a:pPr>
            <a:r>
              <a:rPr lang="en-US" sz="2800" b="1" kern="0" dirty="0">
                <a:solidFill>
                  <a:schemeClr val="tx1"/>
                </a:solidFill>
                <a:latin typeface="Source Sans Pro" panose="020B0503030403020204" pitchFamily="34" charset="0"/>
                <a:ea typeface="Source Sans Pro" panose="020B0503030403020204" pitchFamily="34" charset="0"/>
              </a:rPr>
              <a:t>Legislation </a:t>
            </a:r>
            <a:r>
              <a:rPr lang="en-US" sz="2800" kern="0" dirty="0">
                <a:solidFill>
                  <a:schemeClr val="tx1"/>
                </a:solidFill>
                <a:latin typeface="Source Sans Pro" panose="020B0503030403020204" pitchFamily="34" charset="0"/>
                <a:ea typeface="Source Sans Pro" panose="020B0503030403020204" pitchFamily="34" charset="0"/>
              </a:rPr>
              <a:t>may limit the size of a project. </a:t>
            </a:r>
          </a:p>
          <a:p>
            <a:pPr>
              <a:buClr>
                <a:schemeClr val="bg1"/>
              </a:buClr>
            </a:pPr>
            <a:r>
              <a:rPr lang="en-US" sz="2800" b="1" kern="0" dirty="0">
                <a:solidFill>
                  <a:schemeClr val="tx1"/>
                </a:solidFill>
                <a:latin typeface="Source Sans Pro" panose="020B0503030403020204" pitchFamily="34" charset="0"/>
                <a:ea typeface="Source Sans Pro" panose="020B0503030403020204" pitchFamily="34" charset="0"/>
              </a:rPr>
              <a:t>Local legislation </a:t>
            </a:r>
            <a:r>
              <a:rPr lang="en-US" sz="2800" kern="0" dirty="0">
                <a:solidFill>
                  <a:schemeClr val="tx1"/>
                </a:solidFill>
                <a:latin typeface="Source Sans Pro" panose="020B0503030403020204" pitchFamily="34" charset="0"/>
                <a:ea typeface="Source Sans Pro" panose="020B0503030403020204" pitchFamily="34" charset="0"/>
              </a:rPr>
              <a:t>is key (i.e., need a permit to build; watch out of local moratorium). </a:t>
            </a:r>
          </a:p>
        </p:txBody>
      </p:sp>
    </p:spTree>
    <p:extLst>
      <p:ext uri="{BB962C8B-B14F-4D97-AF65-F5344CB8AC3E}">
        <p14:creationId xmlns:p14="http://schemas.microsoft.com/office/powerpoint/2010/main" val="398121241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89354-4889-4184-911A-8B03AABF2D45}"/>
              </a:ext>
            </a:extLst>
          </p:cNvPr>
          <p:cNvSpPr>
            <a:spLocks noGrp="1"/>
          </p:cNvSpPr>
          <p:nvPr>
            <p:ph type="title"/>
          </p:nvPr>
        </p:nvSpPr>
        <p:spPr>
          <a:xfrm>
            <a:off x="457200" y="267494"/>
            <a:ext cx="8229600" cy="685800"/>
          </a:xfrm>
        </p:spPr>
        <p:txBody>
          <a:bodyPr>
            <a:normAutofit/>
          </a:bodyPr>
          <a:lstStyle/>
          <a:p>
            <a:r>
              <a:rPr lang="en-US" sz="3200" dirty="0">
                <a:solidFill>
                  <a:schemeClr val="tx1"/>
                </a:solidFill>
              </a:rPr>
              <a:t>Things to Remember </a:t>
            </a:r>
          </a:p>
        </p:txBody>
      </p:sp>
      <p:sp>
        <p:nvSpPr>
          <p:cNvPr id="15" name="Slide Number Placeholder 14">
            <a:extLst>
              <a:ext uri="{FF2B5EF4-FFF2-40B4-BE49-F238E27FC236}">
                <a16:creationId xmlns:a16="http://schemas.microsoft.com/office/drawing/2014/main" id="{A721805B-8BB3-46A8-9F09-FE3AFC74A36E}"/>
              </a:ext>
            </a:extLst>
          </p:cNvPr>
          <p:cNvSpPr>
            <a:spLocks noGrp="1"/>
          </p:cNvSpPr>
          <p:nvPr>
            <p:ph type="sldNum" sz="quarter" idx="11"/>
          </p:nvPr>
        </p:nvSpPr>
        <p:spPr/>
        <p:txBody>
          <a:bodyPr/>
          <a:lstStyle/>
          <a:p>
            <a:fld id="{8894A860-9408-4AD2-AC6E-3FFFFE686981}" type="slidenum">
              <a:rPr lang="en-US" smtClean="0"/>
              <a:pPr/>
              <a:t>16</a:t>
            </a:fld>
            <a:endParaRPr lang="en-US" dirty="0"/>
          </a:p>
        </p:txBody>
      </p:sp>
      <p:sp>
        <p:nvSpPr>
          <p:cNvPr id="6" name="Content Placeholder 3">
            <a:extLst>
              <a:ext uri="{FF2B5EF4-FFF2-40B4-BE49-F238E27FC236}">
                <a16:creationId xmlns:a16="http://schemas.microsoft.com/office/drawing/2014/main" id="{FF711903-8961-40D5-BB56-6187D49D21E0}"/>
              </a:ext>
            </a:extLst>
          </p:cNvPr>
          <p:cNvSpPr txBox="1">
            <a:spLocks/>
          </p:cNvSpPr>
          <p:nvPr/>
        </p:nvSpPr>
        <p:spPr>
          <a:xfrm>
            <a:off x="457200" y="1085317"/>
            <a:ext cx="8686800" cy="2136255"/>
          </a:xfrm>
          <a:prstGeom prst="rect">
            <a:avLst/>
          </a:prstGeom>
        </p:spPr>
        <p:txBody>
          <a:bodyPr>
            <a:normAutofit/>
          </a:bodyPr>
          <a:lstStyle>
            <a:lvl1pPr marL="285750" indent="-285750" algn="l" rtl="0" fontAlgn="base">
              <a:lnSpc>
                <a:spcPct val="100000"/>
              </a:lnSpc>
              <a:spcBef>
                <a:spcPts val="0"/>
              </a:spcBef>
              <a:spcAft>
                <a:spcPts val="600"/>
              </a:spcAft>
              <a:buClr>
                <a:schemeClr val="accent1"/>
              </a:buClr>
              <a:buSzPct val="100000"/>
              <a:buFont typeface="Arial" panose="020B0604020202020204" pitchFamily="34" charset="0"/>
              <a:buChar char="•"/>
              <a:defRPr sz="1800">
                <a:solidFill>
                  <a:schemeClr val="tx1">
                    <a:lumMod val="75000"/>
                    <a:lumOff val="25000"/>
                  </a:schemeClr>
                </a:solidFill>
                <a:latin typeface="Source Sans Pro Semibold" panose="020B0603030403020204" pitchFamily="34" charset="0"/>
                <a:ea typeface="Source Sans Pro Semibold" panose="020B0603030403020204" pitchFamily="34" charset="0"/>
                <a:cs typeface="+mn-cs"/>
                <a:sym typeface="Gill Sans" charset="0"/>
              </a:defRPr>
            </a:lvl1pPr>
            <a:lvl2pPr marL="458788" indent="-173038" algn="l" rtl="0" fontAlgn="base">
              <a:spcBef>
                <a:spcPts val="300"/>
              </a:spcBef>
              <a:spcAft>
                <a:spcPts val="300"/>
              </a:spcAft>
              <a:buClr>
                <a:schemeClr val="tx1">
                  <a:lumMod val="75000"/>
                  <a:lumOff val="25000"/>
                </a:schemeClr>
              </a:buClr>
              <a:buSzPct val="100000"/>
              <a:buFont typeface="Source Sans Pro Black" panose="020B0803030403020204" pitchFamily="34" charset="0"/>
              <a:buChar char="−"/>
              <a:defRPr sz="1200" cap="all" baseline="0">
                <a:solidFill>
                  <a:schemeClr val="accent6">
                    <a:lumMod val="75000"/>
                  </a:schemeClr>
                </a:solidFill>
                <a:latin typeface="Source Sans Pro Semibold" panose="020B0603030403020204" pitchFamily="34" charset="0"/>
                <a:ea typeface="Source Sans Pro Semibold" panose="020B0603030403020204" pitchFamily="34" charset="0"/>
                <a:cs typeface="+mn-cs"/>
                <a:sym typeface="Gill Sans" charset="0"/>
              </a:defRPr>
            </a:lvl2pPr>
            <a:lvl3pPr marL="688975" indent="-231775" algn="l" rtl="0" fontAlgn="base">
              <a:lnSpc>
                <a:spcPct val="100000"/>
              </a:lnSpc>
              <a:spcBef>
                <a:spcPts val="0"/>
              </a:spcBef>
              <a:spcAft>
                <a:spcPts val="600"/>
              </a:spcAft>
              <a:buClr>
                <a:schemeClr val="accent1"/>
              </a:buClr>
              <a:buSzPct val="150000"/>
              <a:buFont typeface="Source Sans Pro" panose="020B0503030403020204" pitchFamily="34" charset="0"/>
              <a:buChar char="•"/>
              <a:defRPr sz="1400" strike="noStrike">
                <a:solidFill>
                  <a:schemeClr val="tx1">
                    <a:lumMod val="75000"/>
                    <a:lumOff val="25000"/>
                  </a:schemeClr>
                </a:solidFill>
                <a:latin typeface="+mn-lt"/>
                <a:ea typeface="Source Sans Pro Semibold" panose="020B0603030403020204" pitchFamily="34" charset="0"/>
                <a:cs typeface="+mn-cs"/>
                <a:sym typeface="Gill Sans" charset="0"/>
              </a:defRPr>
            </a:lvl3pPr>
            <a:lvl4pPr marL="914400" indent="-225425" algn="l" rtl="0" fontAlgn="base">
              <a:spcBef>
                <a:spcPts val="0"/>
              </a:spcBef>
              <a:spcAft>
                <a:spcPts val="600"/>
              </a:spcAft>
              <a:buClr>
                <a:schemeClr val="accent1"/>
              </a:buClr>
              <a:buSzPct val="100000"/>
              <a:buFont typeface="Source Sans Pro Black" panose="020B0803030403020204" pitchFamily="34" charset="0"/>
              <a:buChar char="−"/>
              <a:defRPr lang="en-US" sz="1200"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4pPr>
            <a:lvl5pPr marL="1085850" indent="-171450" algn="l" rtl="0" fontAlgn="base">
              <a:spcBef>
                <a:spcPts val="0"/>
              </a:spcBef>
              <a:spcAft>
                <a:spcPct val="0"/>
              </a:spcAft>
              <a:buClr>
                <a:schemeClr val="accent1"/>
              </a:buClr>
              <a:buSzPct val="100000"/>
              <a:buFont typeface="Arial" panose="020B0604020202020204" pitchFamily="34" charset="0"/>
              <a:buChar char="•"/>
              <a:defRPr lang="en-US" sz="1200" i="1"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5pPr>
            <a:lvl6pPr marL="12573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6pPr>
            <a:lvl7pPr marL="14287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7pPr>
            <a:lvl8pPr marL="16002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8pPr>
            <a:lvl9pPr marL="17716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9pPr>
          </a:lstStyle>
          <a:p>
            <a:pPr>
              <a:buClr>
                <a:schemeClr val="bg1"/>
              </a:buClr>
            </a:pPr>
            <a:r>
              <a:rPr lang="en-US" sz="2800" b="1" kern="0" dirty="0">
                <a:solidFill>
                  <a:schemeClr val="tx1"/>
                </a:solidFill>
                <a:latin typeface="Source Sans Pro" panose="020B0503030403020204" pitchFamily="34" charset="0"/>
                <a:ea typeface="Source Sans Pro" panose="020B0503030403020204" pitchFamily="34" charset="0"/>
              </a:rPr>
              <a:t>Behind-the-meter (BTM) </a:t>
            </a:r>
            <a:r>
              <a:rPr lang="en-US" sz="2800" kern="0" dirty="0">
                <a:solidFill>
                  <a:schemeClr val="tx1"/>
                </a:solidFill>
                <a:latin typeface="Source Sans Pro" panose="020B0503030403020204" pitchFamily="34" charset="0"/>
                <a:ea typeface="Source Sans Pro" panose="020B0503030403020204" pitchFamily="34" charset="0"/>
              </a:rPr>
              <a:t>is on-site.</a:t>
            </a:r>
          </a:p>
          <a:p>
            <a:pPr>
              <a:buClr>
                <a:schemeClr val="bg1"/>
              </a:buClr>
            </a:pPr>
            <a:r>
              <a:rPr lang="en-US" sz="2800" b="1" kern="0" dirty="0">
                <a:solidFill>
                  <a:schemeClr val="tx1"/>
                </a:solidFill>
                <a:latin typeface="Source Sans Pro" panose="020B0503030403020204" pitchFamily="34" charset="0"/>
                <a:ea typeface="Source Sans Pro" panose="020B0503030403020204" pitchFamily="34" charset="0"/>
              </a:rPr>
              <a:t>Front-of-the-meter (FTM) </a:t>
            </a:r>
            <a:r>
              <a:rPr lang="en-US" sz="2800" kern="0" dirty="0">
                <a:solidFill>
                  <a:schemeClr val="tx1"/>
                </a:solidFill>
                <a:latin typeface="Source Sans Pro" panose="020B0503030403020204" pitchFamily="34" charset="0"/>
                <a:ea typeface="Source Sans Pro" panose="020B0503030403020204" pitchFamily="34" charset="0"/>
              </a:rPr>
              <a:t>is off-site.</a:t>
            </a:r>
          </a:p>
          <a:p>
            <a:pPr>
              <a:buClr>
                <a:schemeClr val="bg1"/>
              </a:buClr>
            </a:pPr>
            <a:r>
              <a:rPr lang="en-US" sz="2800" kern="0" dirty="0">
                <a:solidFill>
                  <a:schemeClr val="tx1"/>
                </a:solidFill>
                <a:latin typeface="Source Sans Pro" panose="020B0503030403020204" pitchFamily="34" charset="0"/>
                <a:ea typeface="Source Sans Pro" panose="020B0503030403020204" pitchFamily="34" charset="0"/>
              </a:rPr>
              <a:t>One megawatt (MW) is roughly </a:t>
            </a:r>
            <a:r>
              <a:rPr lang="en-US" sz="2800" b="1" kern="0" dirty="0">
                <a:solidFill>
                  <a:schemeClr val="tx1"/>
                </a:solidFill>
                <a:latin typeface="Source Sans Pro" panose="020B0503030403020204" pitchFamily="34" charset="0"/>
                <a:ea typeface="Source Sans Pro" panose="020B0503030403020204" pitchFamily="34" charset="0"/>
              </a:rPr>
              <a:t>5 to 8 acres</a:t>
            </a:r>
            <a:r>
              <a:rPr lang="en-US" sz="2800" kern="0" dirty="0">
                <a:solidFill>
                  <a:schemeClr val="tx1"/>
                </a:solidFill>
                <a:latin typeface="Source Sans Pro" panose="020B0503030403020204" pitchFamily="34" charset="0"/>
                <a:ea typeface="Source Sans Pro" panose="020B0503030403020204" pitchFamily="34" charset="0"/>
              </a:rPr>
              <a:t>.</a:t>
            </a:r>
          </a:p>
          <a:p>
            <a:pPr>
              <a:buClr>
                <a:schemeClr val="bg1"/>
              </a:buClr>
            </a:pPr>
            <a:r>
              <a:rPr lang="en-US" sz="2800" kern="0" dirty="0">
                <a:solidFill>
                  <a:schemeClr val="tx1"/>
                </a:solidFill>
                <a:latin typeface="Source Sans Pro" panose="020B0503030403020204" pitchFamily="34" charset="0"/>
                <a:ea typeface="Source Sans Pro" panose="020B0503030403020204" pitchFamily="34" charset="0"/>
              </a:rPr>
              <a:t>Be mindful of the </a:t>
            </a:r>
            <a:r>
              <a:rPr lang="en-US" sz="2800" b="1" kern="0" dirty="0">
                <a:solidFill>
                  <a:schemeClr val="tx1"/>
                </a:solidFill>
                <a:latin typeface="Source Sans Pro" panose="020B0503030403020204" pitchFamily="34" charset="0"/>
                <a:ea typeface="Source Sans Pro" panose="020B0503030403020204" pitchFamily="34" charset="0"/>
              </a:rPr>
              <a:t>legislation</a:t>
            </a:r>
            <a:r>
              <a:rPr lang="en-US" sz="2800" kern="0" dirty="0">
                <a:solidFill>
                  <a:schemeClr val="tx1"/>
                </a:solidFill>
                <a:latin typeface="Source Sans Pro" panose="020B0503030403020204" pitchFamily="34" charset="0"/>
                <a:ea typeface="Source Sans Pro" panose="020B0503030403020204" pitchFamily="34" charset="0"/>
              </a:rPr>
              <a:t>. </a:t>
            </a:r>
          </a:p>
        </p:txBody>
      </p:sp>
    </p:spTree>
    <p:extLst>
      <p:ext uri="{BB962C8B-B14F-4D97-AF65-F5344CB8AC3E}">
        <p14:creationId xmlns:p14="http://schemas.microsoft.com/office/powerpoint/2010/main" val="417109497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651062-1FE2-4102-B6EE-F1A7D5A7BF89}"/>
              </a:ext>
            </a:extLst>
          </p:cNvPr>
          <p:cNvSpPr>
            <a:spLocks noGrp="1"/>
          </p:cNvSpPr>
          <p:nvPr>
            <p:ph type="title"/>
          </p:nvPr>
        </p:nvSpPr>
        <p:spPr/>
        <p:txBody>
          <a:bodyPr/>
          <a:lstStyle/>
          <a:p>
            <a:r>
              <a:rPr lang="en-US" dirty="0"/>
              <a:t>Example Solar Site</a:t>
            </a:r>
          </a:p>
        </p:txBody>
      </p:sp>
      <p:sp>
        <p:nvSpPr>
          <p:cNvPr id="5" name="Subtitle 1">
            <a:extLst>
              <a:ext uri="{FF2B5EF4-FFF2-40B4-BE49-F238E27FC236}">
                <a16:creationId xmlns:a16="http://schemas.microsoft.com/office/drawing/2014/main" id="{3D5339C5-2590-4E29-9CDC-A815BC04986E}"/>
              </a:ext>
            </a:extLst>
          </p:cNvPr>
          <p:cNvSpPr>
            <a:spLocks noGrp="1"/>
          </p:cNvSpPr>
          <p:nvPr>
            <p:ph type="subTitle" idx="1"/>
          </p:nvPr>
        </p:nvSpPr>
        <p:spPr>
          <a:xfrm>
            <a:off x="529208" y="2571750"/>
            <a:ext cx="6275040" cy="1224136"/>
          </a:xfrm>
        </p:spPr>
        <p:txBody>
          <a:bodyPr>
            <a:normAutofit/>
          </a:bodyPr>
          <a:lstStyle/>
          <a:p>
            <a:r>
              <a:rPr lang="en-US" sz="2800" dirty="0"/>
              <a:t>A land overview</a:t>
            </a:r>
          </a:p>
        </p:txBody>
      </p:sp>
    </p:spTree>
    <p:extLst>
      <p:ext uri="{BB962C8B-B14F-4D97-AF65-F5344CB8AC3E}">
        <p14:creationId xmlns:p14="http://schemas.microsoft.com/office/powerpoint/2010/main" val="303037725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89354-4889-4184-911A-8B03AABF2D45}"/>
              </a:ext>
            </a:extLst>
          </p:cNvPr>
          <p:cNvSpPr>
            <a:spLocks noGrp="1"/>
          </p:cNvSpPr>
          <p:nvPr>
            <p:ph type="title"/>
          </p:nvPr>
        </p:nvSpPr>
        <p:spPr>
          <a:xfrm>
            <a:off x="457200" y="267494"/>
            <a:ext cx="8229600" cy="685800"/>
          </a:xfrm>
        </p:spPr>
        <p:txBody>
          <a:bodyPr/>
          <a:lstStyle/>
          <a:p>
            <a:r>
              <a:rPr lang="en-US" dirty="0">
                <a:solidFill>
                  <a:schemeClr val="tx1"/>
                </a:solidFill>
              </a:rPr>
              <a:t>Community Solar</a:t>
            </a:r>
          </a:p>
        </p:txBody>
      </p:sp>
      <p:sp>
        <p:nvSpPr>
          <p:cNvPr id="15" name="Slide Number Placeholder 14">
            <a:extLst>
              <a:ext uri="{FF2B5EF4-FFF2-40B4-BE49-F238E27FC236}">
                <a16:creationId xmlns:a16="http://schemas.microsoft.com/office/drawing/2014/main" id="{A721805B-8BB3-46A8-9F09-FE3AFC74A36E}"/>
              </a:ext>
            </a:extLst>
          </p:cNvPr>
          <p:cNvSpPr>
            <a:spLocks noGrp="1"/>
          </p:cNvSpPr>
          <p:nvPr>
            <p:ph type="sldNum" sz="quarter" idx="11"/>
          </p:nvPr>
        </p:nvSpPr>
        <p:spPr/>
        <p:txBody>
          <a:bodyPr/>
          <a:lstStyle/>
          <a:p>
            <a:fld id="{8894A860-9408-4AD2-AC6E-3FFFFE686981}" type="slidenum">
              <a:rPr lang="en-US" smtClean="0"/>
              <a:pPr/>
              <a:t>18</a:t>
            </a:fld>
            <a:endParaRPr lang="en-US" dirty="0"/>
          </a:p>
        </p:txBody>
      </p:sp>
      <p:sp>
        <p:nvSpPr>
          <p:cNvPr id="7" name="Content Placeholder 3">
            <a:extLst>
              <a:ext uri="{FF2B5EF4-FFF2-40B4-BE49-F238E27FC236}">
                <a16:creationId xmlns:a16="http://schemas.microsoft.com/office/drawing/2014/main" id="{EB1130CC-1FBB-4E3E-AFFE-137A592A8493}"/>
              </a:ext>
            </a:extLst>
          </p:cNvPr>
          <p:cNvSpPr txBox="1">
            <a:spLocks/>
          </p:cNvSpPr>
          <p:nvPr/>
        </p:nvSpPr>
        <p:spPr>
          <a:xfrm>
            <a:off x="457200" y="953294"/>
            <a:ext cx="8229600" cy="3086100"/>
          </a:xfrm>
          <a:prstGeom prst="rect">
            <a:avLst/>
          </a:prstGeom>
        </p:spPr>
        <p:txBody>
          <a:bodyPr>
            <a:normAutofit/>
          </a:bodyPr>
          <a:lstStyle>
            <a:lvl1pPr marL="285750" indent="-285750" algn="l" rtl="0" fontAlgn="base">
              <a:lnSpc>
                <a:spcPct val="100000"/>
              </a:lnSpc>
              <a:spcBef>
                <a:spcPts val="0"/>
              </a:spcBef>
              <a:spcAft>
                <a:spcPts val="600"/>
              </a:spcAft>
              <a:buClr>
                <a:schemeClr val="accent1"/>
              </a:buClr>
              <a:buSzPct val="100000"/>
              <a:buFont typeface="Arial" panose="020B0604020202020204" pitchFamily="34" charset="0"/>
              <a:buChar char="•"/>
              <a:defRPr sz="1800">
                <a:solidFill>
                  <a:schemeClr val="tx1">
                    <a:lumMod val="75000"/>
                    <a:lumOff val="25000"/>
                  </a:schemeClr>
                </a:solidFill>
                <a:latin typeface="Source Sans Pro Semibold" panose="020B0603030403020204" pitchFamily="34" charset="0"/>
                <a:ea typeface="Source Sans Pro Semibold" panose="020B0603030403020204" pitchFamily="34" charset="0"/>
                <a:cs typeface="+mn-cs"/>
                <a:sym typeface="Gill Sans" charset="0"/>
              </a:defRPr>
            </a:lvl1pPr>
            <a:lvl2pPr marL="458788" indent="-173038" algn="l" rtl="0" fontAlgn="base">
              <a:spcBef>
                <a:spcPts val="300"/>
              </a:spcBef>
              <a:spcAft>
                <a:spcPts val="300"/>
              </a:spcAft>
              <a:buClr>
                <a:schemeClr val="tx1">
                  <a:lumMod val="75000"/>
                  <a:lumOff val="25000"/>
                </a:schemeClr>
              </a:buClr>
              <a:buSzPct val="100000"/>
              <a:buFont typeface="Source Sans Pro Black" panose="020B0803030403020204" pitchFamily="34" charset="0"/>
              <a:buChar char="−"/>
              <a:defRPr sz="1200" cap="all" baseline="0">
                <a:solidFill>
                  <a:schemeClr val="accent6">
                    <a:lumMod val="75000"/>
                  </a:schemeClr>
                </a:solidFill>
                <a:latin typeface="Source Sans Pro Semibold" panose="020B0603030403020204" pitchFamily="34" charset="0"/>
                <a:ea typeface="Source Sans Pro Semibold" panose="020B0603030403020204" pitchFamily="34" charset="0"/>
                <a:cs typeface="+mn-cs"/>
                <a:sym typeface="Gill Sans" charset="0"/>
              </a:defRPr>
            </a:lvl2pPr>
            <a:lvl3pPr marL="688975" indent="-231775" algn="l" rtl="0" fontAlgn="base">
              <a:lnSpc>
                <a:spcPct val="100000"/>
              </a:lnSpc>
              <a:spcBef>
                <a:spcPts val="0"/>
              </a:spcBef>
              <a:spcAft>
                <a:spcPts val="600"/>
              </a:spcAft>
              <a:buClr>
                <a:schemeClr val="accent1"/>
              </a:buClr>
              <a:buSzPct val="150000"/>
              <a:buFont typeface="Source Sans Pro" panose="020B0503030403020204" pitchFamily="34" charset="0"/>
              <a:buChar char="•"/>
              <a:defRPr sz="1400" strike="noStrike">
                <a:solidFill>
                  <a:schemeClr val="tx1">
                    <a:lumMod val="75000"/>
                    <a:lumOff val="25000"/>
                  </a:schemeClr>
                </a:solidFill>
                <a:latin typeface="+mn-lt"/>
                <a:ea typeface="Source Sans Pro Semibold" panose="020B0603030403020204" pitchFamily="34" charset="0"/>
                <a:cs typeface="+mn-cs"/>
                <a:sym typeface="Gill Sans" charset="0"/>
              </a:defRPr>
            </a:lvl3pPr>
            <a:lvl4pPr marL="914400" indent="-225425" algn="l" rtl="0" fontAlgn="base">
              <a:spcBef>
                <a:spcPts val="0"/>
              </a:spcBef>
              <a:spcAft>
                <a:spcPts val="600"/>
              </a:spcAft>
              <a:buClr>
                <a:schemeClr val="accent1"/>
              </a:buClr>
              <a:buSzPct val="100000"/>
              <a:buFont typeface="Source Sans Pro Black" panose="020B0803030403020204" pitchFamily="34" charset="0"/>
              <a:buChar char="−"/>
              <a:defRPr lang="en-US" sz="1200"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4pPr>
            <a:lvl5pPr marL="1085850" indent="-171450" algn="l" rtl="0" fontAlgn="base">
              <a:spcBef>
                <a:spcPts val="0"/>
              </a:spcBef>
              <a:spcAft>
                <a:spcPct val="0"/>
              </a:spcAft>
              <a:buClr>
                <a:schemeClr val="accent1"/>
              </a:buClr>
              <a:buSzPct val="100000"/>
              <a:buFont typeface="Arial" panose="020B0604020202020204" pitchFamily="34" charset="0"/>
              <a:buChar char="•"/>
              <a:defRPr lang="en-US" sz="1200" i="1"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5pPr>
            <a:lvl6pPr marL="12573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6pPr>
            <a:lvl7pPr marL="14287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7pPr>
            <a:lvl8pPr marL="16002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8pPr>
            <a:lvl9pPr marL="17716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9pPr>
          </a:lstStyle>
          <a:p>
            <a:pPr>
              <a:buClr>
                <a:schemeClr val="bg1"/>
              </a:buClr>
            </a:pPr>
            <a:r>
              <a:rPr lang="en-US" sz="2800" kern="0" dirty="0">
                <a:solidFill>
                  <a:schemeClr val="tx1"/>
                </a:solidFill>
                <a:latin typeface="+mn-lt"/>
              </a:rPr>
              <a:t>A </a:t>
            </a:r>
            <a:r>
              <a:rPr lang="en-US" sz="2800" b="1" kern="0" dirty="0">
                <a:solidFill>
                  <a:schemeClr val="tx1"/>
                </a:solidFill>
                <a:latin typeface="+mn-lt"/>
              </a:rPr>
              <a:t>community solar </a:t>
            </a:r>
            <a:r>
              <a:rPr lang="en-US" sz="2800" kern="0" dirty="0">
                <a:solidFill>
                  <a:schemeClr val="tx1"/>
                </a:solidFill>
                <a:latin typeface="+mn-lt"/>
              </a:rPr>
              <a:t>project is an array of solar panels installed </a:t>
            </a:r>
            <a:r>
              <a:rPr lang="en-US" sz="2800" b="1" kern="0" dirty="0">
                <a:solidFill>
                  <a:schemeClr val="tx1"/>
                </a:solidFill>
                <a:latin typeface="+mn-lt"/>
              </a:rPr>
              <a:t>off-site</a:t>
            </a:r>
            <a:r>
              <a:rPr lang="en-US" sz="2800" kern="0" dirty="0">
                <a:solidFill>
                  <a:schemeClr val="tx1"/>
                </a:solidFill>
                <a:latin typeface="+mn-lt"/>
              </a:rPr>
              <a:t>. Anyone in the area (electric utility) can access the clean energy produced and receive credits toward their electricity bill.</a:t>
            </a:r>
            <a:r>
              <a:rPr lang="en-US" sz="2800" kern="0" baseline="30000" dirty="0">
                <a:solidFill>
                  <a:schemeClr val="tx1"/>
                </a:solidFill>
                <a:latin typeface="+mn-lt"/>
              </a:rPr>
              <a:t>1</a:t>
            </a:r>
            <a:br>
              <a:rPr lang="en-US" sz="2800" kern="0" baseline="30000" dirty="0">
                <a:solidFill>
                  <a:schemeClr val="tx1"/>
                </a:solidFill>
              </a:rPr>
            </a:br>
            <a:endParaRPr lang="en-US" sz="2800" kern="0" dirty="0">
              <a:solidFill>
                <a:schemeClr val="tx1"/>
              </a:solidFill>
            </a:endParaRPr>
          </a:p>
        </p:txBody>
      </p:sp>
      <p:sp>
        <p:nvSpPr>
          <p:cNvPr id="3" name="TextBox 2">
            <a:extLst>
              <a:ext uri="{FF2B5EF4-FFF2-40B4-BE49-F238E27FC236}">
                <a16:creationId xmlns:a16="http://schemas.microsoft.com/office/drawing/2014/main" id="{55CEB036-BB5D-4E0F-B2B1-6EE6845A27A6}"/>
              </a:ext>
            </a:extLst>
          </p:cNvPr>
          <p:cNvSpPr txBox="1"/>
          <p:nvPr/>
        </p:nvSpPr>
        <p:spPr>
          <a:xfrm>
            <a:off x="418728" y="4661246"/>
            <a:ext cx="6771405" cy="276999"/>
          </a:xfrm>
          <a:prstGeom prst="rect">
            <a:avLst/>
          </a:prstGeom>
          <a:noFill/>
        </p:spPr>
        <p:txBody>
          <a:bodyPr wrap="none" rtlCol="0">
            <a:spAutoFit/>
          </a:bodyPr>
          <a:lstStyle/>
          <a:p>
            <a:r>
              <a:rPr lang="en-US" sz="1200" baseline="30000" dirty="0">
                <a:solidFill>
                  <a:schemeClr val="tx1"/>
                </a:solidFill>
                <a:latin typeface="+mn-lt"/>
              </a:rPr>
              <a:t>1</a:t>
            </a:r>
            <a:r>
              <a:rPr lang="en-US" sz="1200" dirty="0">
                <a:solidFill>
                  <a:schemeClr val="tx1"/>
                </a:solidFill>
                <a:latin typeface="+mn-lt"/>
              </a:rPr>
              <a:t> https://www.nyserda.ny.gov/All-Programs/Programs/NY-Sun/Solar-for-Your-Home/Community-Solar</a:t>
            </a:r>
          </a:p>
        </p:txBody>
      </p:sp>
    </p:spTree>
    <p:extLst>
      <p:ext uri="{BB962C8B-B14F-4D97-AF65-F5344CB8AC3E}">
        <p14:creationId xmlns:p14="http://schemas.microsoft.com/office/powerpoint/2010/main" val="304141680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89354-4889-4184-911A-8B03AABF2D45}"/>
              </a:ext>
            </a:extLst>
          </p:cNvPr>
          <p:cNvSpPr>
            <a:spLocks noGrp="1"/>
          </p:cNvSpPr>
          <p:nvPr>
            <p:ph type="title"/>
          </p:nvPr>
        </p:nvSpPr>
        <p:spPr>
          <a:xfrm>
            <a:off x="457200" y="267494"/>
            <a:ext cx="8229600" cy="685800"/>
          </a:xfrm>
        </p:spPr>
        <p:txBody>
          <a:bodyPr/>
          <a:lstStyle/>
          <a:p>
            <a:r>
              <a:rPr lang="en-US" dirty="0">
                <a:solidFill>
                  <a:schemeClr val="tx1"/>
                </a:solidFill>
              </a:rPr>
              <a:t>New York Land Criteria for Community Solar</a:t>
            </a:r>
          </a:p>
        </p:txBody>
      </p:sp>
      <p:sp>
        <p:nvSpPr>
          <p:cNvPr id="15" name="Slide Number Placeholder 14">
            <a:extLst>
              <a:ext uri="{FF2B5EF4-FFF2-40B4-BE49-F238E27FC236}">
                <a16:creationId xmlns:a16="http://schemas.microsoft.com/office/drawing/2014/main" id="{A721805B-8BB3-46A8-9F09-FE3AFC74A36E}"/>
              </a:ext>
            </a:extLst>
          </p:cNvPr>
          <p:cNvSpPr>
            <a:spLocks noGrp="1"/>
          </p:cNvSpPr>
          <p:nvPr>
            <p:ph type="sldNum" sz="quarter" idx="11"/>
          </p:nvPr>
        </p:nvSpPr>
        <p:spPr/>
        <p:txBody>
          <a:bodyPr/>
          <a:lstStyle/>
          <a:p>
            <a:fld id="{8894A860-9408-4AD2-AC6E-3FFFFE686981}" type="slidenum">
              <a:rPr lang="en-US" smtClean="0"/>
              <a:pPr/>
              <a:t>19</a:t>
            </a:fld>
            <a:endParaRPr lang="en-US" dirty="0"/>
          </a:p>
        </p:txBody>
      </p:sp>
      <p:sp>
        <p:nvSpPr>
          <p:cNvPr id="7" name="Content Placeholder 3">
            <a:extLst>
              <a:ext uri="{FF2B5EF4-FFF2-40B4-BE49-F238E27FC236}">
                <a16:creationId xmlns:a16="http://schemas.microsoft.com/office/drawing/2014/main" id="{EB1130CC-1FBB-4E3E-AFFE-137A592A8493}"/>
              </a:ext>
            </a:extLst>
          </p:cNvPr>
          <p:cNvSpPr txBox="1">
            <a:spLocks/>
          </p:cNvSpPr>
          <p:nvPr/>
        </p:nvSpPr>
        <p:spPr>
          <a:xfrm>
            <a:off x="457200" y="953294"/>
            <a:ext cx="8229600" cy="3634680"/>
          </a:xfrm>
          <a:prstGeom prst="rect">
            <a:avLst/>
          </a:prstGeom>
        </p:spPr>
        <p:txBody>
          <a:bodyPr>
            <a:normAutofit fontScale="92500" lnSpcReduction="10000"/>
          </a:bodyPr>
          <a:lstStyle>
            <a:lvl1pPr marL="285750" indent="-285750" algn="l" rtl="0" fontAlgn="base">
              <a:lnSpc>
                <a:spcPct val="100000"/>
              </a:lnSpc>
              <a:spcBef>
                <a:spcPts val="0"/>
              </a:spcBef>
              <a:spcAft>
                <a:spcPts val="600"/>
              </a:spcAft>
              <a:buClr>
                <a:schemeClr val="accent1"/>
              </a:buClr>
              <a:buSzPct val="100000"/>
              <a:buFont typeface="Arial" panose="020B0604020202020204" pitchFamily="34" charset="0"/>
              <a:buChar char="•"/>
              <a:defRPr sz="1800">
                <a:solidFill>
                  <a:schemeClr val="tx1">
                    <a:lumMod val="75000"/>
                    <a:lumOff val="25000"/>
                  </a:schemeClr>
                </a:solidFill>
                <a:latin typeface="Source Sans Pro Semibold" panose="020B0603030403020204" pitchFamily="34" charset="0"/>
                <a:ea typeface="Source Sans Pro Semibold" panose="020B0603030403020204" pitchFamily="34" charset="0"/>
                <a:cs typeface="+mn-cs"/>
                <a:sym typeface="Gill Sans" charset="0"/>
              </a:defRPr>
            </a:lvl1pPr>
            <a:lvl2pPr marL="458788" indent="-173038" algn="l" rtl="0" fontAlgn="base">
              <a:spcBef>
                <a:spcPts val="300"/>
              </a:spcBef>
              <a:spcAft>
                <a:spcPts val="300"/>
              </a:spcAft>
              <a:buClr>
                <a:schemeClr val="tx1">
                  <a:lumMod val="75000"/>
                  <a:lumOff val="25000"/>
                </a:schemeClr>
              </a:buClr>
              <a:buSzPct val="100000"/>
              <a:buFont typeface="Source Sans Pro Black" panose="020B0803030403020204" pitchFamily="34" charset="0"/>
              <a:buChar char="−"/>
              <a:defRPr sz="1200" cap="all" baseline="0">
                <a:solidFill>
                  <a:schemeClr val="accent6">
                    <a:lumMod val="75000"/>
                  </a:schemeClr>
                </a:solidFill>
                <a:latin typeface="Source Sans Pro Semibold" panose="020B0603030403020204" pitchFamily="34" charset="0"/>
                <a:ea typeface="Source Sans Pro Semibold" panose="020B0603030403020204" pitchFamily="34" charset="0"/>
                <a:cs typeface="+mn-cs"/>
                <a:sym typeface="Gill Sans" charset="0"/>
              </a:defRPr>
            </a:lvl2pPr>
            <a:lvl3pPr marL="688975" indent="-231775" algn="l" rtl="0" fontAlgn="base">
              <a:lnSpc>
                <a:spcPct val="100000"/>
              </a:lnSpc>
              <a:spcBef>
                <a:spcPts val="0"/>
              </a:spcBef>
              <a:spcAft>
                <a:spcPts val="600"/>
              </a:spcAft>
              <a:buClr>
                <a:schemeClr val="accent1"/>
              </a:buClr>
              <a:buSzPct val="150000"/>
              <a:buFont typeface="Source Sans Pro" panose="020B0503030403020204" pitchFamily="34" charset="0"/>
              <a:buChar char="•"/>
              <a:defRPr sz="1400" strike="noStrike">
                <a:solidFill>
                  <a:schemeClr val="tx1">
                    <a:lumMod val="75000"/>
                    <a:lumOff val="25000"/>
                  </a:schemeClr>
                </a:solidFill>
                <a:latin typeface="+mn-lt"/>
                <a:ea typeface="Source Sans Pro Semibold" panose="020B0603030403020204" pitchFamily="34" charset="0"/>
                <a:cs typeface="+mn-cs"/>
                <a:sym typeface="Gill Sans" charset="0"/>
              </a:defRPr>
            </a:lvl3pPr>
            <a:lvl4pPr marL="914400" indent="-225425" algn="l" rtl="0" fontAlgn="base">
              <a:spcBef>
                <a:spcPts val="0"/>
              </a:spcBef>
              <a:spcAft>
                <a:spcPts val="600"/>
              </a:spcAft>
              <a:buClr>
                <a:schemeClr val="accent1"/>
              </a:buClr>
              <a:buSzPct val="100000"/>
              <a:buFont typeface="Source Sans Pro Black" panose="020B0803030403020204" pitchFamily="34" charset="0"/>
              <a:buChar char="−"/>
              <a:defRPr lang="en-US" sz="1200"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4pPr>
            <a:lvl5pPr marL="1085850" indent="-171450" algn="l" rtl="0" fontAlgn="base">
              <a:spcBef>
                <a:spcPts val="0"/>
              </a:spcBef>
              <a:spcAft>
                <a:spcPct val="0"/>
              </a:spcAft>
              <a:buClr>
                <a:schemeClr val="accent1"/>
              </a:buClr>
              <a:buSzPct val="100000"/>
              <a:buFont typeface="Arial" panose="020B0604020202020204" pitchFamily="34" charset="0"/>
              <a:buChar char="•"/>
              <a:defRPr lang="en-US" sz="1200" i="1"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5pPr>
            <a:lvl6pPr marL="12573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6pPr>
            <a:lvl7pPr marL="14287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7pPr>
            <a:lvl8pPr marL="16002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8pPr>
            <a:lvl9pPr marL="17716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9pPr>
          </a:lstStyle>
          <a:p>
            <a:pPr>
              <a:buClr>
                <a:schemeClr val="bg1"/>
              </a:buClr>
            </a:pPr>
            <a:r>
              <a:rPr lang="en-US" sz="2800" b="1" kern="0" dirty="0">
                <a:solidFill>
                  <a:schemeClr val="tx1"/>
                </a:solidFill>
                <a:latin typeface="+mn-lt"/>
              </a:rPr>
              <a:t>10 acres</a:t>
            </a:r>
            <a:r>
              <a:rPr lang="en-US" sz="2800" kern="0" dirty="0">
                <a:solidFill>
                  <a:schemeClr val="tx1"/>
                </a:solidFill>
                <a:latin typeface="+mn-lt"/>
              </a:rPr>
              <a:t> or more</a:t>
            </a:r>
          </a:p>
          <a:p>
            <a:pPr>
              <a:buClr>
                <a:schemeClr val="bg1"/>
              </a:buClr>
            </a:pPr>
            <a:r>
              <a:rPr lang="en-US" sz="2800" kern="0" dirty="0">
                <a:solidFill>
                  <a:schemeClr val="tx1"/>
                </a:solidFill>
                <a:latin typeface="+mn-lt"/>
              </a:rPr>
              <a:t>On/near </a:t>
            </a:r>
            <a:r>
              <a:rPr lang="en-US" sz="2800" b="1" kern="0" dirty="0">
                <a:solidFill>
                  <a:schemeClr val="tx1"/>
                </a:solidFill>
                <a:latin typeface="+mn-lt"/>
              </a:rPr>
              <a:t>three phase power </a:t>
            </a:r>
            <a:r>
              <a:rPr lang="en-US" sz="2800" kern="0" dirty="0">
                <a:solidFill>
                  <a:schemeClr val="tx1"/>
                </a:solidFill>
                <a:latin typeface="+mn-lt"/>
              </a:rPr>
              <a:t>line</a:t>
            </a:r>
          </a:p>
          <a:p>
            <a:pPr>
              <a:buClr>
                <a:schemeClr val="bg1"/>
              </a:buClr>
            </a:pPr>
            <a:r>
              <a:rPr lang="en-US" sz="2800" kern="0" dirty="0">
                <a:solidFill>
                  <a:schemeClr val="tx1"/>
                </a:solidFill>
                <a:latin typeface="+mn-lt"/>
              </a:rPr>
              <a:t>Within two (2) miles of the </a:t>
            </a:r>
            <a:r>
              <a:rPr lang="en-US" sz="2800" b="1" kern="0" dirty="0">
                <a:solidFill>
                  <a:schemeClr val="tx1"/>
                </a:solidFill>
                <a:latin typeface="+mn-lt"/>
              </a:rPr>
              <a:t>substation</a:t>
            </a:r>
            <a:endParaRPr lang="en-US" sz="2800" kern="0" dirty="0">
              <a:solidFill>
                <a:schemeClr val="tx1"/>
              </a:solidFill>
              <a:latin typeface="+mn-lt"/>
            </a:endParaRPr>
          </a:p>
          <a:p>
            <a:pPr>
              <a:buClr>
                <a:schemeClr val="bg1"/>
              </a:buClr>
            </a:pPr>
            <a:r>
              <a:rPr lang="en-US" sz="2800" kern="0" dirty="0">
                <a:solidFill>
                  <a:schemeClr val="tx1"/>
                </a:solidFill>
                <a:latin typeface="+mn-lt"/>
              </a:rPr>
              <a:t>No </a:t>
            </a:r>
            <a:r>
              <a:rPr lang="en-US" sz="2800" b="1" kern="0" dirty="0">
                <a:solidFill>
                  <a:schemeClr val="tx1"/>
                </a:solidFill>
                <a:latin typeface="+mn-lt"/>
              </a:rPr>
              <a:t>wetlands</a:t>
            </a:r>
            <a:endParaRPr lang="en-US" sz="2800" kern="0" dirty="0">
              <a:solidFill>
                <a:schemeClr val="tx1"/>
              </a:solidFill>
              <a:latin typeface="+mn-lt"/>
            </a:endParaRPr>
          </a:p>
          <a:p>
            <a:pPr>
              <a:buClr>
                <a:schemeClr val="bg1"/>
              </a:buClr>
            </a:pPr>
            <a:r>
              <a:rPr lang="en-US" sz="2800" kern="0" dirty="0">
                <a:solidFill>
                  <a:schemeClr val="tx1"/>
                </a:solidFill>
                <a:latin typeface="+mn-lt"/>
              </a:rPr>
              <a:t>No </a:t>
            </a:r>
            <a:r>
              <a:rPr lang="en-US" sz="2800" b="1" kern="0" dirty="0">
                <a:solidFill>
                  <a:schemeClr val="tx1"/>
                </a:solidFill>
                <a:latin typeface="+mn-lt"/>
              </a:rPr>
              <a:t>flood zone</a:t>
            </a:r>
            <a:endParaRPr lang="en-US" sz="2800" kern="0" dirty="0">
              <a:solidFill>
                <a:schemeClr val="tx1"/>
              </a:solidFill>
              <a:latin typeface="+mn-lt"/>
            </a:endParaRPr>
          </a:p>
          <a:p>
            <a:pPr>
              <a:buClr>
                <a:schemeClr val="bg1"/>
              </a:buClr>
            </a:pPr>
            <a:r>
              <a:rPr lang="en-US" sz="2800" kern="0" dirty="0">
                <a:solidFill>
                  <a:schemeClr val="tx1"/>
                </a:solidFill>
                <a:latin typeface="+mn-lt"/>
              </a:rPr>
              <a:t>Avoid </a:t>
            </a:r>
            <a:r>
              <a:rPr lang="en-US" sz="2800" b="1" kern="0" dirty="0">
                <a:solidFill>
                  <a:schemeClr val="tx1"/>
                </a:solidFill>
                <a:latin typeface="+mn-lt"/>
              </a:rPr>
              <a:t>shading</a:t>
            </a:r>
            <a:endParaRPr lang="en-US" sz="2800" kern="0" dirty="0">
              <a:solidFill>
                <a:schemeClr val="tx1"/>
              </a:solidFill>
              <a:latin typeface="+mn-lt"/>
            </a:endParaRPr>
          </a:p>
          <a:p>
            <a:pPr>
              <a:buClr>
                <a:schemeClr val="bg1"/>
              </a:buClr>
            </a:pPr>
            <a:r>
              <a:rPr lang="en-US" sz="2800" kern="0" dirty="0">
                <a:solidFill>
                  <a:schemeClr val="tx1"/>
                </a:solidFill>
                <a:latin typeface="+mn-lt"/>
              </a:rPr>
              <a:t>Avoid bad </a:t>
            </a:r>
            <a:r>
              <a:rPr lang="en-US" sz="2800" b="1" kern="0" dirty="0">
                <a:solidFill>
                  <a:schemeClr val="tx1"/>
                </a:solidFill>
                <a:latin typeface="+mn-lt"/>
              </a:rPr>
              <a:t>topography</a:t>
            </a:r>
            <a:r>
              <a:rPr lang="en-US" sz="2800" kern="0" dirty="0">
                <a:solidFill>
                  <a:schemeClr val="tx1"/>
                </a:solidFill>
                <a:latin typeface="+mn-lt"/>
              </a:rPr>
              <a:t> </a:t>
            </a:r>
          </a:p>
          <a:p>
            <a:pPr>
              <a:buClr>
                <a:schemeClr val="bg1"/>
              </a:buClr>
            </a:pPr>
            <a:r>
              <a:rPr lang="en-US" sz="2600" dirty="0">
                <a:solidFill>
                  <a:schemeClr val="tx1"/>
                </a:solidFill>
                <a:latin typeface="+mn-lt"/>
              </a:rPr>
              <a:t>In New York, CS sites are </a:t>
            </a:r>
            <a:r>
              <a:rPr lang="en-US" sz="2600" b="1" dirty="0">
                <a:solidFill>
                  <a:schemeClr val="tx1"/>
                </a:solidFill>
                <a:latin typeface="+mn-lt"/>
              </a:rPr>
              <a:t>limited to 5 MW (ac) per project</a:t>
            </a:r>
            <a:r>
              <a:rPr lang="en-US" sz="2600" dirty="0">
                <a:solidFill>
                  <a:schemeClr val="tx1"/>
                </a:solidFill>
                <a:latin typeface="+mn-lt"/>
              </a:rPr>
              <a:t>.</a:t>
            </a:r>
          </a:p>
        </p:txBody>
      </p:sp>
    </p:spTree>
    <p:extLst>
      <p:ext uri="{BB962C8B-B14F-4D97-AF65-F5344CB8AC3E}">
        <p14:creationId xmlns:p14="http://schemas.microsoft.com/office/powerpoint/2010/main" val="162528332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89354-4889-4184-911A-8B03AABF2D45}"/>
              </a:ext>
            </a:extLst>
          </p:cNvPr>
          <p:cNvSpPr>
            <a:spLocks noGrp="1"/>
          </p:cNvSpPr>
          <p:nvPr>
            <p:ph type="title"/>
          </p:nvPr>
        </p:nvSpPr>
        <p:spPr/>
        <p:txBody>
          <a:bodyPr>
            <a:normAutofit/>
          </a:bodyPr>
          <a:lstStyle/>
          <a:p>
            <a:r>
              <a:rPr lang="en-US" sz="3200" dirty="0">
                <a:solidFill>
                  <a:schemeClr val="tx1"/>
                </a:solidFill>
              </a:rPr>
              <a:t>Disclaimer</a:t>
            </a:r>
          </a:p>
        </p:txBody>
      </p:sp>
      <p:sp>
        <p:nvSpPr>
          <p:cNvPr id="4" name="Content Placeholder 3">
            <a:extLst>
              <a:ext uri="{FF2B5EF4-FFF2-40B4-BE49-F238E27FC236}">
                <a16:creationId xmlns:a16="http://schemas.microsoft.com/office/drawing/2014/main" id="{1765B56B-161A-4737-A609-EF3559BFE93C}"/>
              </a:ext>
            </a:extLst>
          </p:cNvPr>
          <p:cNvSpPr>
            <a:spLocks noGrp="1"/>
          </p:cNvSpPr>
          <p:nvPr>
            <p:ph sz="quarter" idx="4294967295"/>
          </p:nvPr>
        </p:nvSpPr>
        <p:spPr>
          <a:xfrm>
            <a:off x="1439652" y="1371600"/>
            <a:ext cx="6264696" cy="2856334"/>
          </a:xfrm>
        </p:spPr>
        <p:txBody>
          <a:bodyPr>
            <a:normAutofit fontScale="85000" lnSpcReduction="10000"/>
          </a:bodyPr>
          <a:lstStyle/>
          <a:p>
            <a:pPr marL="0" indent="0" algn="ctr">
              <a:buNone/>
            </a:pPr>
            <a:r>
              <a:rPr lang="en-US" dirty="0">
                <a:solidFill>
                  <a:schemeClr val="tx1"/>
                </a:solidFill>
                <a:latin typeface="Source Sans Pro" panose="020B0503030403020204" pitchFamily="34" charset="0"/>
                <a:ea typeface="Source Sans Pro" panose="020B0503030403020204" pitchFamily="34" charset="0"/>
              </a:rPr>
              <a:t>The opinions expressed in this oral presentation and on the following slides are solely those of Phillip A. Guerra, JD, CPL (hereinafter, “author/presenter”), and not necessarily the opinion of </a:t>
            </a:r>
            <a:r>
              <a:rPr lang="en-US" dirty="0" err="1">
                <a:solidFill>
                  <a:schemeClr val="tx1"/>
                </a:solidFill>
                <a:latin typeface="Source Sans Pro" panose="020B0503030403020204" pitchFamily="34" charset="0"/>
                <a:ea typeface="Source Sans Pro" panose="020B0503030403020204" pitchFamily="34" charset="0"/>
              </a:rPr>
              <a:t>ForeFront</a:t>
            </a:r>
            <a:r>
              <a:rPr lang="en-US" dirty="0">
                <a:solidFill>
                  <a:schemeClr val="tx1"/>
                </a:solidFill>
                <a:latin typeface="Source Sans Pro" panose="020B0503030403020204" pitchFamily="34" charset="0"/>
                <a:ea typeface="Source Sans Pro" panose="020B0503030403020204" pitchFamily="34" charset="0"/>
              </a:rPr>
              <a:t> Power, LLC, or any affiliate of </a:t>
            </a:r>
            <a:r>
              <a:rPr lang="en-US" dirty="0" err="1">
                <a:solidFill>
                  <a:schemeClr val="tx1"/>
                </a:solidFill>
                <a:latin typeface="Source Sans Pro" panose="020B0503030403020204" pitchFamily="34" charset="0"/>
                <a:ea typeface="Source Sans Pro" panose="020B0503030403020204" pitchFamily="34" charset="0"/>
              </a:rPr>
              <a:t>ForeFront</a:t>
            </a:r>
            <a:r>
              <a:rPr lang="en-US" dirty="0">
                <a:solidFill>
                  <a:schemeClr val="tx1"/>
                </a:solidFill>
                <a:latin typeface="Source Sans Pro" panose="020B0503030403020204" pitchFamily="34" charset="0"/>
                <a:ea typeface="Source Sans Pro" panose="020B0503030403020204" pitchFamily="34" charset="0"/>
              </a:rPr>
              <a:t> Power, LLC. These materials have been prepared solely for educational purposes, reflect only the personal views of the author/presenter, and are </a:t>
            </a:r>
            <a:r>
              <a:rPr lang="en-US" u="sng" dirty="0">
                <a:solidFill>
                  <a:schemeClr val="tx1"/>
                </a:solidFill>
                <a:latin typeface="Source Sans Pro" panose="020B0503030403020204" pitchFamily="34" charset="0"/>
                <a:ea typeface="Source Sans Pro" panose="020B0503030403020204" pitchFamily="34" charset="0"/>
              </a:rPr>
              <a:t>not to be considered legal advice</a:t>
            </a:r>
            <a:r>
              <a:rPr lang="en-US" dirty="0">
                <a:solidFill>
                  <a:schemeClr val="tx1"/>
                </a:solidFill>
                <a:latin typeface="Source Sans Pro" panose="020B0503030403020204" pitchFamily="34" charset="0"/>
                <a:ea typeface="Source Sans Pro" panose="020B0503030403020204" pitchFamily="34" charset="0"/>
              </a:rPr>
              <a:t>. Thus, the author/presenter and ForeFront Power, LLC, or any affiliate of ForeFront Power, LLC, cannot be bound either philosophically or as representatives of their various present and future customers, clients and/or partners to the comments expressed in these materials. While every attempt was made to ensure that these materials are accurate, errors or omissions may be contained therein, for which any liability is disclaimed. </a:t>
            </a:r>
            <a:endParaRPr lang="en-US" sz="1400" dirty="0">
              <a:solidFill>
                <a:schemeClr val="tx1">
                  <a:lumMod val="85000"/>
                  <a:lumOff val="15000"/>
                </a:schemeClr>
              </a:solidFill>
              <a:latin typeface="Source Sans Pro" panose="020B0503030403020204" pitchFamily="34" charset="0"/>
              <a:ea typeface="Source Sans Pro" panose="020B0503030403020204" pitchFamily="34" charset="0"/>
            </a:endParaRPr>
          </a:p>
        </p:txBody>
      </p:sp>
      <p:sp>
        <p:nvSpPr>
          <p:cNvPr id="15" name="Slide Number Placeholder 14">
            <a:extLst>
              <a:ext uri="{FF2B5EF4-FFF2-40B4-BE49-F238E27FC236}">
                <a16:creationId xmlns:a16="http://schemas.microsoft.com/office/drawing/2014/main" id="{A721805B-8BB3-46A8-9F09-FE3AFC74A36E}"/>
              </a:ext>
            </a:extLst>
          </p:cNvPr>
          <p:cNvSpPr>
            <a:spLocks noGrp="1"/>
          </p:cNvSpPr>
          <p:nvPr>
            <p:ph type="sldNum" sz="quarter" idx="11"/>
          </p:nvPr>
        </p:nvSpPr>
        <p:spPr/>
        <p:txBody>
          <a:bodyPr/>
          <a:lstStyle/>
          <a:p>
            <a:fld id="{8894A860-9408-4AD2-AC6E-3FFFFE686981}" type="slidenum">
              <a:rPr lang="en-US" smtClean="0"/>
              <a:pPr/>
              <a:t>2</a:t>
            </a:fld>
            <a:endParaRPr lang="en-US" dirty="0"/>
          </a:p>
        </p:txBody>
      </p:sp>
    </p:spTree>
    <p:extLst>
      <p:ext uri="{BB962C8B-B14F-4D97-AF65-F5344CB8AC3E}">
        <p14:creationId xmlns:p14="http://schemas.microsoft.com/office/powerpoint/2010/main" val="1814329702"/>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348DF9-B8CB-4DE4-B250-2A975F894E44}"/>
              </a:ext>
            </a:extLst>
          </p:cNvPr>
          <p:cNvSpPr/>
          <p:nvPr/>
        </p:nvSpPr>
        <p:spPr bwMode="auto">
          <a:xfrm>
            <a:off x="3851920" y="4114896"/>
            <a:ext cx="648072" cy="545086"/>
          </a:xfrm>
          <a:prstGeom prst="rect">
            <a:avLst/>
          </a:prstGeom>
          <a:noFill/>
          <a:ln w="76200" cap="flat" cmpd="sng" algn="ctr">
            <a:solidFill>
              <a:schemeClr val="accent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3" name="TextBox 2">
            <a:extLst>
              <a:ext uri="{FF2B5EF4-FFF2-40B4-BE49-F238E27FC236}">
                <a16:creationId xmlns:a16="http://schemas.microsoft.com/office/drawing/2014/main" id="{0979E5C1-7C73-4885-8A0B-4D20D08CE73C}"/>
              </a:ext>
            </a:extLst>
          </p:cNvPr>
          <p:cNvSpPr txBox="1"/>
          <p:nvPr/>
        </p:nvSpPr>
        <p:spPr>
          <a:xfrm>
            <a:off x="1654183" y="4252842"/>
            <a:ext cx="2193037" cy="646331"/>
          </a:xfrm>
          <a:prstGeom prst="rect">
            <a:avLst/>
          </a:prstGeom>
          <a:noFill/>
        </p:spPr>
        <p:txBody>
          <a:bodyPr wrap="none" rtlCol="0">
            <a:spAutoFit/>
          </a:bodyPr>
          <a:lstStyle/>
          <a:p>
            <a:r>
              <a:rPr lang="en-US" sz="3600" b="1" dirty="0">
                <a:solidFill>
                  <a:schemeClr val="accent4"/>
                </a:solidFill>
              </a:rPr>
              <a:t>substation</a:t>
            </a:r>
          </a:p>
        </p:txBody>
      </p:sp>
      <p:sp>
        <p:nvSpPr>
          <p:cNvPr id="4" name="TextBox 3">
            <a:extLst>
              <a:ext uri="{FF2B5EF4-FFF2-40B4-BE49-F238E27FC236}">
                <a16:creationId xmlns:a16="http://schemas.microsoft.com/office/drawing/2014/main" id="{BCAB992E-BDD0-4996-860B-AC60A72653BC}"/>
              </a:ext>
            </a:extLst>
          </p:cNvPr>
          <p:cNvSpPr txBox="1">
            <a:spLocks/>
          </p:cNvSpPr>
          <p:nvPr/>
        </p:nvSpPr>
        <p:spPr>
          <a:xfrm>
            <a:off x="6254496" y="4114896"/>
            <a:ext cx="2889504" cy="1024128"/>
          </a:xfrm>
          <a:prstGeom prst="rect">
            <a:avLst/>
          </a:prstGeom>
          <a:solidFill>
            <a:schemeClr val="accent2"/>
          </a:solidFill>
          <a:ln>
            <a:solidFill>
              <a:schemeClr val="accent2"/>
            </a:solidFill>
          </a:ln>
        </p:spPr>
        <p:txBody>
          <a:bodyPr wrap="square" rtlCol="0" anchor="ctr">
            <a:spAutoFit/>
          </a:bodyPr>
          <a:lstStyle/>
          <a:p>
            <a:r>
              <a:rPr lang="en-US" sz="2800" b="1" dirty="0">
                <a:solidFill>
                  <a:schemeClr val="bg1"/>
                </a:solidFill>
                <a:latin typeface="+mn-lt"/>
              </a:rPr>
              <a:t>Within 2 miles of a substation</a:t>
            </a:r>
          </a:p>
        </p:txBody>
      </p:sp>
    </p:spTree>
    <p:extLst>
      <p:ext uri="{BB962C8B-B14F-4D97-AF65-F5344CB8AC3E}">
        <p14:creationId xmlns:p14="http://schemas.microsoft.com/office/powerpoint/2010/main" val="298295051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40FB8C-4333-4C6A-8331-64F88F32C6CE}"/>
              </a:ext>
            </a:extLst>
          </p:cNvPr>
          <p:cNvPicPr>
            <a:picLocks noChangeAspect="1"/>
          </p:cNvPicPr>
          <p:nvPr/>
        </p:nvPicPr>
        <p:blipFill>
          <a:blip r:embed="rId3"/>
          <a:stretch>
            <a:fillRect/>
          </a:stretch>
        </p:blipFill>
        <p:spPr>
          <a:xfrm>
            <a:off x="0" y="5288"/>
            <a:ext cx="9144000" cy="5143499"/>
          </a:xfrm>
          <a:prstGeom prst="rect">
            <a:avLst/>
          </a:prstGeom>
        </p:spPr>
      </p:pic>
      <p:sp>
        <p:nvSpPr>
          <p:cNvPr id="3" name="TextBox 2">
            <a:extLst>
              <a:ext uri="{FF2B5EF4-FFF2-40B4-BE49-F238E27FC236}">
                <a16:creationId xmlns:a16="http://schemas.microsoft.com/office/drawing/2014/main" id="{E6E32D2C-5B5B-47A1-B165-F3C50B0CA722}"/>
              </a:ext>
            </a:extLst>
          </p:cNvPr>
          <p:cNvSpPr txBox="1">
            <a:spLocks/>
          </p:cNvSpPr>
          <p:nvPr/>
        </p:nvSpPr>
        <p:spPr>
          <a:xfrm>
            <a:off x="6254496" y="4114896"/>
            <a:ext cx="2889504" cy="1024128"/>
          </a:xfrm>
          <a:prstGeom prst="rect">
            <a:avLst/>
          </a:prstGeom>
          <a:solidFill>
            <a:schemeClr val="accent2"/>
          </a:solidFill>
          <a:ln>
            <a:solidFill>
              <a:schemeClr val="accent2"/>
            </a:solidFill>
          </a:ln>
        </p:spPr>
        <p:txBody>
          <a:bodyPr wrap="square" rtlCol="0" anchor="ctr">
            <a:spAutoFit/>
          </a:bodyPr>
          <a:lstStyle/>
          <a:p>
            <a:r>
              <a:rPr lang="en-US" sz="2800" b="1" dirty="0">
                <a:solidFill>
                  <a:schemeClr val="bg1"/>
                </a:solidFill>
                <a:latin typeface="+mn-lt"/>
              </a:rPr>
              <a:t>Within 2 miles of a substation</a:t>
            </a:r>
          </a:p>
        </p:txBody>
      </p:sp>
    </p:spTree>
    <p:extLst>
      <p:ext uri="{BB962C8B-B14F-4D97-AF65-F5344CB8AC3E}">
        <p14:creationId xmlns:p14="http://schemas.microsoft.com/office/powerpoint/2010/main" val="22486961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348DF9-B8CB-4DE4-B250-2A975F894E44}"/>
              </a:ext>
            </a:extLst>
          </p:cNvPr>
          <p:cNvSpPr/>
          <p:nvPr/>
        </p:nvSpPr>
        <p:spPr bwMode="auto">
          <a:xfrm>
            <a:off x="3851920" y="4114896"/>
            <a:ext cx="648072" cy="545086"/>
          </a:xfrm>
          <a:prstGeom prst="rect">
            <a:avLst/>
          </a:prstGeom>
          <a:noFill/>
          <a:ln w="76200" cap="flat" cmpd="sng" algn="ctr">
            <a:solidFill>
              <a:schemeClr val="accent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3" name="TextBox 2">
            <a:extLst>
              <a:ext uri="{FF2B5EF4-FFF2-40B4-BE49-F238E27FC236}">
                <a16:creationId xmlns:a16="http://schemas.microsoft.com/office/drawing/2014/main" id="{0979E5C1-7C73-4885-8A0B-4D20D08CE73C}"/>
              </a:ext>
            </a:extLst>
          </p:cNvPr>
          <p:cNvSpPr txBox="1"/>
          <p:nvPr/>
        </p:nvSpPr>
        <p:spPr>
          <a:xfrm>
            <a:off x="1654183" y="4252842"/>
            <a:ext cx="2193037" cy="646331"/>
          </a:xfrm>
          <a:prstGeom prst="rect">
            <a:avLst/>
          </a:prstGeom>
          <a:noFill/>
        </p:spPr>
        <p:txBody>
          <a:bodyPr wrap="none" rtlCol="0">
            <a:spAutoFit/>
          </a:bodyPr>
          <a:lstStyle/>
          <a:p>
            <a:r>
              <a:rPr lang="en-US" sz="3600" b="1" dirty="0">
                <a:solidFill>
                  <a:schemeClr val="accent4"/>
                </a:solidFill>
              </a:rPr>
              <a:t>substation</a:t>
            </a:r>
          </a:p>
        </p:txBody>
      </p:sp>
      <p:cxnSp>
        <p:nvCxnSpPr>
          <p:cNvPr id="6" name="Straight Connector 5">
            <a:extLst>
              <a:ext uri="{FF2B5EF4-FFF2-40B4-BE49-F238E27FC236}">
                <a16:creationId xmlns:a16="http://schemas.microsoft.com/office/drawing/2014/main" id="{8C40E09C-BB3D-42EC-A9FC-310EFB9AA5A9}"/>
              </a:ext>
            </a:extLst>
          </p:cNvPr>
          <p:cNvCxnSpPr/>
          <p:nvPr/>
        </p:nvCxnSpPr>
        <p:spPr bwMode="auto">
          <a:xfrm>
            <a:off x="2462037" y="3147814"/>
            <a:ext cx="1620180" cy="967082"/>
          </a:xfrm>
          <a:prstGeom prst="line">
            <a:avLst/>
          </a:prstGeom>
          <a:blipFill dpi="0" rotWithShape="0">
            <a:blip r:embed="rId2"/>
            <a:srcRect/>
            <a:tile tx="0" ty="0" sx="100000" sy="100000" flip="none" algn="tl"/>
          </a:blipFill>
          <a:ln w="571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 name="Straight Connector 6">
            <a:extLst>
              <a:ext uri="{FF2B5EF4-FFF2-40B4-BE49-F238E27FC236}">
                <a16:creationId xmlns:a16="http://schemas.microsoft.com/office/drawing/2014/main" id="{23464992-C60F-445C-ABC2-833BC92FF5BB}"/>
              </a:ext>
            </a:extLst>
          </p:cNvPr>
          <p:cNvCxnSpPr/>
          <p:nvPr/>
        </p:nvCxnSpPr>
        <p:spPr bwMode="auto">
          <a:xfrm flipH="1">
            <a:off x="2195736" y="123478"/>
            <a:ext cx="504056" cy="1584176"/>
          </a:xfrm>
          <a:prstGeom prst="line">
            <a:avLst/>
          </a:prstGeom>
          <a:blipFill dpi="0" rotWithShape="0">
            <a:blip r:embed="rId2"/>
            <a:srcRect/>
            <a:tile tx="0" ty="0" sx="100000" sy="100000" flip="none" algn="tl"/>
          </a:blipFill>
          <a:ln w="571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 name="Straight Connector 7">
            <a:extLst>
              <a:ext uri="{FF2B5EF4-FFF2-40B4-BE49-F238E27FC236}">
                <a16:creationId xmlns:a16="http://schemas.microsoft.com/office/drawing/2014/main" id="{8AD1F837-53A5-4A00-A2D1-70209A73FB1B}"/>
              </a:ext>
            </a:extLst>
          </p:cNvPr>
          <p:cNvCxnSpPr/>
          <p:nvPr/>
        </p:nvCxnSpPr>
        <p:spPr bwMode="auto">
          <a:xfrm>
            <a:off x="2195736" y="1707654"/>
            <a:ext cx="252028" cy="1440160"/>
          </a:xfrm>
          <a:prstGeom prst="line">
            <a:avLst/>
          </a:prstGeom>
          <a:blipFill dpi="0" rotWithShape="0">
            <a:blip r:embed="rId2"/>
            <a:srcRect/>
            <a:tile tx="0" ty="0" sx="100000" sy="100000" flip="none" algn="tl"/>
          </a:blipFill>
          <a:ln w="571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9" name="Straight Connector 8">
            <a:extLst>
              <a:ext uri="{FF2B5EF4-FFF2-40B4-BE49-F238E27FC236}">
                <a16:creationId xmlns:a16="http://schemas.microsoft.com/office/drawing/2014/main" id="{1C42DFBB-0B7F-486A-BDDF-051EA42E9070}"/>
              </a:ext>
            </a:extLst>
          </p:cNvPr>
          <p:cNvCxnSpPr/>
          <p:nvPr/>
        </p:nvCxnSpPr>
        <p:spPr bwMode="auto">
          <a:xfrm>
            <a:off x="428065" y="3176007"/>
            <a:ext cx="2033972" cy="0"/>
          </a:xfrm>
          <a:prstGeom prst="line">
            <a:avLst/>
          </a:prstGeom>
          <a:blipFill dpi="0" rotWithShape="0">
            <a:blip r:embed="rId2"/>
            <a:srcRect/>
            <a:tile tx="0" ty="0" sx="100000" sy="100000" flip="none" algn="tl"/>
          </a:blipFill>
          <a:ln w="571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0" name="Straight Connector 9">
            <a:extLst>
              <a:ext uri="{FF2B5EF4-FFF2-40B4-BE49-F238E27FC236}">
                <a16:creationId xmlns:a16="http://schemas.microsoft.com/office/drawing/2014/main" id="{227753B1-F4D4-43E1-A2EA-59A9D4C2C360}"/>
              </a:ext>
            </a:extLst>
          </p:cNvPr>
          <p:cNvCxnSpPr/>
          <p:nvPr/>
        </p:nvCxnSpPr>
        <p:spPr bwMode="auto">
          <a:xfrm flipH="1">
            <a:off x="4252800" y="1299407"/>
            <a:ext cx="1651566" cy="3867894"/>
          </a:xfrm>
          <a:prstGeom prst="line">
            <a:avLst/>
          </a:prstGeom>
          <a:blipFill dpi="0" rotWithShape="0">
            <a:blip r:embed="rId2"/>
            <a:srcRect/>
            <a:tile tx="0" ty="0" sx="100000" sy="100000" flip="none" algn="tl"/>
          </a:blipFill>
          <a:ln w="571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 name="Straight Connector 10">
            <a:extLst>
              <a:ext uri="{FF2B5EF4-FFF2-40B4-BE49-F238E27FC236}">
                <a16:creationId xmlns:a16="http://schemas.microsoft.com/office/drawing/2014/main" id="{5BFD06CA-CB55-4496-AF7C-6589B5CF2716}"/>
              </a:ext>
            </a:extLst>
          </p:cNvPr>
          <p:cNvCxnSpPr/>
          <p:nvPr/>
        </p:nvCxnSpPr>
        <p:spPr bwMode="auto">
          <a:xfrm>
            <a:off x="7157081" y="1779662"/>
            <a:ext cx="347009" cy="3363838"/>
          </a:xfrm>
          <a:prstGeom prst="line">
            <a:avLst/>
          </a:prstGeom>
          <a:blipFill dpi="0" rotWithShape="0">
            <a:blip r:embed="rId2"/>
            <a:srcRect/>
            <a:tile tx="0" ty="0" sx="100000" sy="100000" flip="none" algn="tl"/>
          </a:blipFill>
          <a:ln w="571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2" name="Straight Connector 11">
            <a:extLst>
              <a:ext uri="{FF2B5EF4-FFF2-40B4-BE49-F238E27FC236}">
                <a16:creationId xmlns:a16="http://schemas.microsoft.com/office/drawing/2014/main" id="{97FB3DF5-A11D-4826-B929-DE800D034A81}"/>
              </a:ext>
            </a:extLst>
          </p:cNvPr>
          <p:cNvCxnSpPr/>
          <p:nvPr/>
        </p:nvCxnSpPr>
        <p:spPr bwMode="auto">
          <a:xfrm flipH="1">
            <a:off x="5904366" y="651335"/>
            <a:ext cx="256350" cy="696279"/>
          </a:xfrm>
          <a:prstGeom prst="line">
            <a:avLst/>
          </a:prstGeom>
          <a:blipFill dpi="0" rotWithShape="0">
            <a:blip r:embed="rId2"/>
            <a:srcRect/>
            <a:tile tx="0" ty="0" sx="100000" sy="100000" flip="none" algn="tl"/>
          </a:blipFill>
          <a:ln w="571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 name="Straight Connector 12">
            <a:extLst>
              <a:ext uri="{FF2B5EF4-FFF2-40B4-BE49-F238E27FC236}">
                <a16:creationId xmlns:a16="http://schemas.microsoft.com/office/drawing/2014/main" id="{ED6F332F-FB8E-430F-AD7E-DDA8BD5AA812}"/>
              </a:ext>
            </a:extLst>
          </p:cNvPr>
          <p:cNvCxnSpPr/>
          <p:nvPr/>
        </p:nvCxnSpPr>
        <p:spPr bwMode="auto">
          <a:xfrm flipH="1">
            <a:off x="7157081" y="411510"/>
            <a:ext cx="367247" cy="1368152"/>
          </a:xfrm>
          <a:prstGeom prst="line">
            <a:avLst/>
          </a:prstGeom>
          <a:blipFill dpi="0" rotWithShape="0">
            <a:blip r:embed="rId2"/>
            <a:srcRect/>
            <a:tile tx="0" ty="0" sx="100000" sy="100000" flip="none" algn="tl"/>
          </a:blipFill>
          <a:ln w="571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4" name="Straight Connector 13">
            <a:extLst>
              <a:ext uri="{FF2B5EF4-FFF2-40B4-BE49-F238E27FC236}">
                <a16:creationId xmlns:a16="http://schemas.microsoft.com/office/drawing/2014/main" id="{962F2194-4FD1-4B9F-AB0A-606B1A144B28}"/>
              </a:ext>
            </a:extLst>
          </p:cNvPr>
          <p:cNvCxnSpPr/>
          <p:nvPr/>
        </p:nvCxnSpPr>
        <p:spPr bwMode="auto">
          <a:xfrm>
            <a:off x="6530489" y="236722"/>
            <a:ext cx="993839" cy="174788"/>
          </a:xfrm>
          <a:prstGeom prst="line">
            <a:avLst/>
          </a:prstGeom>
          <a:blipFill dpi="0" rotWithShape="0">
            <a:blip r:embed="rId2"/>
            <a:srcRect/>
            <a:tile tx="0" ty="0" sx="100000" sy="100000" flip="none" algn="tl"/>
          </a:blipFill>
          <a:ln w="571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 name="Straight Connector 14">
            <a:extLst>
              <a:ext uri="{FF2B5EF4-FFF2-40B4-BE49-F238E27FC236}">
                <a16:creationId xmlns:a16="http://schemas.microsoft.com/office/drawing/2014/main" id="{24714AC6-953A-40C6-82B1-6E56C06CDF0E}"/>
              </a:ext>
            </a:extLst>
          </p:cNvPr>
          <p:cNvCxnSpPr/>
          <p:nvPr/>
        </p:nvCxnSpPr>
        <p:spPr bwMode="auto">
          <a:xfrm flipV="1">
            <a:off x="6429065" y="-10269"/>
            <a:ext cx="461464" cy="397619"/>
          </a:xfrm>
          <a:prstGeom prst="line">
            <a:avLst/>
          </a:prstGeom>
          <a:blipFill dpi="0" rotWithShape="0">
            <a:blip r:embed="rId2"/>
            <a:srcRect/>
            <a:tile tx="0" ty="0" sx="100000" sy="100000" flip="none" algn="tl"/>
          </a:blipFill>
          <a:ln w="571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0" name="Straight Connector 19">
            <a:extLst>
              <a:ext uri="{FF2B5EF4-FFF2-40B4-BE49-F238E27FC236}">
                <a16:creationId xmlns:a16="http://schemas.microsoft.com/office/drawing/2014/main" id="{FD21986E-8A2D-45A2-84EF-27B3600EDF00}"/>
              </a:ext>
            </a:extLst>
          </p:cNvPr>
          <p:cNvCxnSpPr/>
          <p:nvPr/>
        </p:nvCxnSpPr>
        <p:spPr bwMode="auto">
          <a:xfrm flipH="1">
            <a:off x="6140993" y="344466"/>
            <a:ext cx="308845" cy="306869"/>
          </a:xfrm>
          <a:prstGeom prst="line">
            <a:avLst/>
          </a:prstGeom>
          <a:blipFill dpi="0" rotWithShape="0">
            <a:blip r:embed="rId2"/>
            <a:srcRect/>
            <a:tile tx="0" ty="0" sx="100000" sy="100000" flip="none" algn="tl"/>
          </a:blipFill>
          <a:ln w="571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6" name="TextBox 15">
            <a:extLst>
              <a:ext uri="{FF2B5EF4-FFF2-40B4-BE49-F238E27FC236}">
                <a16:creationId xmlns:a16="http://schemas.microsoft.com/office/drawing/2014/main" id="{4850B231-17A8-4C7E-9456-BBC0D4A6C954}"/>
              </a:ext>
            </a:extLst>
          </p:cNvPr>
          <p:cNvSpPr txBox="1">
            <a:spLocks/>
          </p:cNvSpPr>
          <p:nvPr/>
        </p:nvSpPr>
        <p:spPr>
          <a:xfrm>
            <a:off x="6254496" y="4189393"/>
            <a:ext cx="2889504" cy="954107"/>
          </a:xfrm>
          <a:prstGeom prst="rect">
            <a:avLst/>
          </a:prstGeom>
          <a:solidFill>
            <a:schemeClr val="accent2"/>
          </a:solidFill>
          <a:ln>
            <a:solidFill>
              <a:schemeClr val="accent2"/>
            </a:solidFill>
          </a:ln>
        </p:spPr>
        <p:txBody>
          <a:bodyPr wrap="square" rtlCol="0" anchor="ctr">
            <a:spAutoFit/>
          </a:bodyPr>
          <a:lstStyle/>
          <a:p>
            <a:r>
              <a:rPr lang="en-US" sz="2800" b="1" dirty="0">
                <a:solidFill>
                  <a:schemeClr val="bg1"/>
                </a:solidFill>
                <a:latin typeface="+mn-lt"/>
              </a:rPr>
              <a:t>On / near three phase power line</a:t>
            </a:r>
          </a:p>
        </p:txBody>
      </p:sp>
    </p:spTree>
    <p:extLst>
      <p:ext uri="{BB962C8B-B14F-4D97-AF65-F5344CB8AC3E}">
        <p14:creationId xmlns:p14="http://schemas.microsoft.com/office/powerpoint/2010/main" val="418765669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2CF725-21D1-4AB4-AF31-333DE314DA6D}"/>
              </a:ext>
            </a:extLst>
          </p:cNvPr>
          <p:cNvPicPr>
            <a:picLocks noChangeAspect="1"/>
          </p:cNvPicPr>
          <p:nvPr/>
        </p:nvPicPr>
        <p:blipFill>
          <a:blip r:embed="rId3"/>
          <a:stretch>
            <a:fillRect/>
          </a:stretch>
        </p:blipFill>
        <p:spPr>
          <a:xfrm>
            <a:off x="0" y="0"/>
            <a:ext cx="9144000" cy="5143500"/>
          </a:xfrm>
          <a:prstGeom prst="rect">
            <a:avLst/>
          </a:prstGeom>
        </p:spPr>
      </p:pic>
      <p:sp>
        <p:nvSpPr>
          <p:cNvPr id="3" name="TextBox 2">
            <a:extLst>
              <a:ext uri="{FF2B5EF4-FFF2-40B4-BE49-F238E27FC236}">
                <a16:creationId xmlns:a16="http://schemas.microsoft.com/office/drawing/2014/main" id="{D188ECD8-5B81-4783-B7B7-30B73D32FB17}"/>
              </a:ext>
            </a:extLst>
          </p:cNvPr>
          <p:cNvSpPr txBox="1">
            <a:spLocks/>
          </p:cNvSpPr>
          <p:nvPr/>
        </p:nvSpPr>
        <p:spPr>
          <a:xfrm>
            <a:off x="6254496" y="4189393"/>
            <a:ext cx="2889504" cy="954107"/>
          </a:xfrm>
          <a:prstGeom prst="rect">
            <a:avLst/>
          </a:prstGeom>
          <a:solidFill>
            <a:schemeClr val="accent2"/>
          </a:solidFill>
          <a:ln>
            <a:solidFill>
              <a:schemeClr val="accent2"/>
            </a:solidFill>
          </a:ln>
        </p:spPr>
        <p:txBody>
          <a:bodyPr wrap="square" rtlCol="0" anchor="ctr">
            <a:spAutoFit/>
          </a:bodyPr>
          <a:lstStyle/>
          <a:p>
            <a:r>
              <a:rPr lang="en-US" sz="2800" b="1" dirty="0">
                <a:solidFill>
                  <a:schemeClr val="bg1"/>
                </a:solidFill>
                <a:latin typeface="+mn-lt"/>
              </a:rPr>
              <a:t>On / near three phase power line</a:t>
            </a:r>
          </a:p>
        </p:txBody>
      </p:sp>
    </p:spTree>
    <p:extLst>
      <p:ext uri="{BB962C8B-B14F-4D97-AF65-F5344CB8AC3E}">
        <p14:creationId xmlns:p14="http://schemas.microsoft.com/office/powerpoint/2010/main" val="381556069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348DF9-B8CB-4DE4-B250-2A975F894E44}"/>
              </a:ext>
            </a:extLst>
          </p:cNvPr>
          <p:cNvSpPr/>
          <p:nvPr/>
        </p:nvSpPr>
        <p:spPr bwMode="auto">
          <a:xfrm>
            <a:off x="3851920" y="4114896"/>
            <a:ext cx="648072" cy="545086"/>
          </a:xfrm>
          <a:prstGeom prst="rect">
            <a:avLst/>
          </a:prstGeom>
          <a:noFill/>
          <a:ln w="76200" cap="flat" cmpd="sng" algn="ctr">
            <a:solidFill>
              <a:schemeClr val="accent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3" name="TextBox 2">
            <a:extLst>
              <a:ext uri="{FF2B5EF4-FFF2-40B4-BE49-F238E27FC236}">
                <a16:creationId xmlns:a16="http://schemas.microsoft.com/office/drawing/2014/main" id="{0979E5C1-7C73-4885-8A0B-4D20D08CE73C}"/>
              </a:ext>
            </a:extLst>
          </p:cNvPr>
          <p:cNvSpPr txBox="1"/>
          <p:nvPr/>
        </p:nvSpPr>
        <p:spPr>
          <a:xfrm>
            <a:off x="1654183" y="4252842"/>
            <a:ext cx="2193037" cy="646331"/>
          </a:xfrm>
          <a:prstGeom prst="rect">
            <a:avLst/>
          </a:prstGeom>
          <a:noFill/>
        </p:spPr>
        <p:txBody>
          <a:bodyPr wrap="none" rtlCol="0">
            <a:spAutoFit/>
          </a:bodyPr>
          <a:lstStyle/>
          <a:p>
            <a:r>
              <a:rPr lang="en-US" sz="3600" b="1" dirty="0">
                <a:solidFill>
                  <a:schemeClr val="accent4"/>
                </a:solidFill>
              </a:rPr>
              <a:t>substation</a:t>
            </a:r>
          </a:p>
        </p:txBody>
      </p:sp>
      <p:cxnSp>
        <p:nvCxnSpPr>
          <p:cNvPr id="6" name="Straight Connector 5">
            <a:extLst>
              <a:ext uri="{FF2B5EF4-FFF2-40B4-BE49-F238E27FC236}">
                <a16:creationId xmlns:a16="http://schemas.microsoft.com/office/drawing/2014/main" id="{8C40E09C-BB3D-42EC-A9FC-310EFB9AA5A9}"/>
              </a:ext>
            </a:extLst>
          </p:cNvPr>
          <p:cNvCxnSpPr/>
          <p:nvPr/>
        </p:nvCxnSpPr>
        <p:spPr bwMode="auto">
          <a:xfrm>
            <a:off x="2462037" y="3147814"/>
            <a:ext cx="1620180" cy="967082"/>
          </a:xfrm>
          <a:prstGeom prst="line">
            <a:avLst/>
          </a:prstGeom>
          <a:blipFill dpi="0" rotWithShape="0">
            <a:blip r:embed="rId2"/>
            <a:srcRect/>
            <a:tile tx="0" ty="0" sx="100000" sy="100000" flip="none" algn="tl"/>
          </a:blipFill>
          <a:ln w="571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 name="Straight Connector 6">
            <a:extLst>
              <a:ext uri="{FF2B5EF4-FFF2-40B4-BE49-F238E27FC236}">
                <a16:creationId xmlns:a16="http://schemas.microsoft.com/office/drawing/2014/main" id="{23464992-C60F-445C-ABC2-833BC92FF5BB}"/>
              </a:ext>
            </a:extLst>
          </p:cNvPr>
          <p:cNvCxnSpPr/>
          <p:nvPr/>
        </p:nvCxnSpPr>
        <p:spPr bwMode="auto">
          <a:xfrm flipH="1">
            <a:off x="2195736" y="123478"/>
            <a:ext cx="504056" cy="1584176"/>
          </a:xfrm>
          <a:prstGeom prst="line">
            <a:avLst/>
          </a:prstGeom>
          <a:blipFill dpi="0" rotWithShape="0">
            <a:blip r:embed="rId2"/>
            <a:srcRect/>
            <a:tile tx="0" ty="0" sx="100000" sy="100000" flip="none" algn="tl"/>
          </a:blipFill>
          <a:ln w="571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 name="Straight Connector 7">
            <a:extLst>
              <a:ext uri="{FF2B5EF4-FFF2-40B4-BE49-F238E27FC236}">
                <a16:creationId xmlns:a16="http://schemas.microsoft.com/office/drawing/2014/main" id="{8AD1F837-53A5-4A00-A2D1-70209A73FB1B}"/>
              </a:ext>
            </a:extLst>
          </p:cNvPr>
          <p:cNvCxnSpPr/>
          <p:nvPr/>
        </p:nvCxnSpPr>
        <p:spPr bwMode="auto">
          <a:xfrm>
            <a:off x="2195736" y="1707654"/>
            <a:ext cx="252028" cy="1440160"/>
          </a:xfrm>
          <a:prstGeom prst="line">
            <a:avLst/>
          </a:prstGeom>
          <a:blipFill dpi="0" rotWithShape="0">
            <a:blip r:embed="rId2"/>
            <a:srcRect/>
            <a:tile tx="0" ty="0" sx="100000" sy="100000" flip="none" algn="tl"/>
          </a:blipFill>
          <a:ln w="571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9" name="Straight Connector 8">
            <a:extLst>
              <a:ext uri="{FF2B5EF4-FFF2-40B4-BE49-F238E27FC236}">
                <a16:creationId xmlns:a16="http://schemas.microsoft.com/office/drawing/2014/main" id="{1C42DFBB-0B7F-486A-BDDF-051EA42E9070}"/>
              </a:ext>
            </a:extLst>
          </p:cNvPr>
          <p:cNvCxnSpPr/>
          <p:nvPr/>
        </p:nvCxnSpPr>
        <p:spPr bwMode="auto">
          <a:xfrm>
            <a:off x="428065" y="3176007"/>
            <a:ext cx="2033972" cy="0"/>
          </a:xfrm>
          <a:prstGeom prst="line">
            <a:avLst/>
          </a:prstGeom>
          <a:blipFill dpi="0" rotWithShape="0">
            <a:blip r:embed="rId2"/>
            <a:srcRect/>
            <a:tile tx="0" ty="0" sx="100000" sy="100000" flip="none" algn="tl"/>
          </a:blipFill>
          <a:ln w="571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0" name="Straight Connector 9">
            <a:extLst>
              <a:ext uri="{FF2B5EF4-FFF2-40B4-BE49-F238E27FC236}">
                <a16:creationId xmlns:a16="http://schemas.microsoft.com/office/drawing/2014/main" id="{227753B1-F4D4-43E1-A2EA-59A9D4C2C360}"/>
              </a:ext>
            </a:extLst>
          </p:cNvPr>
          <p:cNvCxnSpPr/>
          <p:nvPr/>
        </p:nvCxnSpPr>
        <p:spPr bwMode="auto">
          <a:xfrm flipH="1">
            <a:off x="4252800" y="1299407"/>
            <a:ext cx="1651566" cy="3867894"/>
          </a:xfrm>
          <a:prstGeom prst="line">
            <a:avLst/>
          </a:prstGeom>
          <a:blipFill dpi="0" rotWithShape="0">
            <a:blip r:embed="rId2"/>
            <a:srcRect/>
            <a:tile tx="0" ty="0" sx="100000" sy="100000" flip="none" algn="tl"/>
          </a:blipFill>
          <a:ln w="571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 name="Straight Connector 10">
            <a:extLst>
              <a:ext uri="{FF2B5EF4-FFF2-40B4-BE49-F238E27FC236}">
                <a16:creationId xmlns:a16="http://schemas.microsoft.com/office/drawing/2014/main" id="{5BFD06CA-CB55-4496-AF7C-6589B5CF2716}"/>
              </a:ext>
            </a:extLst>
          </p:cNvPr>
          <p:cNvCxnSpPr/>
          <p:nvPr/>
        </p:nvCxnSpPr>
        <p:spPr bwMode="auto">
          <a:xfrm>
            <a:off x="7157081" y="1779662"/>
            <a:ext cx="347009" cy="3363838"/>
          </a:xfrm>
          <a:prstGeom prst="line">
            <a:avLst/>
          </a:prstGeom>
          <a:blipFill dpi="0" rotWithShape="0">
            <a:blip r:embed="rId2"/>
            <a:srcRect/>
            <a:tile tx="0" ty="0" sx="100000" sy="100000" flip="none" algn="tl"/>
          </a:blipFill>
          <a:ln w="571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2" name="Straight Connector 11">
            <a:extLst>
              <a:ext uri="{FF2B5EF4-FFF2-40B4-BE49-F238E27FC236}">
                <a16:creationId xmlns:a16="http://schemas.microsoft.com/office/drawing/2014/main" id="{97FB3DF5-A11D-4826-B929-DE800D034A81}"/>
              </a:ext>
            </a:extLst>
          </p:cNvPr>
          <p:cNvCxnSpPr/>
          <p:nvPr/>
        </p:nvCxnSpPr>
        <p:spPr bwMode="auto">
          <a:xfrm flipH="1">
            <a:off x="5904366" y="651335"/>
            <a:ext cx="256350" cy="696279"/>
          </a:xfrm>
          <a:prstGeom prst="line">
            <a:avLst/>
          </a:prstGeom>
          <a:blipFill dpi="0" rotWithShape="0">
            <a:blip r:embed="rId2"/>
            <a:srcRect/>
            <a:tile tx="0" ty="0" sx="100000" sy="100000" flip="none" algn="tl"/>
          </a:blipFill>
          <a:ln w="571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 name="Straight Connector 12">
            <a:extLst>
              <a:ext uri="{FF2B5EF4-FFF2-40B4-BE49-F238E27FC236}">
                <a16:creationId xmlns:a16="http://schemas.microsoft.com/office/drawing/2014/main" id="{ED6F332F-FB8E-430F-AD7E-DDA8BD5AA812}"/>
              </a:ext>
            </a:extLst>
          </p:cNvPr>
          <p:cNvCxnSpPr/>
          <p:nvPr/>
        </p:nvCxnSpPr>
        <p:spPr bwMode="auto">
          <a:xfrm flipH="1">
            <a:off x="7157081" y="411510"/>
            <a:ext cx="367247" cy="1368152"/>
          </a:xfrm>
          <a:prstGeom prst="line">
            <a:avLst/>
          </a:prstGeom>
          <a:blipFill dpi="0" rotWithShape="0">
            <a:blip r:embed="rId2"/>
            <a:srcRect/>
            <a:tile tx="0" ty="0" sx="100000" sy="100000" flip="none" algn="tl"/>
          </a:blipFill>
          <a:ln w="571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4" name="Straight Connector 13">
            <a:extLst>
              <a:ext uri="{FF2B5EF4-FFF2-40B4-BE49-F238E27FC236}">
                <a16:creationId xmlns:a16="http://schemas.microsoft.com/office/drawing/2014/main" id="{962F2194-4FD1-4B9F-AB0A-606B1A144B28}"/>
              </a:ext>
            </a:extLst>
          </p:cNvPr>
          <p:cNvCxnSpPr/>
          <p:nvPr/>
        </p:nvCxnSpPr>
        <p:spPr bwMode="auto">
          <a:xfrm>
            <a:off x="6530489" y="236722"/>
            <a:ext cx="993839" cy="174788"/>
          </a:xfrm>
          <a:prstGeom prst="line">
            <a:avLst/>
          </a:prstGeom>
          <a:blipFill dpi="0" rotWithShape="0">
            <a:blip r:embed="rId2"/>
            <a:srcRect/>
            <a:tile tx="0" ty="0" sx="100000" sy="100000" flip="none" algn="tl"/>
          </a:blipFill>
          <a:ln w="571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 name="Straight Connector 14">
            <a:extLst>
              <a:ext uri="{FF2B5EF4-FFF2-40B4-BE49-F238E27FC236}">
                <a16:creationId xmlns:a16="http://schemas.microsoft.com/office/drawing/2014/main" id="{24714AC6-953A-40C6-82B1-6E56C06CDF0E}"/>
              </a:ext>
            </a:extLst>
          </p:cNvPr>
          <p:cNvCxnSpPr/>
          <p:nvPr/>
        </p:nvCxnSpPr>
        <p:spPr bwMode="auto">
          <a:xfrm flipV="1">
            <a:off x="6429065" y="-10269"/>
            <a:ext cx="461464" cy="397619"/>
          </a:xfrm>
          <a:prstGeom prst="line">
            <a:avLst/>
          </a:prstGeom>
          <a:blipFill dpi="0" rotWithShape="0">
            <a:blip r:embed="rId2"/>
            <a:srcRect/>
            <a:tile tx="0" ty="0" sx="100000" sy="100000" flip="none" algn="tl"/>
          </a:blipFill>
          <a:ln w="571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 name="TextBox 4">
            <a:extLst>
              <a:ext uri="{FF2B5EF4-FFF2-40B4-BE49-F238E27FC236}">
                <a16:creationId xmlns:a16="http://schemas.microsoft.com/office/drawing/2014/main" id="{9E248D1A-885A-4C0B-8B9A-5B27C6ADF416}"/>
              </a:ext>
            </a:extLst>
          </p:cNvPr>
          <p:cNvSpPr txBox="1">
            <a:spLocks/>
          </p:cNvSpPr>
          <p:nvPr/>
        </p:nvSpPr>
        <p:spPr>
          <a:xfrm>
            <a:off x="6254496" y="4114896"/>
            <a:ext cx="2889504" cy="1024128"/>
          </a:xfrm>
          <a:prstGeom prst="rect">
            <a:avLst/>
          </a:prstGeom>
          <a:solidFill>
            <a:schemeClr val="accent2"/>
          </a:solidFill>
          <a:ln>
            <a:solidFill>
              <a:schemeClr val="accent2"/>
            </a:solidFill>
          </a:ln>
        </p:spPr>
        <p:txBody>
          <a:bodyPr wrap="square" rtlCol="0" anchor="ctr">
            <a:spAutoFit/>
          </a:bodyPr>
          <a:lstStyle/>
          <a:p>
            <a:r>
              <a:rPr lang="en-US" sz="2800" b="1" dirty="0">
                <a:solidFill>
                  <a:schemeClr val="bg1"/>
                </a:solidFill>
                <a:latin typeface="+mn-lt"/>
              </a:rPr>
              <a:t>10 acres or</a:t>
            </a:r>
          </a:p>
          <a:p>
            <a:r>
              <a:rPr lang="en-US" sz="2800" b="1" dirty="0">
                <a:solidFill>
                  <a:schemeClr val="bg1"/>
                </a:solidFill>
                <a:latin typeface="+mn-lt"/>
              </a:rPr>
              <a:t> more</a:t>
            </a:r>
          </a:p>
        </p:txBody>
      </p:sp>
      <p:cxnSp>
        <p:nvCxnSpPr>
          <p:cNvPr id="20" name="Straight Connector 19">
            <a:extLst>
              <a:ext uri="{FF2B5EF4-FFF2-40B4-BE49-F238E27FC236}">
                <a16:creationId xmlns:a16="http://schemas.microsoft.com/office/drawing/2014/main" id="{FD21986E-8A2D-45A2-84EF-27B3600EDF00}"/>
              </a:ext>
            </a:extLst>
          </p:cNvPr>
          <p:cNvCxnSpPr/>
          <p:nvPr/>
        </p:nvCxnSpPr>
        <p:spPr bwMode="auto">
          <a:xfrm flipH="1">
            <a:off x="6140993" y="344466"/>
            <a:ext cx="308845" cy="306869"/>
          </a:xfrm>
          <a:prstGeom prst="line">
            <a:avLst/>
          </a:prstGeom>
          <a:blipFill dpi="0" rotWithShape="0">
            <a:blip r:embed="rId2"/>
            <a:srcRect/>
            <a:tile tx="0" ty="0" sx="100000" sy="100000" flip="none" algn="tl"/>
          </a:blipFill>
          <a:ln w="571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7" name="Oval 16">
            <a:extLst>
              <a:ext uri="{FF2B5EF4-FFF2-40B4-BE49-F238E27FC236}">
                <a16:creationId xmlns:a16="http://schemas.microsoft.com/office/drawing/2014/main" id="{8127AD36-4F1F-4A52-B0BE-91D136C84E7A}"/>
              </a:ext>
            </a:extLst>
          </p:cNvPr>
          <p:cNvSpPr/>
          <p:nvPr/>
        </p:nvSpPr>
        <p:spPr bwMode="auto">
          <a:xfrm>
            <a:off x="2483768" y="1707654"/>
            <a:ext cx="576064" cy="576064"/>
          </a:xfrm>
          <a:prstGeom prst="ellipse">
            <a:avLst/>
          </a:prstGeom>
          <a:solidFill>
            <a:schemeClr val="accent2"/>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000" b="1" dirty="0">
                <a:latin typeface="+mn-lt"/>
              </a:rPr>
              <a:t>2</a:t>
            </a:r>
            <a:endParaRPr kumimoji="0" lang="en-US" sz="2000" b="1" i="0" u="none" strike="noStrike" cap="none" normalizeH="0" baseline="0" dirty="0">
              <a:ln>
                <a:noFill/>
              </a:ln>
              <a:solidFill>
                <a:srgbClr val="000000"/>
              </a:solidFill>
              <a:effectLst/>
              <a:latin typeface="+mn-lt"/>
              <a:ea typeface="ヒラギノ角ゴ ProN W3" charset="0"/>
              <a:cs typeface="ヒラギノ角ゴ ProN W3" charset="0"/>
              <a:sym typeface="Gill Sans" charset="0"/>
            </a:endParaRPr>
          </a:p>
        </p:txBody>
      </p:sp>
      <p:sp>
        <p:nvSpPr>
          <p:cNvPr id="18" name="Oval 17">
            <a:extLst>
              <a:ext uri="{FF2B5EF4-FFF2-40B4-BE49-F238E27FC236}">
                <a16:creationId xmlns:a16="http://schemas.microsoft.com/office/drawing/2014/main" id="{2150E5AD-CCCC-4FCE-A485-DA6F6433543B}"/>
              </a:ext>
            </a:extLst>
          </p:cNvPr>
          <p:cNvSpPr/>
          <p:nvPr/>
        </p:nvSpPr>
        <p:spPr bwMode="auto">
          <a:xfrm>
            <a:off x="1331640" y="1743427"/>
            <a:ext cx="576064" cy="576064"/>
          </a:xfrm>
          <a:prstGeom prst="ellipse">
            <a:avLst/>
          </a:prstGeom>
          <a:solidFill>
            <a:schemeClr val="accent2"/>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mn-lt"/>
                <a:ea typeface="ヒラギノ角ゴ ProN W3" charset="0"/>
                <a:cs typeface="ヒラギノ角ゴ ProN W3" charset="0"/>
                <a:sym typeface="Gill Sans" charset="0"/>
              </a:rPr>
              <a:t>3</a:t>
            </a:r>
          </a:p>
        </p:txBody>
      </p:sp>
      <p:sp>
        <p:nvSpPr>
          <p:cNvPr id="19" name="Oval 18">
            <a:extLst>
              <a:ext uri="{FF2B5EF4-FFF2-40B4-BE49-F238E27FC236}">
                <a16:creationId xmlns:a16="http://schemas.microsoft.com/office/drawing/2014/main" id="{8D58C88D-2D93-43CE-9338-99724EA105C4}"/>
              </a:ext>
            </a:extLst>
          </p:cNvPr>
          <p:cNvSpPr/>
          <p:nvPr/>
        </p:nvSpPr>
        <p:spPr bwMode="auto">
          <a:xfrm>
            <a:off x="3851920" y="699542"/>
            <a:ext cx="576064" cy="576064"/>
          </a:xfrm>
          <a:prstGeom prst="ellipse">
            <a:avLst/>
          </a:prstGeom>
          <a:solidFill>
            <a:schemeClr val="accent2"/>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mn-lt"/>
                <a:ea typeface="ヒラギノ角ゴ ProN W3" charset="0"/>
                <a:cs typeface="ヒラギノ角ゴ ProN W3" charset="0"/>
                <a:sym typeface="Gill Sans" charset="0"/>
              </a:rPr>
              <a:t>5</a:t>
            </a:r>
          </a:p>
        </p:txBody>
      </p:sp>
      <p:sp>
        <p:nvSpPr>
          <p:cNvPr id="21" name="Oval 20">
            <a:extLst>
              <a:ext uri="{FF2B5EF4-FFF2-40B4-BE49-F238E27FC236}">
                <a16:creationId xmlns:a16="http://schemas.microsoft.com/office/drawing/2014/main" id="{8F9A6984-81FE-405F-B124-F4E5AD568EEE}"/>
              </a:ext>
            </a:extLst>
          </p:cNvPr>
          <p:cNvSpPr/>
          <p:nvPr/>
        </p:nvSpPr>
        <p:spPr bwMode="auto">
          <a:xfrm>
            <a:off x="3796318" y="3219822"/>
            <a:ext cx="576064" cy="576064"/>
          </a:xfrm>
          <a:prstGeom prst="ellipse">
            <a:avLst/>
          </a:prstGeom>
          <a:solidFill>
            <a:schemeClr val="accent2"/>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mn-lt"/>
                <a:ea typeface="ヒラギノ角ゴ ProN W3" charset="0"/>
                <a:cs typeface="ヒラギノ角ゴ ProN W3" charset="0"/>
                <a:sym typeface="Gill Sans" charset="0"/>
              </a:rPr>
              <a:t>1</a:t>
            </a:r>
          </a:p>
        </p:txBody>
      </p:sp>
      <p:sp>
        <p:nvSpPr>
          <p:cNvPr id="22" name="Oval 21">
            <a:extLst>
              <a:ext uri="{FF2B5EF4-FFF2-40B4-BE49-F238E27FC236}">
                <a16:creationId xmlns:a16="http://schemas.microsoft.com/office/drawing/2014/main" id="{270D03AA-C4FA-42F5-AF48-6C54498A6E30}"/>
              </a:ext>
            </a:extLst>
          </p:cNvPr>
          <p:cNvSpPr/>
          <p:nvPr/>
        </p:nvSpPr>
        <p:spPr bwMode="auto">
          <a:xfrm>
            <a:off x="7884368" y="962003"/>
            <a:ext cx="576064" cy="576064"/>
          </a:xfrm>
          <a:prstGeom prst="ellipse">
            <a:avLst/>
          </a:prstGeom>
          <a:solidFill>
            <a:schemeClr val="accent2"/>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000" b="1" dirty="0">
                <a:latin typeface="+mn-lt"/>
              </a:rPr>
              <a:t>6</a:t>
            </a:r>
            <a:endParaRPr kumimoji="0" lang="en-US" sz="2000" b="1" i="0" u="none" strike="noStrike" cap="none" normalizeH="0" baseline="0" dirty="0">
              <a:ln>
                <a:noFill/>
              </a:ln>
              <a:solidFill>
                <a:srgbClr val="000000"/>
              </a:solidFill>
              <a:effectLst/>
              <a:latin typeface="+mn-lt"/>
              <a:ea typeface="ヒラギノ角ゴ ProN W3" charset="0"/>
              <a:cs typeface="ヒラギノ角ゴ ProN W3" charset="0"/>
              <a:sym typeface="Gill Sans" charset="0"/>
            </a:endParaRPr>
          </a:p>
        </p:txBody>
      </p:sp>
      <p:sp>
        <p:nvSpPr>
          <p:cNvPr id="23" name="Oval 22">
            <a:extLst>
              <a:ext uri="{FF2B5EF4-FFF2-40B4-BE49-F238E27FC236}">
                <a16:creationId xmlns:a16="http://schemas.microsoft.com/office/drawing/2014/main" id="{FD9313C1-B84F-4C2F-9C08-F9355E2DB1AD}"/>
              </a:ext>
            </a:extLst>
          </p:cNvPr>
          <p:cNvSpPr/>
          <p:nvPr/>
        </p:nvSpPr>
        <p:spPr bwMode="auto">
          <a:xfrm>
            <a:off x="4651284" y="1564107"/>
            <a:ext cx="576064" cy="576064"/>
          </a:xfrm>
          <a:prstGeom prst="ellipse">
            <a:avLst/>
          </a:prstGeom>
          <a:solidFill>
            <a:schemeClr val="accent2"/>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000" b="1" dirty="0">
                <a:latin typeface="+mn-lt"/>
              </a:rPr>
              <a:t>4</a:t>
            </a:r>
            <a:endParaRPr kumimoji="0" lang="en-US" sz="2000" b="1" i="0" u="none" strike="noStrike" cap="none" normalizeH="0" baseline="0" dirty="0">
              <a:ln>
                <a:noFill/>
              </a:ln>
              <a:solidFill>
                <a:srgbClr val="000000"/>
              </a:solidFill>
              <a:effectLst/>
              <a:latin typeface="+mn-lt"/>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201997065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348DF9-B8CB-4DE4-B250-2A975F894E44}"/>
              </a:ext>
            </a:extLst>
          </p:cNvPr>
          <p:cNvSpPr/>
          <p:nvPr/>
        </p:nvSpPr>
        <p:spPr bwMode="auto">
          <a:xfrm>
            <a:off x="3851920" y="4114896"/>
            <a:ext cx="648072" cy="545086"/>
          </a:xfrm>
          <a:prstGeom prst="rect">
            <a:avLst/>
          </a:prstGeom>
          <a:noFill/>
          <a:ln w="76200" cap="flat" cmpd="sng" algn="ctr">
            <a:solidFill>
              <a:schemeClr val="accent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3" name="TextBox 2">
            <a:extLst>
              <a:ext uri="{FF2B5EF4-FFF2-40B4-BE49-F238E27FC236}">
                <a16:creationId xmlns:a16="http://schemas.microsoft.com/office/drawing/2014/main" id="{0979E5C1-7C73-4885-8A0B-4D20D08CE73C}"/>
              </a:ext>
            </a:extLst>
          </p:cNvPr>
          <p:cNvSpPr txBox="1"/>
          <p:nvPr/>
        </p:nvSpPr>
        <p:spPr>
          <a:xfrm>
            <a:off x="1654183" y="4252842"/>
            <a:ext cx="2193037" cy="646331"/>
          </a:xfrm>
          <a:prstGeom prst="rect">
            <a:avLst/>
          </a:prstGeom>
          <a:noFill/>
        </p:spPr>
        <p:txBody>
          <a:bodyPr wrap="none" rtlCol="0">
            <a:spAutoFit/>
          </a:bodyPr>
          <a:lstStyle/>
          <a:p>
            <a:r>
              <a:rPr lang="en-US" sz="3600" b="1" dirty="0">
                <a:solidFill>
                  <a:schemeClr val="accent4"/>
                </a:solidFill>
              </a:rPr>
              <a:t>substation</a:t>
            </a:r>
          </a:p>
        </p:txBody>
      </p:sp>
      <p:sp>
        <p:nvSpPr>
          <p:cNvPr id="4" name="TextBox 3">
            <a:extLst>
              <a:ext uri="{FF2B5EF4-FFF2-40B4-BE49-F238E27FC236}">
                <a16:creationId xmlns:a16="http://schemas.microsoft.com/office/drawing/2014/main" id="{BCAB992E-BDD0-4996-860B-AC60A72653BC}"/>
              </a:ext>
            </a:extLst>
          </p:cNvPr>
          <p:cNvSpPr txBox="1">
            <a:spLocks/>
          </p:cNvSpPr>
          <p:nvPr/>
        </p:nvSpPr>
        <p:spPr>
          <a:xfrm>
            <a:off x="6254496" y="4119372"/>
            <a:ext cx="2889504" cy="1024128"/>
          </a:xfrm>
          <a:prstGeom prst="rect">
            <a:avLst/>
          </a:prstGeom>
          <a:solidFill>
            <a:schemeClr val="accent2"/>
          </a:solidFill>
          <a:ln>
            <a:solidFill>
              <a:schemeClr val="accent2"/>
            </a:solidFill>
          </a:ln>
        </p:spPr>
        <p:txBody>
          <a:bodyPr wrap="square" rtlCol="0" anchor="ctr">
            <a:spAutoFit/>
          </a:bodyPr>
          <a:lstStyle/>
          <a:p>
            <a:r>
              <a:rPr lang="en-US" sz="2800" b="1" dirty="0">
                <a:solidFill>
                  <a:schemeClr val="bg1"/>
                </a:solidFill>
                <a:latin typeface="+mn-lt"/>
              </a:rPr>
              <a:t>No wetlands</a:t>
            </a:r>
          </a:p>
          <a:p>
            <a:r>
              <a:rPr lang="en-US" sz="2800" b="1" dirty="0">
                <a:solidFill>
                  <a:schemeClr val="bg1"/>
                </a:solidFill>
                <a:latin typeface="+mn-lt"/>
              </a:rPr>
              <a:t>No flood plains</a:t>
            </a:r>
          </a:p>
        </p:txBody>
      </p:sp>
      <p:sp>
        <p:nvSpPr>
          <p:cNvPr id="5" name="Arrow: Left 4">
            <a:extLst>
              <a:ext uri="{FF2B5EF4-FFF2-40B4-BE49-F238E27FC236}">
                <a16:creationId xmlns:a16="http://schemas.microsoft.com/office/drawing/2014/main" id="{BAA36D7D-726B-4FB9-9D4A-3E9EDD9636E4}"/>
              </a:ext>
            </a:extLst>
          </p:cNvPr>
          <p:cNvSpPr/>
          <p:nvPr/>
        </p:nvSpPr>
        <p:spPr bwMode="auto">
          <a:xfrm>
            <a:off x="1671521" y="915566"/>
            <a:ext cx="1008112" cy="936104"/>
          </a:xfrm>
          <a:prstGeom prst="leftArrow">
            <a:avLst/>
          </a:prstGeom>
          <a:solidFill>
            <a:schemeClr val="accent4"/>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6" name="Arrow: Left 5">
            <a:extLst>
              <a:ext uri="{FF2B5EF4-FFF2-40B4-BE49-F238E27FC236}">
                <a16:creationId xmlns:a16="http://schemas.microsoft.com/office/drawing/2014/main" id="{FA1D3D06-3DC4-47C0-848D-819DDED085FA}"/>
              </a:ext>
            </a:extLst>
          </p:cNvPr>
          <p:cNvSpPr/>
          <p:nvPr/>
        </p:nvSpPr>
        <p:spPr bwMode="auto">
          <a:xfrm rot="10800000">
            <a:off x="5076056" y="195486"/>
            <a:ext cx="1008112" cy="936104"/>
          </a:xfrm>
          <a:prstGeom prst="leftArrow">
            <a:avLst/>
          </a:prstGeom>
          <a:solidFill>
            <a:schemeClr val="accent4"/>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7" name="Oval 6">
            <a:extLst>
              <a:ext uri="{FF2B5EF4-FFF2-40B4-BE49-F238E27FC236}">
                <a16:creationId xmlns:a16="http://schemas.microsoft.com/office/drawing/2014/main" id="{6EB52DE9-4D92-412D-B536-73C1174E9FB4}"/>
              </a:ext>
            </a:extLst>
          </p:cNvPr>
          <p:cNvSpPr/>
          <p:nvPr/>
        </p:nvSpPr>
        <p:spPr bwMode="auto">
          <a:xfrm>
            <a:off x="1331640" y="1743427"/>
            <a:ext cx="576064" cy="576064"/>
          </a:xfrm>
          <a:prstGeom prst="ellipse">
            <a:avLst/>
          </a:prstGeom>
          <a:solidFill>
            <a:schemeClr val="accent2"/>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mn-lt"/>
                <a:ea typeface="ヒラギノ角ゴ ProN W3" charset="0"/>
                <a:cs typeface="ヒラギノ角ゴ ProN W3" charset="0"/>
                <a:sym typeface="Gill Sans" charset="0"/>
              </a:rPr>
              <a:t>3</a:t>
            </a:r>
          </a:p>
        </p:txBody>
      </p:sp>
    </p:spTree>
    <p:extLst>
      <p:ext uri="{BB962C8B-B14F-4D97-AF65-F5344CB8AC3E}">
        <p14:creationId xmlns:p14="http://schemas.microsoft.com/office/powerpoint/2010/main" val="324357621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348DF9-B8CB-4DE4-B250-2A975F894E44}"/>
              </a:ext>
            </a:extLst>
          </p:cNvPr>
          <p:cNvSpPr/>
          <p:nvPr/>
        </p:nvSpPr>
        <p:spPr bwMode="auto">
          <a:xfrm>
            <a:off x="3851920" y="4114896"/>
            <a:ext cx="648072" cy="545086"/>
          </a:xfrm>
          <a:prstGeom prst="rect">
            <a:avLst/>
          </a:prstGeom>
          <a:noFill/>
          <a:ln w="76200" cap="flat" cmpd="sng" algn="ctr">
            <a:solidFill>
              <a:schemeClr val="accent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3" name="TextBox 2">
            <a:extLst>
              <a:ext uri="{FF2B5EF4-FFF2-40B4-BE49-F238E27FC236}">
                <a16:creationId xmlns:a16="http://schemas.microsoft.com/office/drawing/2014/main" id="{0979E5C1-7C73-4885-8A0B-4D20D08CE73C}"/>
              </a:ext>
            </a:extLst>
          </p:cNvPr>
          <p:cNvSpPr txBox="1"/>
          <p:nvPr/>
        </p:nvSpPr>
        <p:spPr>
          <a:xfrm>
            <a:off x="1654183" y="4252842"/>
            <a:ext cx="2193037" cy="646331"/>
          </a:xfrm>
          <a:prstGeom prst="rect">
            <a:avLst/>
          </a:prstGeom>
          <a:noFill/>
        </p:spPr>
        <p:txBody>
          <a:bodyPr wrap="none" rtlCol="0">
            <a:spAutoFit/>
          </a:bodyPr>
          <a:lstStyle/>
          <a:p>
            <a:r>
              <a:rPr lang="en-US" sz="3600" b="1" dirty="0">
                <a:solidFill>
                  <a:schemeClr val="accent4"/>
                </a:solidFill>
              </a:rPr>
              <a:t>substation</a:t>
            </a:r>
          </a:p>
        </p:txBody>
      </p:sp>
      <p:sp>
        <p:nvSpPr>
          <p:cNvPr id="5" name="Arrow: Left 4">
            <a:extLst>
              <a:ext uri="{FF2B5EF4-FFF2-40B4-BE49-F238E27FC236}">
                <a16:creationId xmlns:a16="http://schemas.microsoft.com/office/drawing/2014/main" id="{BAA36D7D-726B-4FB9-9D4A-3E9EDD9636E4}"/>
              </a:ext>
            </a:extLst>
          </p:cNvPr>
          <p:cNvSpPr/>
          <p:nvPr/>
        </p:nvSpPr>
        <p:spPr bwMode="auto">
          <a:xfrm>
            <a:off x="3419872" y="1851670"/>
            <a:ext cx="1008112" cy="936104"/>
          </a:xfrm>
          <a:prstGeom prst="leftArrow">
            <a:avLst/>
          </a:prstGeom>
          <a:solidFill>
            <a:schemeClr val="accent4"/>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6" name="Arrow: Left 5">
            <a:extLst>
              <a:ext uri="{FF2B5EF4-FFF2-40B4-BE49-F238E27FC236}">
                <a16:creationId xmlns:a16="http://schemas.microsoft.com/office/drawing/2014/main" id="{FA1D3D06-3DC4-47C0-848D-819DDED085FA}"/>
              </a:ext>
            </a:extLst>
          </p:cNvPr>
          <p:cNvSpPr/>
          <p:nvPr/>
        </p:nvSpPr>
        <p:spPr bwMode="auto">
          <a:xfrm rot="10800000">
            <a:off x="5364088" y="3003798"/>
            <a:ext cx="1008112" cy="936104"/>
          </a:xfrm>
          <a:prstGeom prst="leftArrow">
            <a:avLst/>
          </a:prstGeom>
          <a:solidFill>
            <a:schemeClr val="accent4"/>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7" name="TextBox 6">
            <a:extLst>
              <a:ext uri="{FF2B5EF4-FFF2-40B4-BE49-F238E27FC236}">
                <a16:creationId xmlns:a16="http://schemas.microsoft.com/office/drawing/2014/main" id="{ADE1F010-F7CD-456F-BD13-675C5CE7CC65}"/>
              </a:ext>
            </a:extLst>
          </p:cNvPr>
          <p:cNvSpPr txBox="1">
            <a:spLocks/>
          </p:cNvSpPr>
          <p:nvPr/>
        </p:nvSpPr>
        <p:spPr>
          <a:xfrm>
            <a:off x="6254496" y="4119372"/>
            <a:ext cx="2889504" cy="1024128"/>
          </a:xfrm>
          <a:prstGeom prst="rect">
            <a:avLst/>
          </a:prstGeom>
          <a:solidFill>
            <a:schemeClr val="accent2"/>
          </a:solidFill>
          <a:ln>
            <a:solidFill>
              <a:schemeClr val="accent2"/>
            </a:solidFill>
          </a:ln>
        </p:spPr>
        <p:txBody>
          <a:bodyPr wrap="square" rtlCol="0" anchor="ctr">
            <a:spAutoFit/>
          </a:bodyPr>
          <a:lstStyle/>
          <a:p>
            <a:r>
              <a:rPr lang="en-US" sz="2800" b="1" dirty="0">
                <a:solidFill>
                  <a:schemeClr val="bg1"/>
                </a:solidFill>
                <a:latin typeface="+mn-lt"/>
              </a:rPr>
              <a:t>Avoid water</a:t>
            </a:r>
            <a:br>
              <a:rPr lang="en-US" sz="2800" b="1" dirty="0">
                <a:solidFill>
                  <a:schemeClr val="bg1"/>
                </a:solidFill>
                <a:latin typeface="+mn-lt"/>
              </a:rPr>
            </a:br>
            <a:r>
              <a:rPr lang="en-US" sz="2800" b="1" dirty="0">
                <a:solidFill>
                  <a:schemeClr val="bg1"/>
                </a:solidFill>
                <a:latin typeface="+mn-lt"/>
              </a:rPr>
              <a:t>(e.g., stream)</a:t>
            </a:r>
          </a:p>
        </p:txBody>
      </p:sp>
    </p:spTree>
    <p:extLst>
      <p:ext uri="{BB962C8B-B14F-4D97-AF65-F5344CB8AC3E}">
        <p14:creationId xmlns:p14="http://schemas.microsoft.com/office/powerpoint/2010/main" val="125975022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348DF9-B8CB-4DE4-B250-2A975F894E44}"/>
              </a:ext>
            </a:extLst>
          </p:cNvPr>
          <p:cNvSpPr/>
          <p:nvPr/>
        </p:nvSpPr>
        <p:spPr bwMode="auto">
          <a:xfrm>
            <a:off x="3851920" y="4114896"/>
            <a:ext cx="648072" cy="545086"/>
          </a:xfrm>
          <a:prstGeom prst="rect">
            <a:avLst/>
          </a:prstGeom>
          <a:noFill/>
          <a:ln w="76200" cap="flat" cmpd="sng" algn="ctr">
            <a:solidFill>
              <a:schemeClr val="accent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3" name="TextBox 2">
            <a:extLst>
              <a:ext uri="{FF2B5EF4-FFF2-40B4-BE49-F238E27FC236}">
                <a16:creationId xmlns:a16="http://schemas.microsoft.com/office/drawing/2014/main" id="{0979E5C1-7C73-4885-8A0B-4D20D08CE73C}"/>
              </a:ext>
            </a:extLst>
          </p:cNvPr>
          <p:cNvSpPr txBox="1"/>
          <p:nvPr/>
        </p:nvSpPr>
        <p:spPr>
          <a:xfrm>
            <a:off x="1654183" y="4252842"/>
            <a:ext cx="2193037" cy="646331"/>
          </a:xfrm>
          <a:prstGeom prst="rect">
            <a:avLst/>
          </a:prstGeom>
          <a:noFill/>
        </p:spPr>
        <p:txBody>
          <a:bodyPr wrap="none" rtlCol="0">
            <a:spAutoFit/>
          </a:bodyPr>
          <a:lstStyle/>
          <a:p>
            <a:r>
              <a:rPr lang="en-US" sz="3600" b="1" dirty="0">
                <a:solidFill>
                  <a:schemeClr val="accent4"/>
                </a:solidFill>
              </a:rPr>
              <a:t>substation</a:t>
            </a:r>
          </a:p>
        </p:txBody>
      </p:sp>
      <p:sp>
        <p:nvSpPr>
          <p:cNvPr id="4" name="TextBox 3">
            <a:extLst>
              <a:ext uri="{FF2B5EF4-FFF2-40B4-BE49-F238E27FC236}">
                <a16:creationId xmlns:a16="http://schemas.microsoft.com/office/drawing/2014/main" id="{BCAB992E-BDD0-4996-860B-AC60A72653BC}"/>
              </a:ext>
            </a:extLst>
          </p:cNvPr>
          <p:cNvSpPr txBox="1">
            <a:spLocks/>
          </p:cNvSpPr>
          <p:nvPr/>
        </p:nvSpPr>
        <p:spPr>
          <a:xfrm>
            <a:off x="6254496" y="4114896"/>
            <a:ext cx="2889504" cy="1024128"/>
          </a:xfrm>
          <a:prstGeom prst="rect">
            <a:avLst/>
          </a:prstGeom>
          <a:solidFill>
            <a:schemeClr val="accent2"/>
          </a:solidFill>
          <a:ln>
            <a:solidFill>
              <a:schemeClr val="accent2"/>
            </a:solidFill>
          </a:ln>
        </p:spPr>
        <p:txBody>
          <a:bodyPr wrap="square" rtlCol="0" anchor="ctr">
            <a:spAutoFit/>
          </a:bodyPr>
          <a:lstStyle/>
          <a:p>
            <a:r>
              <a:rPr lang="en-US" sz="2800" b="1" dirty="0">
                <a:solidFill>
                  <a:schemeClr val="bg1"/>
                </a:solidFill>
                <a:latin typeface="+mn-lt"/>
              </a:rPr>
              <a:t>Avoid gov’t owned property</a:t>
            </a:r>
          </a:p>
        </p:txBody>
      </p:sp>
      <p:sp>
        <p:nvSpPr>
          <p:cNvPr id="5" name="Oval 4">
            <a:extLst>
              <a:ext uri="{FF2B5EF4-FFF2-40B4-BE49-F238E27FC236}">
                <a16:creationId xmlns:a16="http://schemas.microsoft.com/office/drawing/2014/main" id="{5E2AF451-29E0-426E-8D3A-EEC5C873A52A}"/>
              </a:ext>
            </a:extLst>
          </p:cNvPr>
          <p:cNvSpPr/>
          <p:nvPr/>
        </p:nvSpPr>
        <p:spPr bwMode="auto">
          <a:xfrm>
            <a:off x="3796318" y="3219822"/>
            <a:ext cx="576064" cy="576064"/>
          </a:xfrm>
          <a:prstGeom prst="ellipse">
            <a:avLst/>
          </a:prstGeom>
          <a:solidFill>
            <a:schemeClr val="accent2"/>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mn-lt"/>
                <a:ea typeface="ヒラギノ角ゴ ProN W3" charset="0"/>
                <a:cs typeface="ヒラギノ角ゴ ProN W3" charset="0"/>
                <a:sym typeface="Gill Sans" charset="0"/>
              </a:rPr>
              <a:t>1</a:t>
            </a:r>
          </a:p>
        </p:txBody>
      </p:sp>
    </p:spTree>
    <p:extLst>
      <p:ext uri="{BB962C8B-B14F-4D97-AF65-F5344CB8AC3E}">
        <p14:creationId xmlns:p14="http://schemas.microsoft.com/office/powerpoint/2010/main" val="379428873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348DF9-B8CB-4DE4-B250-2A975F894E44}"/>
              </a:ext>
            </a:extLst>
          </p:cNvPr>
          <p:cNvSpPr/>
          <p:nvPr/>
        </p:nvSpPr>
        <p:spPr bwMode="auto">
          <a:xfrm>
            <a:off x="3851920" y="4114896"/>
            <a:ext cx="648072" cy="545086"/>
          </a:xfrm>
          <a:prstGeom prst="rect">
            <a:avLst/>
          </a:prstGeom>
          <a:noFill/>
          <a:ln w="76200" cap="flat" cmpd="sng" algn="ctr">
            <a:solidFill>
              <a:schemeClr val="accent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3" name="TextBox 2">
            <a:extLst>
              <a:ext uri="{FF2B5EF4-FFF2-40B4-BE49-F238E27FC236}">
                <a16:creationId xmlns:a16="http://schemas.microsoft.com/office/drawing/2014/main" id="{0979E5C1-7C73-4885-8A0B-4D20D08CE73C}"/>
              </a:ext>
            </a:extLst>
          </p:cNvPr>
          <p:cNvSpPr txBox="1"/>
          <p:nvPr/>
        </p:nvSpPr>
        <p:spPr>
          <a:xfrm>
            <a:off x="1654183" y="4252842"/>
            <a:ext cx="2193037" cy="646331"/>
          </a:xfrm>
          <a:prstGeom prst="rect">
            <a:avLst/>
          </a:prstGeom>
          <a:noFill/>
        </p:spPr>
        <p:txBody>
          <a:bodyPr wrap="none" rtlCol="0">
            <a:spAutoFit/>
          </a:bodyPr>
          <a:lstStyle/>
          <a:p>
            <a:r>
              <a:rPr lang="en-US" sz="3600" b="1" dirty="0">
                <a:solidFill>
                  <a:schemeClr val="accent4"/>
                </a:solidFill>
              </a:rPr>
              <a:t>substation</a:t>
            </a:r>
          </a:p>
        </p:txBody>
      </p:sp>
      <p:cxnSp>
        <p:nvCxnSpPr>
          <p:cNvPr id="6" name="Straight Connector 5">
            <a:extLst>
              <a:ext uri="{FF2B5EF4-FFF2-40B4-BE49-F238E27FC236}">
                <a16:creationId xmlns:a16="http://schemas.microsoft.com/office/drawing/2014/main" id="{8C40E09C-BB3D-42EC-A9FC-310EFB9AA5A9}"/>
              </a:ext>
            </a:extLst>
          </p:cNvPr>
          <p:cNvCxnSpPr/>
          <p:nvPr/>
        </p:nvCxnSpPr>
        <p:spPr bwMode="auto">
          <a:xfrm>
            <a:off x="2462037" y="3147814"/>
            <a:ext cx="1620180" cy="967082"/>
          </a:xfrm>
          <a:prstGeom prst="line">
            <a:avLst/>
          </a:prstGeom>
          <a:blipFill dpi="0" rotWithShape="0">
            <a:blip r:embed="rId2"/>
            <a:srcRect/>
            <a:tile tx="0" ty="0" sx="100000" sy="100000" flip="none" algn="tl"/>
          </a:blipFill>
          <a:ln w="571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 name="Straight Connector 6">
            <a:extLst>
              <a:ext uri="{FF2B5EF4-FFF2-40B4-BE49-F238E27FC236}">
                <a16:creationId xmlns:a16="http://schemas.microsoft.com/office/drawing/2014/main" id="{23464992-C60F-445C-ABC2-833BC92FF5BB}"/>
              </a:ext>
            </a:extLst>
          </p:cNvPr>
          <p:cNvCxnSpPr/>
          <p:nvPr/>
        </p:nvCxnSpPr>
        <p:spPr bwMode="auto">
          <a:xfrm flipH="1">
            <a:off x="2195736" y="123478"/>
            <a:ext cx="504056" cy="1584176"/>
          </a:xfrm>
          <a:prstGeom prst="line">
            <a:avLst/>
          </a:prstGeom>
          <a:blipFill dpi="0" rotWithShape="0">
            <a:blip r:embed="rId2"/>
            <a:srcRect/>
            <a:tile tx="0" ty="0" sx="100000" sy="100000" flip="none" algn="tl"/>
          </a:blipFill>
          <a:ln w="571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 name="Straight Connector 7">
            <a:extLst>
              <a:ext uri="{FF2B5EF4-FFF2-40B4-BE49-F238E27FC236}">
                <a16:creationId xmlns:a16="http://schemas.microsoft.com/office/drawing/2014/main" id="{8AD1F837-53A5-4A00-A2D1-70209A73FB1B}"/>
              </a:ext>
            </a:extLst>
          </p:cNvPr>
          <p:cNvCxnSpPr/>
          <p:nvPr/>
        </p:nvCxnSpPr>
        <p:spPr bwMode="auto">
          <a:xfrm>
            <a:off x="2195736" y="1707654"/>
            <a:ext cx="252028" cy="1440160"/>
          </a:xfrm>
          <a:prstGeom prst="line">
            <a:avLst/>
          </a:prstGeom>
          <a:blipFill dpi="0" rotWithShape="0">
            <a:blip r:embed="rId2"/>
            <a:srcRect/>
            <a:tile tx="0" ty="0" sx="100000" sy="100000" flip="none" algn="tl"/>
          </a:blipFill>
          <a:ln w="571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9" name="Straight Connector 8">
            <a:extLst>
              <a:ext uri="{FF2B5EF4-FFF2-40B4-BE49-F238E27FC236}">
                <a16:creationId xmlns:a16="http://schemas.microsoft.com/office/drawing/2014/main" id="{1C42DFBB-0B7F-486A-BDDF-051EA42E9070}"/>
              </a:ext>
            </a:extLst>
          </p:cNvPr>
          <p:cNvCxnSpPr/>
          <p:nvPr/>
        </p:nvCxnSpPr>
        <p:spPr bwMode="auto">
          <a:xfrm>
            <a:off x="428065" y="3176007"/>
            <a:ext cx="2033972" cy="0"/>
          </a:xfrm>
          <a:prstGeom prst="line">
            <a:avLst/>
          </a:prstGeom>
          <a:blipFill dpi="0" rotWithShape="0">
            <a:blip r:embed="rId2"/>
            <a:srcRect/>
            <a:tile tx="0" ty="0" sx="100000" sy="100000" flip="none" algn="tl"/>
          </a:blipFill>
          <a:ln w="571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0" name="Straight Connector 9">
            <a:extLst>
              <a:ext uri="{FF2B5EF4-FFF2-40B4-BE49-F238E27FC236}">
                <a16:creationId xmlns:a16="http://schemas.microsoft.com/office/drawing/2014/main" id="{227753B1-F4D4-43E1-A2EA-59A9D4C2C360}"/>
              </a:ext>
            </a:extLst>
          </p:cNvPr>
          <p:cNvCxnSpPr/>
          <p:nvPr/>
        </p:nvCxnSpPr>
        <p:spPr bwMode="auto">
          <a:xfrm flipH="1">
            <a:off x="4252800" y="1299407"/>
            <a:ext cx="1651566" cy="3867894"/>
          </a:xfrm>
          <a:prstGeom prst="line">
            <a:avLst/>
          </a:prstGeom>
          <a:blipFill dpi="0" rotWithShape="0">
            <a:blip r:embed="rId2"/>
            <a:srcRect/>
            <a:tile tx="0" ty="0" sx="100000" sy="100000" flip="none" algn="tl"/>
          </a:blipFill>
          <a:ln w="571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 name="Straight Connector 10">
            <a:extLst>
              <a:ext uri="{FF2B5EF4-FFF2-40B4-BE49-F238E27FC236}">
                <a16:creationId xmlns:a16="http://schemas.microsoft.com/office/drawing/2014/main" id="{5BFD06CA-CB55-4496-AF7C-6589B5CF2716}"/>
              </a:ext>
            </a:extLst>
          </p:cNvPr>
          <p:cNvCxnSpPr/>
          <p:nvPr/>
        </p:nvCxnSpPr>
        <p:spPr bwMode="auto">
          <a:xfrm>
            <a:off x="7157081" y="1779662"/>
            <a:ext cx="347009" cy="3363838"/>
          </a:xfrm>
          <a:prstGeom prst="line">
            <a:avLst/>
          </a:prstGeom>
          <a:blipFill dpi="0" rotWithShape="0">
            <a:blip r:embed="rId2"/>
            <a:srcRect/>
            <a:tile tx="0" ty="0" sx="100000" sy="100000" flip="none" algn="tl"/>
          </a:blipFill>
          <a:ln w="571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2" name="Straight Connector 11">
            <a:extLst>
              <a:ext uri="{FF2B5EF4-FFF2-40B4-BE49-F238E27FC236}">
                <a16:creationId xmlns:a16="http://schemas.microsoft.com/office/drawing/2014/main" id="{97FB3DF5-A11D-4826-B929-DE800D034A81}"/>
              </a:ext>
            </a:extLst>
          </p:cNvPr>
          <p:cNvCxnSpPr/>
          <p:nvPr/>
        </p:nvCxnSpPr>
        <p:spPr bwMode="auto">
          <a:xfrm flipH="1">
            <a:off x="5904366" y="651335"/>
            <a:ext cx="256350" cy="696279"/>
          </a:xfrm>
          <a:prstGeom prst="line">
            <a:avLst/>
          </a:prstGeom>
          <a:blipFill dpi="0" rotWithShape="0">
            <a:blip r:embed="rId2"/>
            <a:srcRect/>
            <a:tile tx="0" ty="0" sx="100000" sy="100000" flip="none" algn="tl"/>
          </a:blipFill>
          <a:ln w="571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 name="Straight Connector 12">
            <a:extLst>
              <a:ext uri="{FF2B5EF4-FFF2-40B4-BE49-F238E27FC236}">
                <a16:creationId xmlns:a16="http://schemas.microsoft.com/office/drawing/2014/main" id="{ED6F332F-FB8E-430F-AD7E-DDA8BD5AA812}"/>
              </a:ext>
            </a:extLst>
          </p:cNvPr>
          <p:cNvCxnSpPr/>
          <p:nvPr/>
        </p:nvCxnSpPr>
        <p:spPr bwMode="auto">
          <a:xfrm flipH="1">
            <a:off x="7157081" y="411510"/>
            <a:ext cx="367247" cy="1368152"/>
          </a:xfrm>
          <a:prstGeom prst="line">
            <a:avLst/>
          </a:prstGeom>
          <a:blipFill dpi="0" rotWithShape="0">
            <a:blip r:embed="rId2"/>
            <a:srcRect/>
            <a:tile tx="0" ty="0" sx="100000" sy="100000" flip="none" algn="tl"/>
          </a:blipFill>
          <a:ln w="571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4" name="Straight Connector 13">
            <a:extLst>
              <a:ext uri="{FF2B5EF4-FFF2-40B4-BE49-F238E27FC236}">
                <a16:creationId xmlns:a16="http://schemas.microsoft.com/office/drawing/2014/main" id="{962F2194-4FD1-4B9F-AB0A-606B1A144B28}"/>
              </a:ext>
            </a:extLst>
          </p:cNvPr>
          <p:cNvCxnSpPr/>
          <p:nvPr/>
        </p:nvCxnSpPr>
        <p:spPr bwMode="auto">
          <a:xfrm>
            <a:off x="6530489" y="236722"/>
            <a:ext cx="993839" cy="174788"/>
          </a:xfrm>
          <a:prstGeom prst="line">
            <a:avLst/>
          </a:prstGeom>
          <a:blipFill dpi="0" rotWithShape="0">
            <a:blip r:embed="rId2"/>
            <a:srcRect/>
            <a:tile tx="0" ty="0" sx="100000" sy="100000" flip="none" algn="tl"/>
          </a:blipFill>
          <a:ln w="571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 name="Straight Connector 14">
            <a:extLst>
              <a:ext uri="{FF2B5EF4-FFF2-40B4-BE49-F238E27FC236}">
                <a16:creationId xmlns:a16="http://schemas.microsoft.com/office/drawing/2014/main" id="{24714AC6-953A-40C6-82B1-6E56C06CDF0E}"/>
              </a:ext>
            </a:extLst>
          </p:cNvPr>
          <p:cNvCxnSpPr/>
          <p:nvPr/>
        </p:nvCxnSpPr>
        <p:spPr bwMode="auto">
          <a:xfrm flipV="1">
            <a:off x="6429065" y="-10269"/>
            <a:ext cx="461464" cy="397619"/>
          </a:xfrm>
          <a:prstGeom prst="line">
            <a:avLst/>
          </a:prstGeom>
          <a:blipFill dpi="0" rotWithShape="0">
            <a:blip r:embed="rId2"/>
            <a:srcRect/>
            <a:tile tx="0" ty="0" sx="100000" sy="100000" flip="none" algn="tl"/>
          </a:blipFill>
          <a:ln w="571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 name="TextBox 4">
            <a:extLst>
              <a:ext uri="{FF2B5EF4-FFF2-40B4-BE49-F238E27FC236}">
                <a16:creationId xmlns:a16="http://schemas.microsoft.com/office/drawing/2014/main" id="{9E248D1A-885A-4C0B-8B9A-5B27C6ADF416}"/>
              </a:ext>
            </a:extLst>
          </p:cNvPr>
          <p:cNvSpPr txBox="1">
            <a:spLocks/>
          </p:cNvSpPr>
          <p:nvPr/>
        </p:nvSpPr>
        <p:spPr>
          <a:xfrm>
            <a:off x="6254496" y="4114812"/>
            <a:ext cx="2889504" cy="1024128"/>
          </a:xfrm>
          <a:prstGeom prst="rect">
            <a:avLst/>
          </a:prstGeom>
          <a:solidFill>
            <a:schemeClr val="accent2"/>
          </a:solidFill>
          <a:ln>
            <a:solidFill>
              <a:schemeClr val="accent2"/>
            </a:solidFill>
          </a:ln>
        </p:spPr>
        <p:txBody>
          <a:bodyPr wrap="square" rtlCol="0" anchor="ctr">
            <a:spAutoFit/>
          </a:bodyPr>
          <a:lstStyle/>
          <a:p>
            <a:r>
              <a:rPr lang="en-US" sz="2800" b="1" dirty="0">
                <a:solidFill>
                  <a:schemeClr val="bg1"/>
                </a:solidFill>
                <a:latin typeface="+mn-lt"/>
              </a:rPr>
              <a:t>Here are some good prospects</a:t>
            </a:r>
          </a:p>
        </p:txBody>
      </p:sp>
      <p:cxnSp>
        <p:nvCxnSpPr>
          <p:cNvPr id="20" name="Straight Connector 19">
            <a:extLst>
              <a:ext uri="{FF2B5EF4-FFF2-40B4-BE49-F238E27FC236}">
                <a16:creationId xmlns:a16="http://schemas.microsoft.com/office/drawing/2014/main" id="{FD21986E-8A2D-45A2-84EF-27B3600EDF00}"/>
              </a:ext>
            </a:extLst>
          </p:cNvPr>
          <p:cNvCxnSpPr/>
          <p:nvPr/>
        </p:nvCxnSpPr>
        <p:spPr bwMode="auto">
          <a:xfrm flipH="1">
            <a:off x="6140993" y="344466"/>
            <a:ext cx="308845" cy="306869"/>
          </a:xfrm>
          <a:prstGeom prst="line">
            <a:avLst/>
          </a:prstGeom>
          <a:blipFill dpi="0" rotWithShape="0">
            <a:blip r:embed="rId2"/>
            <a:srcRect/>
            <a:tile tx="0" ty="0" sx="100000" sy="100000" flip="none" algn="tl"/>
          </a:blipFill>
          <a:ln w="571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3" name="Oval 22">
            <a:extLst>
              <a:ext uri="{FF2B5EF4-FFF2-40B4-BE49-F238E27FC236}">
                <a16:creationId xmlns:a16="http://schemas.microsoft.com/office/drawing/2014/main" id="{69B9F3B5-EE41-4993-A8FA-843E8F73ED6A}"/>
              </a:ext>
            </a:extLst>
          </p:cNvPr>
          <p:cNvSpPr/>
          <p:nvPr/>
        </p:nvSpPr>
        <p:spPr bwMode="auto">
          <a:xfrm>
            <a:off x="2483768" y="1707654"/>
            <a:ext cx="576064" cy="576064"/>
          </a:xfrm>
          <a:prstGeom prst="ellipse">
            <a:avLst/>
          </a:prstGeom>
          <a:solidFill>
            <a:schemeClr val="accent2"/>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000" b="1" dirty="0">
                <a:latin typeface="+mn-lt"/>
              </a:rPr>
              <a:t>2</a:t>
            </a:r>
            <a:endParaRPr kumimoji="0" lang="en-US" sz="2000" b="1" i="0" u="none" strike="noStrike" cap="none" normalizeH="0" baseline="0" dirty="0">
              <a:ln>
                <a:noFill/>
              </a:ln>
              <a:solidFill>
                <a:srgbClr val="000000"/>
              </a:solidFill>
              <a:effectLst/>
              <a:latin typeface="+mn-lt"/>
              <a:ea typeface="ヒラギノ角ゴ ProN W3" charset="0"/>
              <a:cs typeface="ヒラギノ角ゴ ProN W3" charset="0"/>
              <a:sym typeface="Gill Sans" charset="0"/>
            </a:endParaRPr>
          </a:p>
        </p:txBody>
      </p:sp>
      <p:sp>
        <p:nvSpPr>
          <p:cNvPr id="24" name="Oval 23">
            <a:extLst>
              <a:ext uri="{FF2B5EF4-FFF2-40B4-BE49-F238E27FC236}">
                <a16:creationId xmlns:a16="http://schemas.microsoft.com/office/drawing/2014/main" id="{2BD67BBE-C19C-4109-B0CA-7735F59D1428}"/>
              </a:ext>
            </a:extLst>
          </p:cNvPr>
          <p:cNvSpPr/>
          <p:nvPr/>
        </p:nvSpPr>
        <p:spPr bwMode="auto">
          <a:xfrm>
            <a:off x="3851920" y="699542"/>
            <a:ext cx="576064" cy="576064"/>
          </a:xfrm>
          <a:prstGeom prst="ellipse">
            <a:avLst/>
          </a:prstGeom>
          <a:solidFill>
            <a:schemeClr val="accent2"/>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mn-lt"/>
                <a:ea typeface="ヒラギノ角ゴ ProN W3" charset="0"/>
                <a:cs typeface="ヒラギノ角ゴ ProN W3" charset="0"/>
                <a:sym typeface="Gill Sans" charset="0"/>
              </a:rPr>
              <a:t>5</a:t>
            </a:r>
          </a:p>
        </p:txBody>
      </p:sp>
      <p:sp>
        <p:nvSpPr>
          <p:cNvPr id="25" name="Oval 24">
            <a:extLst>
              <a:ext uri="{FF2B5EF4-FFF2-40B4-BE49-F238E27FC236}">
                <a16:creationId xmlns:a16="http://schemas.microsoft.com/office/drawing/2014/main" id="{115D019D-F63A-4C59-8AB9-E08E3189E6E7}"/>
              </a:ext>
            </a:extLst>
          </p:cNvPr>
          <p:cNvSpPr/>
          <p:nvPr/>
        </p:nvSpPr>
        <p:spPr bwMode="auto">
          <a:xfrm>
            <a:off x="7884368" y="962003"/>
            <a:ext cx="576064" cy="576064"/>
          </a:xfrm>
          <a:prstGeom prst="ellipse">
            <a:avLst/>
          </a:prstGeom>
          <a:solidFill>
            <a:schemeClr val="accent2"/>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000" b="1" dirty="0">
                <a:latin typeface="+mn-lt"/>
              </a:rPr>
              <a:t>6</a:t>
            </a:r>
            <a:endParaRPr kumimoji="0" lang="en-US" sz="2000" b="1" i="0" u="none" strike="noStrike" cap="none" normalizeH="0" baseline="0" dirty="0">
              <a:ln>
                <a:noFill/>
              </a:ln>
              <a:solidFill>
                <a:srgbClr val="000000"/>
              </a:solidFill>
              <a:effectLst/>
              <a:latin typeface="+mn-lt"/>
              <a:ea typeface="ヒラギノ角ゴ ProN W3" charset="0"/>
              <a:cs typeface="ヒラギノ角ゴ ProN W3" charset="0"/>
              <a:sym typeface="Gill Sans" charset="0"/>
            </a:endParaRPr>
          </a:p>
        </p:txBody>
      </p:sp>
      <p:sp>
        <p:nvSpPr>
          <p:cNvPr id="26" name="Oval 25">
            <a:extLst>
              <a:ext uri="{FF2B5EF4-FFF2-40B4-BE49-F238E27FC236}">
                <a16:creationId xmlns:a16="http://schemas.microsoft.com/office/drawing/2014/main" id="{815819AF-318D-43CA-AD2B-2F1C2BCC20BE}"/>
              </a:ext>
            </a:extLst>
          </p:cNvPr>
          <p:cNvSpPr/>
          <p:nvPr/>
        </p:nvSpPr>
        <p:spPr bwMode="auto">
          <a:xfrm>
            <a:off x="4651284" y="1564107"/>
            <a:ext cx="576064" cy="576064"/>
          </a:xfrm>
          <a:prstGeom prst="ellipse">
            <a:avLst/>
          </a:prstGeom>
          <a:solidFill>
            <a:schemeClr val="accent2"/>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000" b="1" dirty="0">
                <a:latin typeface="+mn-lt"/>
              </a:rPr>
              <a:t>4</a:t>
            </a:r>
            <a:endParaRPr kumimoji="0" lang="en-US" sz="2000" b="1" i="0" u="none" strike="noStrike" cap="none" normalizeH="0" baseline="0" dirty="0">
              <a:ln>
                <a:noFill/>
              </a:ln>
              <a:solidFill>
                <a:srgbClr val="000000"/>
              </a:solidFill>
              <a:effectLst/>
              <a:latin typeface="+mn-lt"/>
              <a:ea typeface="ヒラギノ角ゴ ProN W3" charset="0"/>
              <a:cs typeface="ヒラギノ角ゴ ProN W3" charset="0"/>
              <a:sym typeface="Gill Sans" charset="0"/>
            </a:endParaRPr>
          </a:p>
        </p:txBody>
      </p:sp>
      <p:sp>
        <p:nvSpPr>
          <p:cNvPr id="21" name="Oval 20">
            <a:extLst>
              <a:ext uri="{FF2B5EF4-FFF2-40B4-BE49-F238E27FC236}">
                <a16:creationId xmlns:a16="http://schemas.microsoft.com/office/drawing/2014/main" id="{99160B5B-5623-4D61-A33C-1793D3282CC7}"/>
              </a:ext>
            </a:extLst>
          </p:cNvPr>
          <p:cNvSpPr/>
          <p:nvPr/>
        </p:nvSpPr>
        <p:spPr bwMode="auto">
          <a:xfrm>
            <a:off x="1331640" y="1743427"/>
            <a:ext cx="576064" cy="576064"/>
          </a:xfrm>
          <a:prstGeom prst="ellipse">
            <a:avLst/>
          </a:prstGeom>
          <a:solidFill>
            <a:schemeClr val="accent4"/>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1" i="0" u="none" strike="sngStrike" cap="none" normalizeH="0" baseline="0" dirty="0">
                <a:ln>
                  <a:noFill/>
                </a:ln>
                <a:solidFill>
                  <a:srgbClr val="000000"/>
                </a:solidFill>
                <a:effectLst/>
                <a:latin typeface="+mn-lt"/>
                <a:ea typeface="ヒラギノ角ゴ ProN W3" charset="0"/>
                <a:cs typeface="ヒラギノ角ゴ ProN W3" charset="0"/>
                <a:sym typeface="Gill Sans" charset="0"/>
              </a:rPr>
              <a:t>3</a:t>
            </a:r>
          </a:p>
        </p:txBody>
      </p:sp>
      <p:sp>
        <p:nvSpPr>
          <p:cNvPr id="22" name="Oval 21">
            <a:extLst>
              <a:ext uri="{FF2B5EF4-FFF2-40B4-BE49-F238E27FC236}">
                <a16:creationId xmlns:a16="http://schemas.microsoft.com/office/drawing/2014/main" id="{310DD4CA-80A1-441A-8CC0-BA708037AC20}"/>
              </a:ext>
            </a:extLst>
          </p:cNvPr>
          <p:cNvSpPr/>
          <p:nvPr/>
        </p:nvSpPr>
        <p:spPr bwMode="auto">
          <a:xfrm>
            <a:off x="3796318" y="3219822"/>
            <a:ext cx="576064" cy="576064"/>
          </a:xfrm>
          <a:prstGeom prst="ellipse">
            <a:avLst/>
          </a:prstGeom>
          <a:solidFill>
            <a:schemeClr val="accent4"/>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1" i="0" u="none" strike="sngStrike" cap="none" normalizeH="0" baseline="0" dirty="0">
                <a:ln>
                  <a:noFill/>
                </a:ln>
                <a:solidFill>
                  <a:srgbClr val="000000"/>
                </a:solidFill>
                <a:effectLst/>
                <a:latin typeface="+mn-lt"/>
                <a:ea typeface="ヒラギノ角ゴ ProN W3" charset="0"/>
                <a:cs typeface="ヒラギノ角ゴ ProN W3" charset="0"/>
                <a:sym typeface="Gill Sans" charset="0"/>
              </a:rPr>
              <a:t>1</a:t>
            </a:r>
          </a:p>
        </p:txBody>
      </p:sp>
    </p:spTree>
    <p:extLst>
      <p:ext uri="{BB962C8B-B14F-4D97-AF65-F5344CB8AC3E}">
        <p14:creationId xmlns:p14="http://schemas.microsoft.com/office/powerpoint/2010/main" val="3239806499"/>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89354-4889-4184-911A-8B03AABF2D45}"/>
              </a:ext>
            </a:extLst>
          </p:cNvPr>
          <p:cNvSpPr>
            <a:spLocks noGrp="1"/>
          </p:cNvSpPr>
          <p:nvPr>
            <p:ph type="title"/>
          </p:nvPr>
        </p:nvSpPr>
        <p:spPr>
          <a:xfrm>
            <a:off x="457200" y="267494"/>
            <a:ext cx="8229600" cy="685800"/>
          </a:xfrm>
        </p:spPr>
        <p:txBody>
          <a:bodyPr/>
          <a:lstStyle/>
          <a:p>
            <a:r>
              <a:rPr lang="en-US" dirty="0">
                <a:solidFill>
                  <a:schemeClr val="tx1"/>
                </a:solidFill>
              </a:rPr>
              <a:t>Things to Remember</a:t>
            </a:r>
          </a:p>
        </p:txBody>
      </p:sp>
      <p:sp>
        <p:nvSpPr>
          <p:cNvPr id="15" name="Slide Number Placeholder 14">
            <a:extLst>
              <a:ext uri="{FF2B5EF4-FFF2-40B4-BE49-F238E27FC236}">
                <a16:creationId xmlns:a16="http://schemas.microsoft.com/office/drawing/2014/main" id="{A721805B-8BB3-46A8-9F09-FE3AFC74A36E}"/>
              </a:ext>
            </a:extLst>
          </p:cNvPr>
          <p:cNvSpPr>
            <a:spLocks noGrp="1"/>
          </p:cNvSpPr>
          <p:nvPr>
            <p:ph type="sldNum" sz="quarter" idx="11"/>
          </p:nvPr>
        </p:nvSpPr>
        <p:spPr/>
        <p:txBody>
          <a:bodyPr/>
          <a:lstStyle/>
          <a:p>
            <a:fld id="{8894A860-9408-4AD2-AC6E-3FFFFE686981}" type="slidenum">
              <a:rPr lang="en-US" smtClean="0"/>
              <a:pPr/>
              <a:t>29</a:t>
            </a:fld>
            <a:endParaRPr lang="en-US" dirty="0"/>
          </a:p>
        </p:txBody>
      </p:sp>
      <p:sp>
        <p:nvSpPr>
          <p:cNvPr id="7" name="Content Placeholder 3">
            <a:extLst>
              <a:ext uri="{FF2B5EF4-FFF2-40B4-BE49-F238E27FC236}">
                <a16:creationId xmlns:a16="http://schemas.microsoft.com/office/drawing/2014/main" id="{EB1130CC-1FBB-4E3E-AFFE-137A592A8493}"/>
              </a:ext>
            </a:extLst>
          </p:cNvPr>
          <p:cNvSpPr txBox="1">
            <a:spLocks/>
          </p:cNvSpPr>
          <p:nvPr/>
        </p:nvSpPr>
        <p:spPr>
          <a:xfrm>
            <a:off x="457200" y="953294"/>
            <a:ext cx="8229600" cy="3144366"/>
          </a:xfrm>
          <a:prstGeom prst="rect">
            <a:avLst/>
          </a:prstGeom>
        </p:spPr>
        <p:txBody>
          <a:bodyPr>
            <a:normAutofit fontScale="92500" lnSpcReduction="20000"/>
          </a:bodyPr>
          <a:lstStyle>
            <a:lvl1pPr marL="285750" indent="-285750" algn="l" rtl="0" fontAlgn="base">
              <a:lnSpc>
                <a:spcPct val="100000"/>
              </a:lnSpc>
              <a:spcBef>
                <a:spcPts val="0"/>
              </a:spcBef>
              <a:spcAft>
                <a:spcPts val="600"/>
              </a:spcAft>
              <a:buClr>
                <a:schemeClr val="accent1"/>
              </a:buClr>
              <a:buSzPct val="100000"/>
              <a:buFont typeface="Arial" panose="020B0604020202020204" pitchFamily="34" charset="0"/>
              <a:buChar char="•"/>
              <a:defRPr sz="1800">
                <a:solidFill>
                  <a:schemeClr val="tx1">
                    <a:lumMod val="75000"/>
                    <a:lumOff val="25000"/>
                  </a:schemeClr>
                </a:solidFill>
                <a:latin typeface="Source Sans Pro Semibold" panose="020B0603030403020204" pitchFamily="34" charset="0"/>
                <a:ea typeface="Source Sans Pro Semibold" panose="020B0603030403020204" pitchFamily="34" charset="0"/>
                <a:cs typeface="+mn-cs"/>
                <a:sym typeface="Gill Sans" charset="0"/>
              </a:defRPr>
            </a:lvl1pPr>
            <a:lvl2pPr marL="458788" indent="-173038" algn="l" rtl="0" fontAlgn="base">
              <a:spcBef>
                <a:spcPts val="300"/>
              </a:spcBef>
              <a:spcAft>
                <a:spcPts val="300"/>
              </a:spcAft>
              <a:buClr>
                <a:schemeClr val="tx1">
                  <a:lumMod val="75000"/>
                  <a:lumOff val="25000"/>
                </a:schemeClr>
              </a:buClr>
              <a:buSzPct val="100000"/>
              <a:buFont typeface="Source Sans Pro Black" panose="020B0803030403020204" pitchFamily="34" charset="0"/>
              <a:buChar char="−"/>
              <a:defRPr sz="1200" cap="all" baseline="0">
                <a:solidFill>
                  <a:schemeClr val="accent6">
                    <a:lumMod val="75000"/>
                  </a:schemeClr>
                </a:solidFill>
                <a:latin typeface="Source Sans Pro Semibold" panose="020B0603030403020204" pitchFamily="34" charset="0"/>
                <a:ea typeface="Source Sans Pro Semibold" panose="020B0603030403020204" pitchFamily="34" charset="0"/>
                <a:cs typeface="+mn-cs"/>
                <a:sym typeface="Gill Sans" charset="0"/>
              </a:defRPr>
            </a:lvl2pPr>
            <a:lvl3pPr marL="688975" indent="-231775" algn="l" rtl="0" fontAlgn="base">
              <a:lnSpc>
                <a:spcPct val="100000"/>
              </a:lnSpc>
              <a:spcBef>
                <a:spcPts val="0"/>
              </a:spcBef>
              <a:spcAft>
                <a:spcPts val="600"/>
              </a:spcAft>
              <a:buClr>
                <a:schemeClr val="accent1"/>
              </a:buClr>
              <a:buSzPct val="150000"/>
              <a:buFont typeface="Source Sans Pro" panose="020B0503030403020204" pitchFamily="34" charset="0"/>
              <a:buChar char="•"/>
              <a:defRPr sz="1400" strike="noStrike">
                <a:solidFill>
                  <a:schemeClr val="tx1">
                    <a:lumMod val="75000"/>
                    <a:lumOff val="25000"/>
                  </a:schemeClr>
                </a:solidFill>
                <a:latin typeface="+mn-lt"/>
                <a:ea typeface="Source Sans Pro Semibold" panose="020B0603030403020204" pitchFamily="34" charset="0"/>
                <a:cs typeface="+mn-cs"/>
                <a:sym typeface="Gill Sans" charset="0"/>
              </a:defRPr>
            </a:lvl3pPr>
            <a:lvl4pPr marL="914400" indent="-225425" algn="l" rtl="0" fontAlgn="base">
              <a:spcBef>
                <a:spcPts val="0"/>
              </a:spcBef>
              <a:spcAft>
                <a:spcPts val="600"/>
              </a:spcAft>
              <a:buClr>
                <a:schemeClr val="accent1"/>
              </a:buClr>
              <a:buSzPct val="100000"/>
              <a:buFont typeface="Source Sans Pro Black" panose="020B0803030403020204" pitchFamily="34" charset="0"/>
              <a:buChar char="−"/>
              <a:defRPr lang="en-US" sz="1200"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4pPr>
            <a:lvl5pPr marL="1085850" indent="-171450" algn="l" rtl="0" fontAlgn="base">
              <a:spcBef>
                <a:spcPts val="0"/>
              </a:spcBef>
              <a:spcAft>
                <a:spcPct val="0"/>
              </a:spcAft>
              <a:buClr>
                <a:schemeClr val="accent1"/>
              </a:buClr>
              <a:buSzPct val="100000"/>
              <a:buFont typeface="Arial" panose="020B0604020202020204" pitchFamily="34" charset="0"/>
              <a:buChar char="•"/>
              <a:defRPr lang="en-US" sz="1200" i="1"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5pPr>
            <a:lvl6pPr marL="12573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6pPr>
            <a:lvl7pPr marL="14287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7pPr>
            <a:lvl8pPr marL="16002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8pPr>
            <a:lvl9pPr marL="17716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9pPr>
          </a:lstStyle>
          <a:p>
            <a:pPr>
              <a:buClr>
                <a:schemeClr val="bg1"/>
              </a:buClr>
            </a:pPr>
            <a:r>
              <a:rPr lang="en-US" sz="2800" kern="0" dirty="0">
                <a:solidFill>
                  <a:schemeClr val="tx1"/>
                </a:solidFill>
                <a:latin typeface="+mn-lt"/>
              </a:rPr>
              <a:t>Find the </a:t>
            </a:r>
            <a:r>
              <a:rPr lang="en-US" sz="2800" b="1" kern="0" dirty="0">
                <a:solidFill>
                  <a:schemeClr val="tx1"/>
                </a:solidFill>
                <a:latin typeface="+mn-lt"/>
              </a:rPr>
              <a:t>substation</a:t>
            </a:r>
            <a:r>
              <a:rPr lang="en-US" sz="2800" kern="0" dirty="0">
                <a:solidFill>
                  <a:schemeClr val="tx1"/>
                </a:solidFill>
                <a:latin typeface="+mn-lt"/>
              </a:rPr>
              <a:t>. </a:t>
            </a:r>
          </a:p>
          <a:p>
            <a:pPr>
              <a:buClr>
                <a:schemeClr val="bg1"/>
              </a:buClr>
            </a:pPr>
            <a:r>
              <a:rPr lang="en-US" sz="2800" kern="0" dirty="0">
                <a:solidFill>
                  <a:schemeClr val="tx1"/>
                </a:solidFill>
                <a:latin typeface="+mn-lt"/>
              </a:rPr>
              <a:t>Draw a </a:t>
            </a:r>
            <a:r>
              <a:rPr lang="en-US" sz="2800" b="1" kern="0" dirty="0">
                <a:solidFill>
                  <a:schemeClr val="tx1"/>
                </a:solidFill>
                <a:latin typeface="+mn-lt"/>
              </a:rPr>
              <a:t>one to two-mile radius </a:t>
            </a:r>
            <a:r>
              <a:rPr lang="en-US" sz="2800" kern="0" dirty="0">
                <a:solidFill>
                  <a:schemeClr val="tx1"/>
                </a:solidFill>
                <a:latin typeface="+mn-lt"/>
              </a:rPr>
              <a:t>around the substation.</a:t>
            </a:r>
          </a:p>
          <a:p>
            <a:pPr>
              <a:buClr>
                <a:schemeClr val="bg1"/>
              </a:buClr>
            </a:pPr>
            <a:r>
              <a:rPr lang="en-US" sz="2800" kern="0" dirty="0">
                <a:solidFill>
                  <a:schemeClr val="tx1"/>
                </a:solidFill>
                <a:latin typeface="+mn-lt"/>
              </a:rPr>
              <a:t>Find the </a:t>
            </a:r>
            <a:r>
              <a:rPr lang="en-US" sz="2800" b="1" kern="0" dirty="0">
                <a:solidFill>
                  <a:schemeClr val="tx1"/>
                </a:solidFill>
                <a:latin typeface="+mn-lt"/>
              </a:rPr>
              <a:t>three-phase</a:t>
            </a:r>
            <a:r>
              <a:rPr lang="en-US" sz="2800" kern="0" dirty="0">
                <a:solidFill>
                  <a:schemeClr val="tx1"/>
                </a:solidFill>
                <a:latin typeface="+mn-lt"/>
              </a:rPr>
              <a:t> power/electric lines.</a:t>
            </a:r>
          </a:p>
          <a:p>
            <a:pPr>
              <a:buClr>
                <a:schemeClr val="bg1"/>
              </a:buClr>
            </a:pPr>
            <a:r>
              <a:rPr lang="en-US" sz="2800" b="1" kern="0" dirty="0">
                <a:solidFill>
                  <a:schemeClr val="tx1"/>
                </a:solidFill>
                <a:latin typeface="+mn-lt"/>
              </a:rPr>
              <a:t>10 acres </a:t>
            </a:r>
            <a:r>
              <a:rPr lang="en-US" sz="2800" kern="0" dirty="0">
                <a:solidFill>
                  <a:schemeClr val="tx1"/>
                </a:solidFill>
                <a:latin typeface="+mn-lt"/>
              </a:rPr>
              <a:t>or more. </a:t>
            </a:r>
          </a:p>
          <a:p>
            <a:pPr>
              <a:buClr>
                <a:schemeClr val="bg1"/>
              </a:buClr>
            </a:pPr>
            <a:r>
              <a:rPr lang="en-US" sz="2800" kern="0" dirty="0">
                <a:solidFill>
                  <a:schemeClr val="tx1"/>
                </a:solidFill>
                <a:latin typeface="+mn-lt"/>
              </a:rPr>
              <a:t>Avoid bad </a:t>
            </a:r>
            <a:r>
              <a:rPr lang="en-US" sz="2800" b="1" kern="0" dirty="0">
                <a:solidFill>
                  <a:schemeClr val="tx1"/>
                </a:solidFill>
                <a:latin typeface="+mn-lt"/>
              </a:rPr>
              <a:t>topography</a:t>
            </a:r>
            <a:r>
              <a:rPr lang="en-US" sz="2800" kern="0" dirty="0">
                <a:solidFill>
                  <a:schemeClr val="tx1"/>
                </a:solidFill>
                <a:latin typeface="+mn-lt"/>
              </a:rPr>
              <a:t>. </a:t>
            </a:r>
          </a:p>
          <a:p>
            <a:pPr>
              <a:buClr>
                <a:schemeClr val="bg1"/>
              </a:buClr>
            </a:pPr>
            <a:r>
              <a:rPr lang="en-US" sz="2800" kern="0" dirty="0">
                <a:solidFill>
                  <a:schemeClr val="tx1"/>
                </a:solidFill>
                <a:latin typeface="+mn-lt"/>
              </a:rPr>
              <a:t>Avoid trees, if possible, to </a:t>
            </a:r>
            <a:r>
              <a:rPr lang="en-US" sz="2800" b="1" kern="0" dirty="0">
                <a:solidFill>
                  <a:schemeClr val="tx1"/>
                </a:solidFill>
                <a:latin typeface="+mn-lt"/>
              </a:rPr>
              <a:t>limit shading</a:t>
            </a:r>
            <a:r>
              <a:rPr lang="en-US" sz="2800" kern="0" dirty="0">
                <a:solidFill>
                  <a:schemeClr val="tx1"/>
                </a:solidFill>
                <a:latin typeface="+mn-lt"/>
              </a:rPr>
              <a:t>. </a:t>
            </a:r>
          </a:p>
          <a:p>
            <a:pPr>
              <a:buClr>
                <a:schemeClr val="bg1"/>
              </a:buClr>
            </a:pPr>
            <a:r>
              <a:rPr lang="en-US" sz="2800" kern="0" dirty="0">
                <a:solidFill>
                  <a:schemeClr val="tx1"/>
                </a:solidFill>
                <a:latin typeface="+mn-lt"/>
              </a:rPr>
              <a:t>Avoid wetlands, flood plains, bodies of water, government-owned property.  </a:t>
            </a:r>
          </a:p>
        </p:txBody>
      </p:sp>
    </p:spTree>
    <p:extLst>
      <p:ext uri="{BB962C8B-B14F-4D97-AF65-F5344CB8AC3E}">
        <p14:creationId xmlns:p14="http://schemas.microsoft.com/office/powerpoint/2010/main" val="364327798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B958F3-D34E-4536-AD0F-16717D19650B}"/>
              </a:ext>
            </a:extLst>
          </p:cNvPr>
          <p:cNvSpPr>
            <a:spLocks noGrp="1"/>
          </p:cNvSpPr>
          <p:nvPr>
            <p:ph type="title"/>
          </p:nvPr>
        </p:nvSpPr>
        <p:spPr/>
        <p:txBody>
          <a:bodyPr/>
          <a:lstStyle/>
          <a:p>
            <a:r>
              <a:rPr lang="en-US" dirty="0"/>
              <a:t>Solar 101</a:t>
            </a:r>
          </a:p>
        </p:txBody>
      </p:sp>
      <p:sp>
        <p:nvSpPr>
          <p:cNvPr id="7" name="Subtitle 1">
            <a:extLst>
              <a:ext uri="{FF2B5EF4-FFF2-40B4-BE49-F238E27FC236}">
                <a16:creationId xmlns:a16="http://schemas.microsoft.com/office/drawing/2014/main" id="{DCBC9136-6223-4026-804B-7D8920197196}"/>
              </a:ext>
            </a:extLst>
          </p:cNvPr>
          <p:cNvSpPr>
            <a:spLocks noGrp="1"/>
          </p:cNvSpPr>
          <p:nvPr>
            <p:ph type="subTitle" idx="1"/>
          </p:nvPr>
        </p:nvSpPr>
        <p:spPr>
          <a:xfrm>
            <a:off x="529208" y="2571750"/>
            <a:ext cx="4114800" cy="504056"/>
          </a:xfrm>
        </p:spPr>
        <p:txBody>
          <a:bodyPr>
            <a:normAutofit/>
          </a:bodyPr>
          <a:lstStyle/>
          <a:p>
            <a:r>
              <a:rPr lang="en-US" sz="2800" dirty="0"/>
              <a:t>A land overview</a:t>
            </a:r>
          </a:p>
        </p:txBody>
      </p:sp>
    </p:spTree>
    <p:extLst>
      <p:ext uri="{BB962C8B-B14F-4D97-AF65-F5344CB8AC3E}">
        <p14:creationId xmlns:p14="http://schemas.microsoft.com/office/powerpoint/2010/main" val="4210563476"/>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D9EFB6-467B-445A-9E4F-0F2BDA11809A}"/>
              </a:ext>
            </a:extLst>
          </p:cNvPr>
          <p:cNvSpPr>
            <a:spLocks noGrp="1"/>
          </p:cNvSpPr>
          <p:nvPr>
            <p:ph type="title"/>
          </p:nvPr>
        </p:nvSpPr>
        <p:spPr/>
        <p:txBody>
          <a:bodyPr/>
          <a:lstStyle/>
          <a:p>
            <a:r>
              <a:rPr lang="en-US" dirty="0"/>
              <a:t>Oil &amp; Gas </a:t>
            </a:r>
            <a:r>
              <a:rPr lang="en-US" sz="4500" dirty="0"/>
              <a:t>vs. </a:t>
            </a:r>
            <a:r>
              <a:rPr lang="en-US" dirty="0"/>
              <a:t>Solar</a:t>
            </a:r>
          </a:p>
        </p:txBody>
      </p:sp>
      <p:sp>
        <p:nvSpPr>
          <p:cNvPr id="7" name="Subtitle 1">
            <a:extLst>
              <a:ext uri="{FF2B5EF4-FFF2-40B4-BE49-F238E27FC236}">
                <a16:creationId xmlns:a16="http://schemas.microsoft.com/office/drawing/2014/main" id="{3130688D-ED04-4DC8-8FFF-0AC945D13A3D}"/>
              </a:ext>
            </a:extLst>
          </p:cNvPr>
          <p:cNvSpPr>
            <a:spLocks noGrp="1"/>
          </p:cNvSpPr>
          <p:nvPr>
            <p:ph type="subTitle" idx="1"/>
          </p:nvPr>
        </p:nvSpPr>
        <p:spPr>
          <a:xfrm>
            <a:off x="529208" y="2571750"/>
            <a:ext cx="4114800" cy="504056"/>
          </a:xfrm>
        </p:spPr>
        <p:txBody>
          <a:bodyPr>
            <a:normAutofit lnSpcReduction="10000"/>
          </a:bodyPr>
          <a:lstStyle/>
          <a:p>
            <a:r>
              <a:rPr lang="en-US" sz="2800" dirty="0"/>
              <a:t>A land overview</a:t>
            </a:r>
          </a:p>
          <a:p>
            <a:endParaRPr lang="en-US" dirty="0"/>
          </a:p>
        </p:txBody>
      </p:sp>
    </p:spTree>
    <p:extLst>
      <p:ext uri="{BB962C8B-B14F-4D97-AF65-F5344CB8AC3E}">
        <p14:creationId xmlns:p14="http://schemas.microsoft.com/office/powerpoint/2010/main" val="160168281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Rectangle 193">
            <a:extLst>
              <a:ext uri="{FF2B5EF4-FFF2-40B4-BE49-F238E27FC236}">
                <a16:creationId xmlns:a16="http://schemas.microsoft.com/office/drawing/2014/main" id="{4F9104B3-9FBD-4CF9-A7F9-DDF89891E9E3}"/>
              </a:ext>
            </a:extLst>
          </p:cNvPr>
          <p:cNvSpPr/>
          <p:nvPr/>
        </p:nvSpPr>
        <p:spPr bwMode="auto">
          <a:xfrm>
            <a:off x="5036128" y="2427734"/>
            <a:ext cx="2560208" cy="720080"/>
          </a:xfrm>
          <a:prstGeom prst="rect">
            <a:avLst/>
          </a:prstGeom>
          <a:solidFill>
            <a:schemeClr val="accent4"/>
          </a:solidFill>
          <a:ln w="25400" cap="flat" cmpd="sng" algn="ctr">
            <a:solidFill>
              <a:schemeClr val="accent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5" name="Rectangle 4">
            <a:extLst>
              <a:ext uri="{FF2B5EF4-FFF2-40B4-BE49-F238E27FC236}">
                <a16:creationId xmlns:a16="http://schemas.microsoft.com/office/drawing/2014/main" id="{2514F757-5311-4482-AB70-FD57CD701906}"/>
              </a:ext>
            </a:extLst>
          </p:cNvPr>
          <p:cNvSpPr/>
          <p:nvPr/>
        </p:nvSpPr>
        <p:spPr bwMode="auto">
          <a:xfrm>
            <a:off x="2049643" y="2427734"/>
            <a:ext cx="2072330" cy="720080"/>
          </a:xfrm>
          <a:prstGeom prst="rect">
            <a:avLst/>
          </a:prstGeom>
          <a:solidFill>
            <a:schemeClr val="accent2"/>
          </a:solidFill>
          <a:ln w="254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84" name="Text Placeholder 2">
            <a:extLst>
              <a:ext uri="{FF2B5EF4-FFF2-40B4-BE49-F238E27FC236}">
                <a16:creationId xmlns:a16="http://schemas.microsoft.com/office/drawing/2014/main" id="{F615B3A8-BBAE-4B53-94CD-5E1D19B8D7E8}"/>
              </a:ext>
            </a:extLst>
          </p:cNvPr>
          <p:cNvSpPr txBox="1">
            <a:spLocks/>
          </p:cNvSpPr>
          <p:nvPr/>
        </p:nvSpPr>
        <p:spPr>
          <a:xfrm>
            <a:off x="0" y="0"/>
            <a:ext cx="4114923" cy="5143500"/>
          </a:xfrm>
          <a:prstGeom prst="rect">
            <a:avLst/>
          </a:prstGeom>
        </p:spPr>
        <p:txBody>
          <a:bodyPr anchor="ctr" anchorCtr="0">
            <a:noAutofit/>
          </a:bodyPr>
          <a:lstStyle>
            <a:lvl1pPr marL="285750" indent="-285750" algn="l" rtl="0" fontAlgn="base">
              <a:lnSpc>
                <a:spcPct val="100000"/>
              </a:lnSpc>
              <a:spcBef>
                <a:spcPts val="0"/>
              </a:spcBef>
              <a:spcAft>
                <a:spcPts val="600"/>
              </a:spcAft>
              <a:buClr>
                <a:schemeClr val="accent1"/>
              </a:buClr>
              <a:buSzPct val="100000"/>
              <a:buFont typeface="Arial" panose="020B0604020202020204" pitchFamily="34" charset="0"/>
              <a:buChar char="•"/>
              <a:defRPr sz="1800">
                <a:solidFill>
                  <a:schemeClr val="tx1">
                    <a:lumMod val="75000"/>
                    <a:lumOff val="25000"/>
                  </a:schemeClr>
                </a:solidFill>
                <a:latin typeface="Source Sans Pro Semibold" panose="020B0603030403020204" pitchFamily="34" charset="0"/>
                <a:ea typeface="Source Sans Pro Semibold" panose="020B0603030403020204" pitchFamily="34" charset="0"/>
                <a:cs typeface="+mn-cs"/>
                <a:sym typeface="Gill Sans" charset="0"/>
              </a:defRPr>
            </a:lvl1pPr>
            <a:lvl2pPr marL="458788" indent="-173038" algn="l" rtl="0" fontAlgn="base">
              <a:spcBef>
                <a:spcPts val="300"/>
              </a:spcBef>
              <a:spcAft>
                <a:spcPts val="300"/>
              </a:spcAft>
              <a:buClr>
                <a:schemeClr val="tx1">
                  <a:lumMod val="75000"/>
                  <a:lumOff val="25000"/>
                </a:schemeClr>
              </a:buClr>
              <a:buSzPct val="100000"/>
              <a:buFont typeface="Source Sans Pro Black" panose="020B0803030403020204" pitchFamily="34" charset="0"/>
              <a:buChar char="−"/>
              <a:defRPr sz="1200" cap="all" baseline="0">
                <a:solidFill>
                  <a:schemeClr val="accent6">
                    <a:lumMod val="75000"/>
                  </a:schemeClr>
                </a:solidFill>
                <a:latin typeface="Source Sans Pro Semibold" panose="020B0603030403020204" pitchFamily="34" charset="0"/>
                <a:ea typeface="Source Sans Pro Semibold" panose="020B0603030403020204" pitchFamily="34" charset="0"/>
                <a:cs typeface="+mn-cs"/>
                <a:sym typeface="Gill Sans" charset="0"/>
              </a:defRPr>
            </a:lvl2pPr>
            <a:lvl3pPr marL="688975" indent="-231775" algn="l" rtl="0" fontAlgn="base">
              <a:lnSpc>
                <a:spcPct val="100000"/>
              </a:lnSpc>
              <a:spcBef>
                <a:spcPts val="0"/>
              </a:spcBef>
              <a:spcAft>
                <a:spcPts val="600"/>
              </a:spcAft>
              <a:buClr>
                <a:schemeClr val="accent1"/>
              </a:buClr>
              <a:buSzPct val="150000"/>
              <a:buFont typeface="Source Sans Pro" panose="020B0503030403020204" pitchFamily="34" charset="0"/>
              <a:buChar char="•"/>
              <a:defRPr sz="1400" strike="noStrike">
                <a:solidFill>
                  <a:schemeClr val="tx1">
                    <a:lumMod val="75000"/>
                    <a:lumOff val="25000"/>
                  </a:schemeClr>
                </a:solidFill>
                <a:latin typeface="+mn-lt"/>
                <a:ea typeface="Source Sans Pro Semibold" panose="020B0603030403020204" pitchFamily="34" charset="0"/>
                <a:cs typeface="+mn-cs"/>
                <a:sym typeface="Gill Sans" charset="0"/>
              </a:defRPr>
            </a:lvl3pPr>
            <a:lvl4pPr marL="914400" indent="-225425" algn="l" rtl="0" fontAlgn="base">
              <a:spcBef>
                <a:spcPts val="0"/>
              </a:spcBef>
              <a:spcAft>
                <a:spcPts val="600"/>
              </a:spcAft>
              <a:buClr>
                <a:schemeClr val="accent1"/>
              </a:buClr>
              <a:buSzPct val="100000"/>
              <a:buFont typeface="Source Sans Pro Black" panose="020B0803030403020204" pitchFamily="34" charset="0"/>
              <a:buChar char="−"/>
              <a:defRPr lang="en-US" sz="1200"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4pPr>
            <a:lvl5pPr marL="1085850" indent="-171450" algn="l" rtl="0" fontAlgn="base">
              <a:spcBef>
                <a:spcPts val="0"/>
              </a:spcBef>
              <a:spcAft>
                <a:spcPct val="0"/>
              </a:spcAft>
              <a:buClr>
                <a:schemeClr val="accent1"/>
              </a:buClr>
              <a:buSzPct val="100000"/>
              <a:buFont typeface="Arial" panose="020B0604020202020204" pitchFamily="34" charset="0"/>
              <a:buChar char="•"/>
              <a:defRPr lang="en-US" sz="1200" i="1"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5pPr>
            <a:lvl6pPr marL="12573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6pPr>
            <a:lvl7pPr marL="14287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7pPr>
            <a:lvl8pPr marL="16002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8pPr>
            <a:lvl9pPr marL="17716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9pPr>
          </a:lstStyle>
          <a:p>
            <a:pPr marL="0" indent="0" algn="r">
              <a:buNone/>
            </a:pPr>
            <a:r>
              <a:rPr lang="en-US" sz="2400" kern="0" dirty="0">
                <a:latin typeface="Source Sans Pro" panose="020B0503030403020204" pitchFamily="34" charset="0"/>
                <a:ea typeface="Source Sans Pro" panose="020B0503030403020204" pitchFamily="34" charset="0"/>
              </a:rPr>
              <a:t> </a:t>
            </a:r>
            <a:r>
              <a:rPr lang="en-US" sz="2800" kern="0" dirty="0">
                <a:latin typeface="Source Sans Pro" panose="020B0503030403020204" pitchFamily="34" charset="0"/>
                <a:ea typeface="Source Sans Pro" panose="020B0503030403020204" pitchFamily="34" charset="0"/>
              </a:rPr>
              <a:t>Operations are tied to the </a:t>
            </a:r>
            <a:r>
              <a:rPr lang="en-US" sz="4000" kern="0" dirty="0">
                <a:solidFill>
                  <a:schemeClr val="bg1"/>
                </a:solidFill>
              </a:rPr>
              <a:t>Geology</a:t>
            </a:r>
          </a:p>
        </p:txBody>
      </p:sp>
      <p:sp>
        <p:nvSpPr>
          <p:cNvPr id="2" name="Slide Number Placeholder 1">
            <a:extLst>
              <a:ext uri="{FF2B5EF4-FFF2-40B4-BE49-F238E27FC236}">
                <a16:creationId xmlns:a16="http://schemas.microsoft.com/office/drawing/2014/main" id="{12096C50-0365-40C0-A0B8-D575EB8B2113}"/>
              </a:ext>
            </a:extLst>
          </p:cNvPr>
          <p:cNvSpPr>
            <a:spLocks noGrp="1"/>
          </p:cNvSpPr>
          <p:nvPr>
            <p:ph type="sldNum" sz="quarter" idx="4"/>
          </p:nvPr>
        </p:nvSpPr>
        <p:spPr/>
        <p:txBody>
          <a:bodyPr/>
          <a:lstStyle/>
          <a:p>
            <a:fld id="{8894A860-9408-4AD2-AC6E-3FFFFE686981}" type="slidenum">
              <a:rPr lang="en-US" smtClean="0"/>
              <a:pPr/>
              <a:t>31</a:t>
            </a:fld>
            <a:endParaRPr lang="en-US" dirty="0"/>
          </a:p>
        </p:txBody>
      </p:sp>
      <p:sp>
        <p:nvSpPr>
          <p:cNvPr id="185" name="Text Placeholder 3">
            <a:extLst>
              <a:ext uri="{FF2B5EF4-FFF2-40B4-BE49-F238E27FC236}">
                <a16:creationId xmlns:a16="http://schemas.microsoft.com/office/drawing/2014/main" id="{DC64A7D8-26E2-4B06-95B3-5785ECE15BE0}"/>
              </a:ext>
            </a:extLst>
          </p:cNvPr>
          <p:cNvSpPr txBox="1">
            <a:spLocks/>
          </p:cNvSpPr>
          <p:nvPr/>
        </p:nvSpPr>
        <p:spPr>
          <a:xfrm>
            <a:off x="5029078" y="0"/>
            <a:ext cx="4114919" cy="5143500"/>
          </a:xfrm>
          <a:prstGeom prst="rect">
            <a:avLst/>
          </a:prstGeom>
        </p:spPr>
        <p:txBody>
          <a:bodyPr anchor="ctr" anchorCtr="0">
            <a:noAutofit/>
          </a:bodyPr>
          <a:lstStyle>
            <a:lvl1pPr marL="285750" indent="-285750" algn="l" rtl="0" fontAlgn="base">
              <a:lnSpc>
                <a:spcPct val="100000"/>
              </a:lnSpc>
              <a:spcBef>
                <a:spcPts val="0"/>
              </a:spcBef>
              <a:spcAft>
                <a:spcPts val="600"/>
              </a:spcAft>
              <a:buClr>
                <a:schemeClr val="accent1"/>
              </a:buClr>
              <a:buSzPct val="100000"/>
              <a:buFont typeface="Arial" panose="020B0604020202020204" pitchFamily="34" charset="0"/>
              <a:buChar char="•"/>
              <a:defRPr sz="1800">
                <a:solidFill>
                  <a:schemeClr val="tx1">
                    <a:lumMod val="75000"/>
                    <a:lumOff val="25000"/>
                  </a:schemeClr>
                </a:solidFill>
                <a:latin typeface="Source Sans Pro Semibold" panose="020B0603030403020204" pitchFamily="34" charset="0"/>
                <a:ea typeface="Source Sans Pro Semibold" panose="020B0603030403020204" pitchFamily="34" charset="0"/>
                <a:cs typeface="+mn-cs"/>
                <a:sym typeface="Gill Sans" charset="0"/>
              </a:defRPr>
            </a:lvl1pPr>
            <a:lvl2pPr marL="458788" indent="-173038" algn="l" rtl="0" fontAlgn="base">
              <a:spcBef>
                <a:spcPts val="300"/>
              </a:spcBef>
              <a:spcAft>
                <a:spcPts val="300"/>
              </a:spcAft>
              <a:buClr>
                <a:schemeClr val="tx1">
                  <a:lumMod val="75000"/>
                  <a:lumOff val="25000"/>
                </a:schemeClr>
              </a:buClr>
              <a:buSzPct val="100000"/>
              <a:buFont typeface="Source Sans Pro Black" panose="020B0803030403020204" pitchFamily="34" charset="0"/>
              <a:buChar char="−"/>
              <a:defRPr sz="1200" cap="all" baseline="0">
                <a:solidFill>
                  <a:schemeClr val="accent6">
                    <a:lumMod val="75000"/>
                  </a:schemeClr>
                </a:solidFill>
                <a:latin typeface="Source Sans Pro Semibold" panose="020B0603030403020204" pitchFamily="34" charset="0"/>
                <a:ea typeface="Source Sans Pro Semibold" panose="020B0603030403020204" pitchFamily="34" charset="0"/>
                <a:cs typeface="+mn-cs"/>
                <a:sym typeface="Gill Sans" charset="0"/>
              </a:defRPr>
            </a:lvl2pPr>
            <a:lvl3pPr marL="688975" indent="-231775" algn="l" rtl="0" fontAlgn="base">
              <a:lnSpc>
                <a:spcPct val="100000"/>
              </a:lnSpc>
              <a:spcBef>
                <a:spcPts val="0"/>
              </a:spcBef>
              <a:spcAft>
                <a:spcPts val="600"/>
              </a:spcAft>
              <a:buClr>
                <a:schemeClr val="accent1"/>
              </a:buClr>
              <a:buSzPct val="150000"/>
              <a:buFont typeface="Source Sans Pro" panose="020B0503030403020204" pitchFamily="34" charset="0"/>
              <a:buChar char="•"/>
              <a:defRPr sz="1400" strike="noStrike">
                <a:solidFill>
                  <a:schemeClr val="tx1">
                    <a:lumMod val="75000"/>
                    <a:lumOff val="25000"/>
                  </a:schemeClr>
                </a:solidFill>
                <a:latin typeface="+mn-lt"/>
                <a:ea typeface="Source Sans Pro Semibold" panose="020B0603030403020204" pitchFamily="34" charset="0"/>
                <a:cs typeface="+mn-cs"/>
                <a:sym typeface="Gill Sans" charset="0"/>
              </a:defRPr>
            </a:lvl3pPr>
            <a:lvl4pPr marL="914400" indent="-225425" algn="l" rtl="0" fontAlgn="base">
              <a:spcBef>
                <a:spcPts val="0"/>
              </a:spcBef>
              <a:spcAft>
                <a:spcPts val="600"/>
              </a:spcAft>
              <a:buClr>
                <a:schemeClr val="accent1"/>
              </a:buClr>
              <a:buSzPct val="100000"/>
              <a:buFont typeface="Source Sans Pro Black" panose="020B0803030403020204" pitchFamily="34" charset="0"/>
              <a:buChar char="−"/>
              <a:defRPr lang="en-US" sz="1200"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4pPr>
            <a:lvl5pPr marL="1085850" indent="-171450" algn="l" rtl="0" fontAlgn="base">
              <a:spcBef>
                <a:spcPts val="0"/>
              </a:spcBef>
              <a:spcAft>
                <a:spcPct val="0"/>
              </a:spcAft>
              <a:buClr>
                <a:schemeClr val="accent1"/>
              </a:buClr>
              <a:buSzPct val="100000"/>
              <a:buFont typeface="Arial" panose="020B0604020202020204" pitchFamily="34" charset="0"/>
              <a:buChar char="•"/>
              <a:defRPr lang="en-US" sz="1200" i="1"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5pPr>
            <a:lvl6pPr marL="12573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6pPr>
            <a:lvl7pPr marL="14287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7pPr>
            <a:lvl8pPr marL="16002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8pPr>
            <a:lvl9pPr marL="17716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9pPr>
          </a:lstStyle>
          <a:p>
            <a:pPr marL="0" indent="0">
              <a:buNone/>
            </a:pPr>
            <a:r>
              <a:rPr lang="en-US" sz="2800" kern="0" dirty="0">
                <a:latin typeface="+mn-lt"/>
              </a:rPr>
              <a:t>Operations are tied to the </a:t>
            </a:r>
            <a:r>
              <a:rPr lang="en-US" sz="4000" b="1" kern="0" dirty="0">
                <a:solidFill>
                  <a:schemeClr val="bg1"/>
                </a:solidFill>
              </a:rPr>
              <a:t>Legislation</a:t>
            </a:r>
            <a:r>
              <a:rPr lang="en-US" sz="4000" b="1" kern="0" dirty="0"/>
              <a:t> </a:t>
            </a:r>
            <a:endParaRPr lang="en-US" sz="4000" kern="0" dirty="0"/>
          </a:p>
        </p:txBody>
      </p:sp>
      <p:cxnSp>
        <p:nvCxnSpPr>
          <p:cNvPr id="188" name="Straight Connector 187">
            <a:extLst>
              <a:ext uri="{FF2B5EF4-FFF2-40B4-BE49-F238E27FC236}">
                <a16:creationId xmlns:a16="http://schemas.microsoft.com/office/drawing/2014/main" id="{43D4C431-46C2-4DD8-9CD0-EF906B18B641}"/>
              </a:ext>
            </a:extLst>
          </p:cNvPr>
          <p:cNvCxnSpPr/>
          <p:nvPr/>
        </p:nvCxnSpPr>
        <p:spPr bwMode="auto">
          <a:xfrm>
            <a:off x="4572000" y="1275606"/>
            <a:ext cx="0" cy="3476899"/>
          </a:xfrm>
          <a:prstGeom prst="line">
            <a:avLst/>
          </a:prstGeom>
          <a:blipFill dpi="0" rotWithShape="0">
            <a:blip r:embed="rId2"/>
            <a:srcRect/>
            <a:tile tx="0" ty="0" sx="100000" sy="100000" flip="none" algn="tl"/>
          </a:blip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89" name="Text Placeholder 3">
            <a:extLst>
              <a:ext uri="{FF2B5EF4-FFF2-40B4-BE49-F238E27FC236}">
                <a16:creationId xmlns:a16="http://schemas.microsoft.com/office/drawing/2014/main" id="{5053DF76-26CF-48D5-A921-1D3BF78C2C21}"/>
              </a:ext>
            </a:extLst>
          </p:cNvPr>
          <p:cNvSpPr txBox="1">
            <a:spLocks/>
          </p:cNvSpPr>
          <p:nvPr/>
        </p:nvSpPr>
        <p:spPr>
          <a:xfrm>
            <a:off x="2862178" y="725254"/>
            <a:ext cx="1261872" cy="395406"/>
          </a:xfrm>
          <a:prstGeom prst="rect">
            <a:avLst/>
          </a:prstGeom>
          <a:solidFill>
            <a:schemeClr val="tx1"/>
          </a:solidFill>
          <a:ln>
            <a:solidFill>
              <a:schemeClr val="tx1"/>
            </a:solidFill>
          </a:ln>
        </p:spPr>
        <p:txBody>
          <a:bodyPr vert="horz" lIns="91440" tIns="91440" rIns="91440" bIns="91440" rtlCol="0" anchor="ctr" anchorCtr="0">
            <a:noAutofit/>
          </a:bodyPr>
          <a:lstStyle>
            <a:lvl1pPr marL="0" indent="0" algn="ctr" rtl="0" fontAlgn="base">
              <a:lnSpc>
                <a:spcPct val="100000"/>
              </a:lnSpc>
              <a:spcBef>
                <a:spcPts val="0"/>
              </a:spcBef>
              <a:spcAft>
                <a:spcPts val="0"/>
              </a:spcAft>
              <a:buClr>
                <a:schemeClr val="accent1"/>
              </a:buClr>
              <a:buSzPct val="100000"/>
              <a:buFont typeface="Arial" panose="020B0604020202020204" pitchFamily="34" charset="0"/>
              <a:buNone/>
              <a:defRPr sz="800" cap="all" baseline="0">
                <a:solidFill>
                  <a:schemeClr val="bg1"/>
                </a:solidFill>
                <a:latin typeface="Source Sans Pro Black" panose="020B0803030403020204" pitchFamily="34" charset="0"/>
                <a:ea typeface="Source Sans Pro Black" panose="020B0803030403020204" pitchFamily="34" charset="0"/>
                <a:cs typeface="+mn-cs"/>
                <a:sym typeface="Gill Sans" charset="0"/>
              </a:defRPr>
            </a:lvl1pPr>
            <a:lvl2pPr marL="458788" indent="-173038" algn="l" rtl="0" fontAlgn="base">
              <a:spcBef>
                <a:spcPts val="300"/>
              </a:spcBef>
              <a:spcAft>
                <a:spcPts val="300"/>
              </a:spcAft>
              <a:buClr>
                <a:schemeClr val="tx1">
                  <a:lumMod val="75000"/>
                  <a:lumOff val="25000"/>
                </a:schemeClr>
              </a:buClr>
              <a:buSzPct val="100000"/>
              <a:buFont typeface="Source Sans Pro Black" panose="020B0803030403020204" pitchFamily="34" charset="0"/>
              <a:buChar char="−"/>
              <a:defRPr sz="1200" cap="all" baseline="0">
                <a:solidFill>
                  <a:schemeClr val="accent6">
                    <a:lumMod val="75000"/>
                  </a:schemeClr>
                </a:solidFill>
                <a:latin typeface="Source Sans Pro Semibold" panose="020B0603030403020204" pitchFamily="34" charset="0"/>
                <a:ea typeface="Source Sans Pro Semibold" panose="020B0603030403020204" pitchFamily="34" charset="0"/>
                <a:cs typeface="+mn-cs"/>
                <a:sym typeface="Gill Sans" charset="0"/>
              </a:defRPr>
            </a:lvl2pPr>
            <a:lvl3pPr marL="688975" indent="-231775" algn="l" rtl="0" fontAlgn="base">
              <a:lnSpc>
                <a:spcPct val="100000"/>
              </a:lnSpc>
              <a:spcBef>
                <a:spcPts val="0"/>
              </a:spcBef>
              <a:spcAft>
                <a:spcPts val="600"/>
              </a:spcAft>
              <a:buClr>
                <a:schemeClr val="accent1"/>
              </a:buClr>
              <a:buSzPct val="150000"/>
              <a:buFont typeface="Source Sans Pro" panose="020B0503030403020204" pitchFamily="34" charset="0"/>
              <a:buChar char="•"/>
              <a:defRPr sz="1400" strike="noStrike">
                <a:solidFill>
                  <a:schemeClr val="tx1">
                    <a:lumMod val="75000"/>
                    <a:lumOff val="25000"/>
                  </a:schemeClr>
                </a:solidFill>
                <a:latin typeface="+mn-lt"/>
                <a:ea typeface="Source Sans Pro Semibold" panose="020B0603030403020204" pitchFamily="34" charset="0"/>
                <a:cs typeface="+mn-cs"/>
                <a:sym typeface="Gill Sans" charset="0"/>
              </a:defRPr>
            </a:lvl3pPr>
            <a:lvl4pPr marL="914400" indent="-225425" algn="l" rtl="0" fontAlgn="base">
              <a:spcBef>
                <a:spcPts val="0"/>
              </a:spcBef>
              <a:spcAft>
                <a:spcPts val="600"/>
              </a:spcAft>
              <a:buClr>
                <a:schemeClr val="accent1"/>
              </a:buClr>
              <a:buSzPct val="100000"/>
              <a:buFont typeface="Source Sans Pro Black" panose="020B0803030403020204" pitchFamily="34" charset="0"/>
              <a:buChar char="−"/>
              <a:defRPr lang="en-US" sz="1200"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4pPr>
            <a:lvl5pPr marL="1085850" indent="-171450" algn="l" rtl="0" fontAlgn="base">
              <a:spcBef>
                <a:spcPts val="0"/>
              </a:spcBef>
              <a:spcAft>
                <a:spcPct val="0"/>
              </a:spcAft>
              <a:buClr>
                <a:schemeClr val="accent1"/>
              </a:buClr>
              <a:buSzPct val="100000"/>
              <a:buFont typeface="Arial" panose="020B0604020202020204" pitchFamily="34" charset="0"/>
              <a:buChar char="•"/>
              <a:defRPr lang="en-US" sz="1200" i="1"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5pPr>
            <a:lvl6pPr marL="12573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6pPr>
            <a:lvl7pPr marL="14287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7pPr>
            <a:lvl8pPr marL="16002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8pPr>
            <a:lvl9pPr marL="17716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9pPr>
          </a:lstStyle>
          <a:p>
            <a:r>
              <a:rPr lang="en-US" sz="2800" kern="0" dirty="0"/>
              <a:t>O&amp;G</a:t>
            </a:r>
          </a:p>
        </p:txBody>
      </p:sp>
      <p:sp>
        <p:nvSpPr>
          <p:cNvPr id="190" name="Text Placeholder 3">
            <a:extLst>
              <a:ext uri="{FF2B5EF4-FFF2-40B4-BE49-F238E27FC236}">
                <a16:creationId xmlns:a16="http://schemas.microsoft.com/office/drawing/2014/main" id="{84FCE982-0293-414C-8547-0C2815D19341}"/>
              </a:ext>
            </a:extLst>
          </p:cNvPr>
          <p:cNvSpPr txBox="1">
            <a:spLocks/>
          </p:cNvSpPr>
          <p:nvPr/>
        </p:nvSpPr>
        <p:spPr>
          <a:xfrm>
            <a:off x="5038332" y="721785"/>
            <a:ext cx="1261860" cy="395406"/>
          </a:xfrm>
          <a:prstGeom prst="rect">
            <a:avLst/>
          </a:prstGeom>
          <a:solidFill>
            <a:schemeClr val="tx1"/>
          </a:solidFill>
          <a:ln>
            <a:solidFill>
              <a:schemeClr val="tx1"/>
            </a:solidFill>
          </a:ln>
        </p:spPr>
        <p:txBody>
          <a:bodyPr vert="horz" lIns="91440" tIns="91440" rIns="91440" bIns="91440" rtlCol="0" anchor="ctr" anchorCtr="0">
            <a:noAutofit/>
          </a:bodyPr>
          <a:lstStyle>
            <a:lvl1pPr marL="0" indent="0" algn="ctr" rtl="0" fontAlgn="base">
              <a:lnSpc>
                <a:spcPct val="100000"/>
              </a:lnSpc>
              <a:spcBef>
                <a:spcPts val="0"/>
              </a:spcBef>
              <a:spcAft>
                <a:spcPts val="0"/>
              </a:spcAft>
              <a:buClr>
                <a:schemeClr val="accent1"/>
              </a:buClr>
              <a:buSzPct val="100000"/>
              <a:buFont typeface="Arial" panose="020B0604020202020204" pitchFamily="34" charset="0"/>
              <a:buNone/>
              <a:defRPr sz="800" cap="all" baseline="0">
                <a:solidFill>
                  <a:schemeClr val="bg1"/>
                </a:solidFill>
                <a:latin typeface="Source Sans Pro Black" panose="020B0803030403020204" pitchFamily="34" charset="0"/>
                <a:ea typeface="Source Sans Pro Black" panose="020B0803030403020204" pitchFamily="34" charset="0"/>
                <a:cs typeface="+mn-cs"/>
                <a:sym typeface="Gill Sans" charset="0"/>
              </a:defRPr>
            </a:lvl1pPr>
            <a:lvl2pPr marL="458788" indent="-173038" algn="l" rtl="0" fontAlgn="base">
              <a:spcBef>
                <a:spcPts val="300"/>
              </a:spcBef>
              <a:spcAft>
                <a:spcPts val="300"/>
              </a:spcAft>
              <a:buClr>
                <a:schemeClr val="tx1">
                  <a:lumMod val="75000"/>
                  <a:lumOff val="25000"/>
                </a:schemeClr>
              </a:buClr>
              <a:buSzPct val="100000"/>
              <a:buFont typeface="Source Sans Pro Black" panose="020B0803030403020204" pitchFamily="34" charset="0"/>
              <a:buChar char="−"/>
              <a:defRPr sz="1200" cap="all" baseline="0">
                <a:solidFill>
                  <a:schemeClr val="accent6">
                    <a:lumMod val="75000"/>
                  </a:schemeClr>
                </a:solidFill>
                <a:latin typeface="Source Sans Pro Semibold" panose="020B0603030403020204" pitchFamily="34" charset="0"/>
                <a:ea typeface="Source Sans Pro Semibold" panose="020B0603030403020204" pitchFamily="34" charset="0"/>
                <a:cs typeface="+mn-cs"/>
                <a:sym typeface="Gill Sans" charset="0"/>
              </a:defRPr>
            </a:lvl2pPr>
            <a:lvl3pPr marL="688975" indent="-231775" algn="l" rtl="0" fontAlgn="base">
              <a:lnSpc>
                <a:spcPct val="100000"/>
              </a:lnSpc>
              <a:spcBef>
                <a:spcPts val="0"/>
              </a:spcBef>
              <a:spcAft>
                <a:spcPts val="600"/>
              </a:spcAft>
              <a:buClr>
                <a:schemeClr val="accent1"/>
              </a:buClr>
              <a:buSzPct val="150000"/>
              <a:buFont typeface="Source Sans Pro" panose="020B0503030403020204" pitchFamily="34" charset="0"/>
              <a:buChar char="•"/>
              <a:defRPr sz="1400" strike="noStrike">
                <a:solidFill>
                  <a:schemeClr val="tx1">
                    <a:lumMod val="75000"/>
                    <a:lumOff val="25000"/>
                  </a:schemeClr>
                </a:solidFill>
                <a:latin typeface="+mn-lt"/>
                <a:ea typeface="Source Sans Pro Semibold" panose="020B0603030403020204" pitchFamily="34" charset="0"/>
                <a:cs typeface="+mn-cs"/>
                <a:sym typeface="Gill Sans" charset="0"/>
              </a:defRPr>
            </a:lvl3pPr>
            <a:lvl4pPr marL="914400" indent="-225425" algn="l" rtl="0" fontAlgn="base">
              <a:spcBef>
                <a:spcPts val="0"/>
              </a:spcBef>
              <a:spcAft>
                <a:spcPts val="600"/>
              </a:spcAft>
              <a:buClr>
                <a:schemeClr val="accent1"/>
              </a:buClr>
              <a:buSzPct val="100000"/>
              <a:buFont typeface="Source Sans Pro Black" panose="020B0803030403020204" pitchFamily="34" charset="0"/>
              <a:buChar char="−"/>
              <a:defRPr lang="en-US" sz="1200"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4pPr>
            <a:lvl5pPr marL="1085850" indent="-171450" algn="l" rtl="0" fontAlgn="base">
              <a:spcBef>
                <a:spcPts val="0"/>
              </a:spcBef>
              <a:spcAft>
                <a:spcPct val="0"/>
              </a:spcAft>
              <a:buClr>
                <a:schemeClr val="accent1"/>
              </a:buClr>
              <a:buSzPct val="100000"/>
              <a:buFont typeface="Arial" panose="020B0604020202020204" pitchFamily="34" charset="0"/>
              <a:buChar char="•"/>
              <a:defRPr lang="en-US" sz="1200" i="1"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5pPr>
            <a:lvl6pPr marL="12573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6pPr>
            <a:lvl7pPr marL="14287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7pPr>
            <a:lvl8pPr marL="16002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8pPr>
            <a:lvl9pPr marL="17716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9pPr>
          </a:lstStyle>
          <a:p>
            <a:r>
              <a:rPr lang="en-US" sz="2800" kern="0" dirty="0"/>
              <a:t>Solar</a:t>
            </a:r>
          </a:p>
        </p:txBody>
      </p:sp>
      <p:sp>
        <p:nvSpPr>
          <p:cNvPr id="191" name="Text Placeholder 2">
            <a:extLst>
              <a:ext uri="{FF2B5EF4-FFF2-40B4-BE49-F238E27FC236}">
                <a16:creationId xmlns:a16="http://schemas.microsoft.com/office/drawing/2014/main" id="{CE760759-D2E5-4DB0-A3FD-84FAD6961EA2}"/>
              </a:ext>
            </a:extLst>
          </p:cNvPr>
          <p:cNvSpPr txBox="1">
            <a:spLocks/>
          </p:cNvSpPr>
          <p:nvPr/>
        </p:nvSpPr>
        <p:spPr>
          <a:xfrm>
            <a:off x="4335407" y="813670"/>
            <a:ext cx="473186" cy="303521"/>
          </a:xfrm>
          <a:prstGeom prst="rect">
            <a:avLst/>
          </a:prstGeom>
        </p:spPr>
        <p:txBody>
          <a:bodyPr anchor="ctr" anchorCtr="0">
            <a:noAutofit/>
          </a:bodyPr>
          <a:lstStyle>
            <a:lvl1pPr marL="285750" indent="-285750" algn="l" rtl="0" fontAlgn="base">
              <a:lnSpc>
                <a:spcPct val="100000"/>
              </a:lnSpc>
              <a:spcBef>
                <a:spcPts val="0"/>
              </a:spcBef>
              <a:spcAft>
                <a:spcPts val="600"/>
              </a:spcAft>
              <a:buClr>
                <a:schemeClr val="accent1"/>
              </a:buClr>
              <a:buSzPct val="100000"/>
              <a:buFont typeface="Arial" panose="020B0604020202020204" pitchFamily="34" charset="0"/>
              <a:buChar char="•"/>
              <a:defRPr sz="1800">
                <a:solidFill>
                  <a:schemeClr val="tx1">
                    <a:lumMod val="75000"/>
                    <a:lumOff val="25000"/>
                  </a:schemeClr>
                </a:solidFill>
                <a:latin typeface="Source Sans Pro Semibold" panose="020B0603030403020204" pitchFamily="34" charset="0"/>
                <a:ea typeface="Source Sans Pro Semibold" panose="020B0603030403020204" pitchFamily="34" charset="0"/>
                <a:cs typeface="+mn-cs"/>
                <a:sym typeface="Gill Sans" charset="0"/>
              </a:defRPr>
            </a:lvl1pPr>
            <a:lvl2pPr marL="458788" indent="-173038" algn="l" rtl="0" fontAlgn="base">
              <a:spcBef>
                <a:spcPts val="300"/>
              </a:spcBef>
              <a:spcAft>
                <a:spcPts val="300"/>
              </a:spcAft>
              <a:buClr>
                <a:schemeClr val="tx1">
                  <a:lumMod val="75000"/>
                  <a:lumOff val="25000"/>
                </a:schemeClr>
              </a:buClr>
              <a:buSzPct val="100000"/>
              <a:buFont typeface="Source Sans Pro Black" panose="020B0803030403020204" pitchFamily="34" charset="0"/>
              <a:buChar char="−"/>
              <a:defRPr sz="1200" cap="all" baseline="0">
                <a:solidFill>
                  <a:schemeClr val="accent6">
                    <a:lumMod val="75000"/>
                  </a:schemeClr>
                </a:solidFill>
                <a:latin typeface="Source Sans Pro Semibold" panose="020B0603030403020204" pitchFamily="34" charset="0"/>
                <a:ea typeface="Source Sans Pro Semibold" panose="020B0603030403020204" pitchFamily="34" charset="0"/>
                <a:cs typeface="+mn-cs"/>
                <a:sym typeface="Gill Sans" charset="0"/>
              </a:defRPr>
            </a:lvl2pPr>
            <a:lvl3pPr marL="688975" indent="-231775" algn="l" rtl="0" fontAlgn="base">
              <a:lnSpc>
                <a:spcPct val="100000"/>
              </a:lnSpc>
              <a:spcBef>
                <a:spcPts val="0"/>
              </a:spcBef>
              <a:spcAft>
                <a:spcPts val="600"/>
              </a:spcAft>
              <a:buClr>
                <a:schemeClr val="accent1"/>
              </a:buClr>
              <a:buSzPct val="150000"/>
              <a:buFont typeface="Source Sans Pro" panose="020B0503030403020204" pitchFamily="34" charset="0"/>
              <a:buChar char="•"/>
              <a:defRPr sz="1400" strike="noStrike">
                <a:solidFill>
                  <a:schemeClr val="tx1">
                    <a:lumMod val="75000"/>
                    <a:lumOff val="25000"/>
                  </a:schemeClr>
                </a:solidFill>
                <a:latin typeface="+mn-lt"/>
                <a:ea typeface="Source Sans Pro Semibold" panose="020B0603030403020204" pitchFamily="34" charset="0"/>
                <a:cs typeface="+mn-cs"/>
                <a:sym typeface="Gill Sans" charset="0"/>
              </a:defRPr>
            </a:lvl3pPr>
            <a:lvl4pPr marL="914400" indent="-225425" algn="l" rtl="0" fontAlgn="base">
              <a:spcBef>
                <a:spcPts val="0"/>
              </a:spcBef>
              <a:spcAft>
                <a:spcPts val="600"/>
              </a:spcAft>
              <a:buClr>
                <a:schemeClr val="accent1"/>
              </a:buClr>
              <a:buSzPct val="100000"/>
              <a:buFont typeface="Source Sans Pro Black" panose="020B0803030403020204" pitchFamily="34" charset="0"/>
              <a:buChar char="−"/>
              <a:defRPr lang="en-US" sz="1200"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4pPr>
            <a:lvl5pPr marL="1085850" indent="-171450" algn="l" rtl="0" fontAlgn="base">
              <a:spcBef>
                <a:spcPts val="0"/>
              </a:spcBef>
              <a:spcAft>
                <a:spcPct val="0"/>
              </a:spcAft>
              <a:buClr>
                <a:schemeClr val="accent1"/>
              </a:buClr>
              <a:buSzPct val="100000"/>
              <a:buFont typeface="Arial" panose="020B0604020202020204" pitchFamily="34" charset="0"/>
              <a:buChar char="•"/>
              <a:defRPr lang="en-US" sz="1200" i="1"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5pPr>
            <a:lvl6pPr marL="12573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6pPr>
            <a:lvl7pPr marL="14287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7pPr>
            <a:lvl8pPr marL="16002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8pPr>
            <a:lvl9pPr marL="17716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9pPr>
          </a:lstStyle>
          <a:p>
            <a:pPr marL="0" indent="0">
              <a:buNone/>
            </a:pPr>
            <a:r>
              <a:rPr lang="en-US" sz="2000" kern="0" dirty="0">
                <a:latin typeface="Source Sans Pro" panose="020B0503030403020204" pitchFamily="34" charset="0"/>
                <a:ea typeface="Source Sans Pro" panose="020B0503030403020204" pitchFamily="34" charset="0"/>
              </a:rPr>
              <a:t>vs.</a:t>
            </a:r>
            <a:endParaRPr lang="en-US" sz="4000" kern="0" dirty="0"/>
          </a:p>
        </p:txBody>
      </p:sp>
    </p:spTree>
    <p:extLst>
      <p:ext uri="{BB962C8B-B14F-4D97-AF65-F5344CB8AC3E}">
        <p14:creationId xmlns:p14="http://schemas.microsoft.com/office/powerpoint/2010/main" val="22917853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096C50-0365-40C0-A0B8-D575EB8B2113}"/>
              </a:ext>
            </a:extLst>
          </p:cNvPr>
          <p:cNvSpPr>
            <a:spLocks noGrp="1"/>
          </p:cNvSpPr>
          <p:nvPr>
            <p:ph type="sldNum" sz="quarter" idx="4"/>
          </p:nvPr>
        </p:nvSpPr>
        <p:spPr/>
        <p:txBody>
          <a:bodyPr/>
          <a:lstStyle/>
          <a:p>
            <a:fld id="{8894A860-9408-4AD2-AC6E-3FFFFE686981}" type="slidenum">
              <a:rPr lang="en-US" smtClean="0"/>
              <a:pPr/>
              <a:t>32</a:t>
            </a:fld>
            <a:endParaRPr lang="en-US" dirty="0"/>
          </a:p>
        </p:txBody>
      </p:sp>
      <p:grpSp>
        <p:nvGrpSpPr>
          <p:cNvPr id="9" name="Group 8">
            <a:extLst>
              <a:ext uri="{FF2B5EF4-FFF2-40B4-BE49-F238E27FC236}">
                <a16:creationId xmlns:a16="http://schemas.microsoft.com/office/drawing/2014/main" id="{3F065BEC-AC44-4E8D-A6AC-CB1E4BE19432}"/>
              </a:ext>
            </a:extLst>
          </p:cNvPr>
          <p:cNvGrpSpPr>
            <a:grpSpLocks noChangeAspect="1"/>
          </p:cNvGrpSpPr>
          <p:nvPr/>
        </p:nvGrpSpPr>
        <p:grpSpPr>
          <a:xfrm>
            <a:off x="107505" y="1419622"/>
            <a:ext cx="4248472" cy="2684701"/>
            <a:chOff x="107504" y="1419622"/>
            <a:chExt cx="5185025" cy="3276529"/>
          </a:xfrm>
        </p:grpSpPr>
        <p:sp>
          <p:nvSpPr>
            <p:cNvPr id="62" name="Freeform 30">
              <a:extLst>
                <a:ext uri="{FF2B5EF4-FFF2-40B4-BE49-F238E27FC236}">
                  <a16:creationId xmlns:a16="http://schemas.microsoft.com/office/drawing/2014/main" id="{8C999874-0A0F-4DE6-9BFA-8C2024D84E6D}"/>
                </a:ext>
              </a:extLst>
            </p:cNvPr>
            <p:cNvSpPr/>
            <p:nvPr/>
          </p:nvSpPr>
          <p:spPr>
            <a:xfrm>
              <a:off x="1744771" y="3369224"/>
              <a:ext cx="1419931" cy="1326927"/>
            </a:xfrm>
            <a:custGeom>
              <a:avLst/>
              <a:gdLst>
                <a:gd name="connsiteX0" fmla="*/ 586946 w 2168610"/>
                <a:gd name="connsiteY0" fmla="*/ 0 h 2032687"/>
                <a:gd name="connsiteX1" fmla="*/ 580767 w 2168610"/>
                <a:gd name="connsiteY1" fmla="*/ 864973 h 2032687"/>
                <a:gd name="connsiteX2" fmla="*/ 6178 w 2168610"/>
                <a:gd name="connsiteY2" fmla="*/ 846438 h 2032687"/>
                <a:gd name="connsiteX3" fmla="*/ 0 w 2168610"/>
                <a:gd name="connsiteY3" fmla="*/ 883509 h 2032687"/>
                <a:gd name="connsiteX4" fmla="*/ 49427 w 2168610"/>
                <a:gd name="connsiteY4" fmla="*/ 914400 h 2032687"/>
                <a:gd name="connsiteX5" fmla="*/ 105032 w 2168610"/>
                <a:gd name="connsiteY5" fmla="*/ 982363 h 2032687"/>
                <a:gd name="connsiteX6" fmla="*/ 154459 w 2168610"/>
                <a:gd name="connsiteY6" fmla="*/ 1056503 h 2032687"/>
                <a:gd name="connsiteX7" fmla="*/ 203886 w 2168610"/>
                <a:gd name="connsiteY7" fmla="*/ 1068860 h 2032687"/>
                <a:gd name="connsiteX8" fmla="*/ 240956 w 2168610"/>
                <a:gd name="connsiteY8" fmla="*/ 1118287 h 2032687"/>
                <a:gd name="connsiteX9" fmla="*/ 271848 w 2168610"/>
                <a:gd name="connsiteY9" fmla="*/ 1167714 h 2032687"/>
                <a:gd name="connsiteX10" fmla="*/ 296562 w 2168610"/>
                <a:gd name="connsiteY10" fmla="*/ 1223319 h 2032687"/>
                <a:gd name="connsiteX11" fmla="*/ 308919 w 2168610"/>
                <a:gd name="connsiteY11" fmla="*/ 1297460 h 2032687"/>
                <a:gd name="connsiteX12" fmla="*/ 327454 w 2168610"/>
                <a:gd name="connsiteY12" fmla="*/ 1322173 h 2032687"/>
                <a:gd name="connsiteX13" fmla="*/ 432486 w 2168610"/>
                <a:gd name="connsiteY13" fmla="*/ 1402492 h 2032687"/>
                <a:gd name="connsiteX14" fmla="*/ 438665 w 2168610"/>
                <a:gd name="connsiteY14" fmla="*/ 1377779 h 2032687"/>
                <a:gd name="connsiteX15" fmla="*/ 574589 w 2168610"/>
                <a:gd name="connsiteY15" fmla="*/ 1445741 h 2032687"/>
                <a:gd name="connsiteX16" fmla="*/ 574589 w 2168610"/>
                <a:gd name="connsiteY16" fmla="*/ 1445741 h 2032687"/>
                <a:gd name="connsiteX17" fmla="*/ 605481 w 2168610"/>
                <a:gd name="connsiteY17" fmla="*/ 1390136 h 2032687"/>
                <a:gd name="connsiteX18" fmla="*/ 661086 w 2168610"/>
                <a:gd name="connsiteY18" fmla="*/ 1322173 h 2032687"/>
                <a:gd name="connsiteX19" fmla="*/ 729048 w 2168610"/>
                <a:gd name="connsiteY19" fmla="*/ 1303638 h 2032687"/>
                <a:gd name="connsiteX20" fmla="*/ 821724 w 2168610"/>
                <a:gd name="connsiteY20" fmla="*/ 1315995 h 2032687"/>
                <a:gd name="connsiteX21" fmla="*/ 902043 w 2168610"/>
                <a:gd name="connsiteY21" fmla="*/ 1377779 h 2032687"/>
                <a:gd name="connsiteX22" fmla="*/ 957648 w 2168610"/>
                <a:gd name="connsiteY22" fmla="*/ 1458098 h 2032687"/>
                <a:gd name="connsiteX23" fmla="*/ 1013254 w 2168610"/>
                <a:gd name="connsiteY23" fmla="*/ 1538417 h 2032687"/>
                <a:gd name="connsiteX24" fmla="*/ 1062681 w 2168610"/>
                <a:gd name="connsiteY24" fmla="*/ 1624914 h 2032687"/>
                <a:gd name="connsiteX25" fmla="*/ 1118286 w 2168610"/>
                <a:gd name="connsiteY25" fmla="*/ 1692876 h 2032687"/>
                <a:gd name="connsiteX26" fmla="*/ 1167713 w 2168610"/>
                <a:gd name="connsiteY26" fmla="*/ 1729946 h 2032687"/>
                <a:gd name="connsiteX27" fmla="*/ 1198605 w 2168610"/>
                <a:gd name="connsiteY27" fmla="*/ 1810265 h 2032687"/>
                <a:gd name="connsiteX28" fmla="*/ 1223319 w 2168610"/>
                <a:gd name="connsiteY28" fmla="*/ 1872049 h 2032687"/>
                <a:gd name="connsiteX29" fmla="*/ 1248032 w 2168610"/>
                <a:gd name="connsiteY29" fmla="*/ 1933833 h 2032687"/>
                <a:gd name="connsiteX30" fmla="*/ 1278924 w 2168610"/>
                <a:gd name="connsiteY30" fmla="*/ 1977082 h 2032687"/>
                <a:gd name="connsiteX31" fmla="*/ 1340708 w 2168610"/>
                <a:gd name="connsiteY31" fmla="*/ 2001795 h 2032687"/>
                <a:gd name="connsiteX32" fmla="*/ 1439562 w 2168610"/>
                <a:gd name="connsiteY32" fmla="*/ 2020330 h 2032687"/>
                <a:gd name="connsiteX33" fmla="*/ 1513702 w 2168610"/>
                <a:gd name="connsiteY33" fmla="*/ 2032687 h 2032687"/>
                <a:gd name="connsiteX34" fmla="*/ 1606378 w 2168610"/>
                <a:gd name="connsiteY34" fmla="*/ 2032687 h 2032687"/>
                <a:gd name="connsiteX35" fmla="*/ 1587843 w 2168610"/>
                <a:gd name="connsiteY35" fmla="*/ 2020330 h 2032687"/>
                <a:gd name="connsiteX36" fmla="*/ 1587843 w 2168610"/>
                <a:gd name="connsiteY36" fmla="*/ 2020330 h 2032687"/>
                <a:gd name="connsiteX37" fmla="*/ 1575486 w 2168610"/>
                <a:gd name="connsiteY37" fmla="*/ 1952368 h 2032687"/>
                <a:gd name="connsiteX38" fmla="*/ 1550773 w 2168610"/>
                <a:gd name="connsiteY38" fmla="*/ 1921476 h 2032687"/>
                <a:gd name="connsiteX39" fmla="*/ 1544594 w 2168610"/>
                <a:gd name="connsiteY39" fmla="*/ 1884406 h 2032687"/>
                <a:gd name="connsiteX40" fmla="*/ 1526059 w 2168610"/>
                <a:gd name="connsiteY40" fmla="*/ 1841157 h 2032687"/>
                <a:gd name="connsiteX41" fmla="*/ 1538416 w 2168610"/>
                <a:gd name="connsiteY41" fmla="*/ 1810265 h 2032687"/>
                <a:gd name="connsiteX42" fmla="*/ 1532237 w 2168610"/>
                <a:gd name="connsiteY42" fmla="*/ 1791730 h 2032687"/>
                <a:gd name="connsiteX43" fmla="*/ 1488989 w 2168610"/>
                <a:gd name="connsiteY43" fmla="*/ 1767017 h 2032687"/>
                <a:gd name="connsiteX44" fmla="*/ 1538416 w 2168610"/>
                <a:gd name="connsiteY44" fmla="*/ 1736125 h 2032687"/>
                <a:gd name="connsiteX45" fmla="*/ 1544594 w 2168610"/>
                <a:gd name="connsiteY45" fmla="*/ 1723768 h 2032687"/>
                <a:gd name="connsiteX46" fmla="*/ 1550773 w 2168610"/>
                <a:gd name="connsiteY46" fmla="*/ 1692876 h 2032687"/>
                <a:gd name="connsiteX47" fmla="*/ 1526059 w 2168610"/>
                <a:gd name="connsiteY47" fmla="*/ 1661984 h 2032687"/>
                <a:gd name="connsiteX48" fmla="*/ 1550773 w 2168610"/>
                <a:gd name="connsiteY48" fmla="*/ 1661984 h 2032687"/>
                <a:gd name="connsiteX49" fmla="*/ 1575486 w 2168610"/>
                <a:gd name="connsiteY49" fmla="*/ 1643449 h 2032687"/>
                <a:gd name="connsiteX50" fmla="*/ 1550773 w 2168610"/>
                <a:gd name="connsiteY50" fmla="*/ 1587844 h 2032687"/>
                <a:gd name="connsiteX51" fmla="*/ 1550773 w 2168610"/>
                <a:gd name="connsiteY51" fmla="*/ 1587844 h 2032687"/>
                <a:gd name="connsiteX52" fmla="*/ 1618735 w 2168610"/>
                <a:gd name="connsiteY52" fmla="*/ 1587844 h 2032687"/>
                <a:gd name="connsiteX53" fmla="*/ 1631092 w 2168610"/>
                <a:gd name="connsiteY53" fmla="*/ 1575487 h 2032687"/>
                <a:gd name="connsiteX54" fmla="*/ 1649627 w 2168610"/>
                <a:gd name="connsiteY54" fmla="*/ 1526060 h 2032687"/>
                <a:gd name="connsiteX55" fmla="*/ 1686697 w 2168610"/>
                <a:gd name="connsiteY55" fmla="*/ 1526060 h 2032687"/>
                <a:gd name="connsiteX56" fmla="*/ 1705232 w 2168610"/>
                <a:gd name="connsiteY56" fmla="*/ 1526060 h 2032687"/>
                <a:gd name="connsiteX57" fmla="*/ 1705232 w 2168610"/>
                <a:gd name="connsiteY57" fmla="*/ 1495168 h 2032687"/>
                <a:gd name="connsiteX58" fmla="*/ 1699054 w 2168610"/>
                <a:gd name="connsiteY58" fmla="*/ 1476633 h 2032687"/>
                <a:gd name="connsiteX59" fmla="*/ 1699054 w 2168610"/>
                <a:gd name="connsiteY59" fmla="*/ 1476633 h 2032687"/>
                <a:gd name="connsiteX60" fmla="*/ 1773194 w 2168610"/>
                <a:gd name="connsiteY60" fmla="*/ 1482811 h 2032687"/>
                <a:gd name="connsiteX61" fmla="*/ 1834978 w 2168610"/>
                <a:gd name="connsiteY61" fmla="*/ 1470455 h 2032687"/>
                <a:gd name="connsiteX62" fmla="*/ 1896762 w 2168610"/>
                <a:gd name="connsiteY62" fmla="*/ 1414849 h 2032687"/>
                <a:gd name="connsiteX63" fmla="*/ 1896762 w 2168610"/>
                <a:gd name="connsiteY63" fmla="*/ 1371600 h 2032687"/>
                <a:gd name="connsiteX64" fmla="*/ 1946189 w 2168610"/>
                <a:gd name="connsiteY64" fmla="*/ 1340709 h 2032687"/>
                <a:gd name="connsiteX65" fmla="*/ 1940010 w 2168610"/>
                <a:gd name="connsiteY65" fmla="*/ 1278925 h 2032687"/>
                <a:gd name="connsiteX66" fmla="*/ 1983259 w 2168610"/>
                <a:gd name="connsiteY66" fmla="*/ 1260390 h 2032687"/>
                <a:gd name="connsiteX67" fmla="*/ 2007973 w 2168610"/>
                <a:gd name="connsiteY67" fmla="*/ 1322173 h 2032687"/>
                <a:gd name="connsiteX68" fmla="*/ 2143897 w 2168610"/>
                <a:gd name="connsiteY68" fmla="*/ 1248033 h 2032687"/>
                <a:gd name="connsiteX69" fmla="*/ 2156254 w 2168610"/>
                <a:gd name="connsiteY69" fmla="*/ 1161536 h 2032687"/>
                <a:gd name="connsiteX70" fmla="*/ 2143897 w 2168610"/>
                <a:gd name="connsiteY70" fmla="*/ 1124465 h 2032687"/>
                <a:gd name="connsiteX71" fmla="*/ 2137719 w 2168610"/>
                <a:gd name="connsiteY71" fmla="*/ 1087395 h 2032687"/>
                <a:gd name="connsiteX72" fmla="*/ 2150075 w 2168610"/>
                <a:gd name="connsiteY72" fmla="*/ 1044146 h 2032687"/>
                <a:gd name="connsiteX73" fmla="*/ 2168610 w 2168610"/>
                <a:gd name="connsiteY73" fmla="*/ 1007076 h 2032687"/>
                <a:gd name="connsiteX74" fmla="*/ 2131540 w 2168610"/>
                <a:gd name="connsiteY74" fmla="*/ 895865 h 2032687"/>
                <a:gd name="connsiteX75" fmla="*/ 2100648 w 2168610"/>
                <a:gd name="connsiteY75" fmla="*/ 864973 h 2032687"/>
                <a:gd name="connsiteX76" fmla="*/ 2075935 w 2168610"/>
                <a:gd name="connsiteY76" fmla="*/ 784655 h 2032687"/>
                <a:gd name="connsiteX77" fmla="*/ 2063578 w 2168610"/>
                <a:gd name="connsiteY77" fmla="*/ 611660 h 2032687"/>
                <a:gd name="connsiteX78" fmla="*/ 2051221 w 2168610"/>
                <a:gd name="connsiteY78" fmla="*/ 512806 h 2032687"/>
                <a:gd name="connsiteX79" fmla="*/ 2032686 w 2168610"/>
                <a:gd name="connsiteY79" fmla="*/ 494271 h 2032687"/>
                <a:gd name="connsiteX80" fmla="*/ 1983259 w 2168610"/>
                <a:gd name="connsiteY80" fmla="*/ 518984 h 2032687"/>
                <a:gd name="connsiteX81" fmla="*/ 1872048 w 2168610"/>
                <a:gd name="connsiteY81" fmla="*/ 463379 h 2032687"/>
                <a:gd name="connsiteX82" fmla="*/ 1834978 w 2168610"/>
                <a:gd name="connsiteY82" fmla="*/ 463379 h 2032687"/>
                <a:gd name="connsiteX83" fmla="*/ 1767016 w 2168610"/>
                <a:gd name="connsiteY83" fmla="*/ 457200 h 2032687"/>
                <a:gd name="connsiteX84" fmla="*/ 1692875 w 2168610"/>
                <a:gd name="connsiteY84" fmla="*/ 512806 h 2032687"/>
                <a:gd name="connsiteX85" fmla="*/ 1631092 w 2168610"/>
                <a:gd name="connsiteY85" fmla="*/ 481914 h 2032687"/>
                <a:gd name="connsiteX86" fmla="*/ 1594021 w 2168610"/>
                <a:gd name="connsiteY86" fmla="*/ 494271 h 2032687"/>
                <a:gd name="connsiteX87" fmla="*/ 1594021 w 2168610"/>
                <a:gd name="connsiteY87" fmla="*/ 494271 h 2032687"/>
                <a:gd name="connsiteX88" fmla="*/ 1519881 w 2168610"/>
                <a:gd name="connsiteY88" fmla="*/ 488092 h 2032687"/>
                <a:gd name="connsiteX89" fmla="*/ 1488989 w 2168610"/>
                <a:gd name="connsiteY89" fmla="*/ 463379 h 2032687"/>
                <a:gd name="connsiteX90" fmla="*/ 1439562 w 2168610"/>
                <a:gd name="connsiteY90" fmla="*/ 481914 h 2032687"/>
                <a:gd name="connsiteX91" fmla="*/ 1353065 w 2168610"/>
                <a:gd name="connsiteY91" fmla="*/ 438665 h 2032687"/>
                <a:gd name="connsiteX92" fmla="*/ 1291281 w 2168610"/>
                <a:gd name="connsiteY92" fmla="*/ 444844 h 2032687"/>
                <a:gd name="connsiteX93" fmla="*/ 1260389 w 2168610"/>
                <a:gd name="connsiteY93" fmla="*/ 432487 h 2032687"/>
                <a:gd name="connsiteX94" fmla="*/ 1235675 w 2168610"/>
                <a:gd name="connsiteY94" fmla="*/ 432487 h 2032687"/>
                <a:gd name="connsiteX95" fmla="*/ 1210962 w 2168610"/>
                <a:gd name="connsiteY95" fmla="*/ 389238 h 2032687"/>
                <a:gd name="connsiteX96" fmla="*/ 1136821 w 2168610"/>
                <a:gd name="connsiteY96" fmla="*/ 395417 h 2032687"/>
                <a:gd name="connsiteX97" fmla="*/ 1105929 w 2168610"/>
                <a:gd name="connsiteY97" fmla="*/ 364525 h 2032687"/>
                <a:gd name="connsiteX98" fmla="*/ 1087394 w 2168610"/>
                <a:gd name="connsiteY98" fmla="*/ 364525 h 2032687"/>
                <a:gd name="connsiteX99" fmla="*/ 1075037 w 2168610"/>
                <a:gd name="connsiteY99" fmla="*/ 352168 h 2032687"/>
                <a:gd name="connsiteX100" fmla="*/ 1062681 w 2168610"/>
                <a:gd name="connsiteY100" fmla="*/ 345990 h 2032687"/>
                <a:gd name="connsiteX101" fmla="*/ 1056502 w 2168610"/>
                <a:gd name="connsiteY101" fmla="*/ 6179 h 2032687"/>
                <a:gd name="connsiteX102" fmla="*/ 586946 w 2168610"/>
                <a:gd name="connsiteY102" fmla="*/ 0 h 2032687"/>
                <a:gd name="connsiteX0" fmla="*/ 586946 w 2168610"/>
                <a:gd name="connsiteY0" fmla="*/ 0 h 2032687"/>
                <a:gd name="connsiteX1" fmla="*/ 580767 w 2168610"/>
                <a:gd name="connsiteY1" fmla="*/ 864973 h 2032687"/>
                <a:gd name="connsiteX2" fmla="*/ 6178 w 2168610"/>
                <a:gd name="connsiteY2" fmla="*/ 846438 h 2032687"/>
                <a:gd name="connsiteX3" fmla="*/ 0 w 2168610"/>
                <a:gd name="connsiteY3" fmla="*/ 883509 h 2032687"/>
                <a:gd name="connsiteX4" fmla="*/ 49427 w 2168610"/>
                <a:gd name="connsiteY4" fmla="*/ 914400 h 2032687"/>
                <a:gd name="connsiteX5" fmla="*/ 105032 w 2168610"/>
                <a:gd name="connsiteY5" fmla="*/ 982363 h 2032687"/>
                <a:gd name="connsiteX6" fmla="*/ 154459 w 2168610"/>
                <a:gd name="connsiteY6" fmla="*/ 1056503 h 2032687"/>
                <a:gd name="connsiteX7" fmla="*/ 203886 w 2168610"/>
                <a:gd name="connsiteY7" fmla="*/ 1068860 h 2032687"/>
                <a:gd name="connsiteX8" fmla="*/ 240956 w 2168610"/>
                <a:gd name="connsiteY8" fmla="*/ 1118287 h 2032687"/>
                <a:gd name="connsiteX9" fmla="*/ 271848 w 2168610"/>
                <a:gd name="connsiteY9" fmla="*/ 1167714 h 2032687"/>
                <a:gd name="connsiteX10" fmla="*/ 296562 w 2168610"/>
                <a:gd name="connsiteY10" fmla="*/ 1223319 h 2032687"/>
                <a:gd name="connsiteX11" fmla="*/ 308919 w 2168610"/>
                <a:gd name="connsiteY11" fmla="*/ 1297460 h 2032687"/>
                <a:gd name="connsiteX12" fmla="*/ 327454 w 2168610"/>
                <a:gd name="connsiteY12" fmla="*/ 1322173 h 2032687"/>
                <a:gd name="connsiteX13" fmla="*/ 432486 w 2168610"/>
                <a:gd name="connsiteY13" fmla="*/ 1402492 h 2032687"/>
                <a:gd name="connsiteX14" fmla="*/ 438665 w 2168610"/>
                <a:gd name="connsiteY14" fmla="*/ 1377779 h 2032687"/>
                <a:gd name="connsiteX15" fmla="*/ 574589 w 2168610"/>
                <a:gd name="connsiteY15" fmla="*/ 1445741 h 2032687"/>
                <a:gd name="connsiteX16" fmla="*/ 574589 w 2168610"/>
                <a:gd name="connsiteY16" fmla="*/ 1445741 h 2032687"/>
                <a:gd name="connsiteX17" fmla="*/ 605481 w 2168610"/>
                <a:gd name="connsiteY17" fmla="*/ 1390136 h 2032687"/>
                <a:gd name="connsiteX18" fmla="*/ 661086 w 2168610"/>
                <a:gd name="connsiteY18" fmla="*/ 1322173 h 2032687"/>
                <a:gd name="connsiteX19" fmla="*/ 729048 w 2168610"/>
                <a:gd name="connsiteY19" fmla="*/ 1303638 h 2032687"/>
                <a:gd name="connsiteX20" fmla="*/ 821724 w 2168610"/>
                <a:gd name="connsiteY20" fmla="*/ 1315995 h 2032687"/>
                <a:gd name="connsiteX21" fmla="*/ 902043 w 2168610"/>
                <a:gd name="connsiteY21" fmla="*/ 1377779 h 2032687"/>
                <a:gd name="connsiteX22" fmla="*/ 957648 w 2168610"/>
                <a:gd name="connsiteY22" fmla="*/ 1458098 h 2032687"/>
                <a:gd name="connsiteX23" fmla="*/ 1013254 w 2168610"/>
                <a:gd name="connsiteY23" fmla="*/ 1538417 h 2032687"/>
                <a:gd name="connsiteX24" fmla="*/ 1062681 w 2168610"/>
                <a:gd name="connsiteY24" fmla="*/ 1624914 h 2032687"/>
                <a:gd name="connsiteX25" fmla="*/ 1118286 w 2168610"/>
                <a:gd name="connsiteY25" fmla="*/ 1692876 h 2032687"/>
                <a:gd name="connsiteX26" fmla="*/ 1167713 w 2168610"/>
                <a:gd name="connsiteY26" fmla="*/ 1729946 h 2032687"/>
                <a:gd name="connsiteX27" fmla="*/ 1198605 w 2168610"/>
                <a:gd name="connsiteY27" fmla="*/ 1810265 h 2032687"/>
                <a:gd name="connsiteX28" fmla="*/ 1223319 w 2168610"/>
                <a:gd name="connsiteY28" fmla="*/ 1872049 h 2032687"/>
                <a:gd name="connsiteX29" fmla="*/ 1248032 w 2168610"/>
                <a:gd name="connsiteY29" fmla="*/ 1933833 h 2032687"/>
                <a:gd name="connsiteX30" fmla="*/ 1278924 w 2168610"/>
                <a:gd name="connsiteY30" fmla="*/ 1977082 h 2032687"/>
                <a:gd name="connsiteX31" fmla="*/ 1340708 w 2168610"/>
                <a:gd name="connsiteY31" fmla="*/ 2001795 h 2032687"/>
                <a:gd name="connsiteX32" fmla="*/ 1439562 w 2168610"/>
                <a:gd name="connsiteY32" fmla="*/ 2020330 h 2032687"/>
                <a:gd name="connsiteX33" fmla="*/ 1513702 w 2168610"/>
                <a:gd name="connsiteY33" fmla="*/ 2032687 h 2032687"/>
                <a:gd name="connsiteX34" fmla="*/ 1606378 w 2168610"/>
                <a:gd name="connsiteY34" fmla="*/ 2032687 h 2032687"/>
                <a:gd name="connsiteX35" fmla="*/ 1587843 w 2168610"/>
                <a:gd name="connsiteY35" fmla="*/ 2020330 h 2032687"/>
                <a:gd name="connsiteX36" fmla="*/ 1587843 w 2168610"/>
                <a:gd name="connsiteY36" fmla="*/ 2020330 h 2032687"/>
                <a:gd name="connsiteX37" fmla="*/ 1575486 w 2168610"/>
                <a:gd name="connsiteY37" fmla="*/ 1952368 h 2032687"/>
                <a:gd name="connsiteX38" fmla="*/ 1550773 w 2168610"/>
                <a:gd name="connsiteY38" fmla="*/ 1921476 h 2032687"/>
                <a:gd name="connsiteX39" fmla="*/ 1544594 w 2168610"/>
                <a:gd name="connsiteY39" fmla="*/ 1884406 h 2032687"/>
                <a:gd name="connsiteX40" fmla="*/ 1526059 w 2168610"/>
                <a:gd name="connsiteY40" fmla="*/ 1841157 h 2032687"/>
                <a:gd name="connsiteX41" fmla="*/ 1538416 w 2168610"/>
                <a:gd name="connsiteY41" fmla="*/ 1810265 h 2032687"/>
                <a:gd name="connsiteX42" fmla="*/ 1532237 w 2168610"/>
                <a:gd name="connsiteY42" fmla="*/ 1791730 h 2032687"/>
                <a:gd name="connsiteX43" fmla="*/ 1488989 w 2168610"/>
                <a:gd name="connsiteY43" fmla="*/ 1767017 h 2032687"/>
                <a:gd name="connsiteX44" fmla="*/ 1538416 w 2168610"/>
                <a:gd name="connsiteY44" fmla="*/ 1736125 h 2032687"/>
                <a:gd name="connsiteX45" fmla="*/ 1544594 w 2168610"/>
                <a:gd name="connsiteY45" fmla="*/ 1723768 h 2032687"/>
                <a:gd name="connsiteX46" fmla="*/ 1550773 w 2168610"/>
                <a:gd name="connsiteY46" fmla="*/ 1692876 h 2032687"/>
                <a:gd name="connsiteX47" fmla="*/ 1526059 w 2168610"/>
                <a:gd name="connsiteY47" fmla="*/ 1661984 h 2032687"/>
                <a:gd name="connsiteX48" fmla="*/ 1550773 w 2168610"/>
                <a:gd name="connsiteY48" fmla="*/ 1661984 h 2032687"/>
                <a:gd name="connsiteX49" fmla="*/ 1575486 w 2168610"/>
                <a:gd name="connsiteY49" fmla="*/ 1643449 h 2032687"/>
                <a:gd name="connsiteX50" fmla="*/ 1550773 w 2168610"/>
                <a:gd name="connsiteY50" fmla="*/ 1587844 h 2032687"/>
                <a:gd name="connsiteX51" fmla="*/ 1550773 w 2168610"/>
                <a:gd name="connsiteY51" fmla="*/ 1587844 h 2032687"/>
                <a:gd name="connsiteX52" fmla="*/ 1618735 w 2168610"/>
                <a:gd name="connsiteY52" fmla="*/ 1587844 h 2032687"/>
                <a:gd name="connsiteX53" fmla="*/ 1631092 w 2168610"/>
                <a:gd name="connsiteY53" fmla="*/ 1575487 h 2032687"/>
                <a:gd name="connsiteX54" fmla="*/ 1649627 w 2168610"/>
                <a:gd name="connsiteY54" fmla="*/ 1526060 h 2032687"/>
                <a:gd name="connsiteX55" fmla="*/ 1686697 w 2168610"/>
                <a:gd name="connsiteY55" fmla="*/ 1526060 h 2032687"/>
                <a:gd name="connsiteX56" fmla="*/ 1705232 w 2168610"/>
                <a:gd name="connsiteY56" fmla="*/ 1526060 h 2032687"/>
                <a:gd name="connsiteX57" fmla="*/ 1705232 w 2168610"/>
                <a:gd name="connsiteY57" fmla="*/ 1495168 h 2032687"/>
                <a:gd name="connsiteX58" fmla="*/ 1699054 w 2168610"/>
                <a:gd name="connsiteY58" fmla="*/ 1476633 h 2032687"/>
                <a:gd name="connsiteX59" fmla="*/ 1699054 w 2168610"/>
                <a:gd name="connsiteY59" fmla="*/ 1476633 h 2032687"/>
                <a:gd name="connsiteX60" fmla="*/ 1773194 w 2168610"/>
                <a:gd name="connsiteY60" fmla="*/ 1482811 h 2032687"/>
                <a:gd name="connsiteX61" fmla="*/ 1834978 w 2168610"/>
                <a:gd name="connsiteY61" fmla="*/ 1470455 h 2032687"/>
                <a:gd name="connsiteX62" fmla="*/ 1896762 w 2168610"/>
                <a:gd name="connsiteY62" fmla="*/ 1414849 h 2032687"/>
                <a:gd name="connsiteX63" fmla="*/ 1896762 w 2168610"/>
                <a:gd name="connsiteY63" fmla="*/ 1371600 h 2032687"/>
                <a:gd name="connsiteX64" fmla="*/ 1946189 w 2168610"/>
                <a:gd name="connsiteY64" fmla="*/ 1340709 h 2032687"/>
                <a:gd name="connsiteX65" fmla="*/ 1940010 w 2168610"/>
                <a:gd name="connsiteY65" fmla="*/ 1278925 h 2032687"/>
                <a:gd name="connsiteX66" fmla="*/ 1983259 w 2168610"/>
                <a:gd name="connsiteY66" fmla="*/ 1260390 h 2032687"/>
                <a:gd name="connsiteX67" fmla="*/ 2007973 w 2168610"/>
                <a:gd name="connsiteY67" fmla="*/ 1322173 h 2032687"/>
                <a:gd name="connsiteX68" fmla="*/ 2143897 w 2168610"/>
                <a:gd name="connsiteY68" fmla="*/ 1248033 h 2032687"/>
                <a:gd name="connsiteX69" fmla="*/ 2156254 w 2168610"/>
                <a:gd name="connsiteY69" fmla="*/ 1161536 h 2032687"/>
                <a:gd name="connsiteX70" fmla="*/ 2143897 w 2168610"/>
                <a:gd name="connsiteY70" fmla="*/ 1124465 h 2032687"/>
                <a:gd name="connsiteX71" fmla="*/ 2137719 w 2168610"/>
                <a:gd name="connsiteY71" fmla="*/ 1087395 h 2032687"/>
                <a:gd name="connsiteX72" fmla="*/ 2150075 w 2168610"/>
                <a:gd name="connsiteY72" fmla="*/ 1044146 h 2032687"/>
                <a:gd name="connsiteX73" fmla="*/ 2168610 w 2168610"/>
                <a:gd name="connsiteY73" fmla="*/ 1007076 h 2032687"/>
                <a:gd name="connsiteX74" fmla="*/ 2131540 w 2168610"/>
                <a:gd name="connsiteY74" fmla="*/ 895865 h 2032687"/>
                <a:gd name="connsiteX75" fmla="*/ 2100648 w 2168610"/>
                <a:gd name="connsiteY75" fmla="*/ 864973 h 2032687"/>
                <a:gd name="connsiteX76" fmla="*/ 2075935 w 2168610"/>
                <a:gd name="connsiteY76" fmla="*/ 784655 h 2032687"/>
                <a:gd name="connsiteX77" fmla="*/ 2063578 w 2168610"/>
                <a:gd name="connsiteY77" fmla="*/ 611660 h 2032687"/>
                <a:gd name="connsiteX78" fmla="*/ 2051221 w 2168610"/>
                <a:gd name="connsiteY78" fmla="*/ 512806 h 2032687"/>
                <a:gd name="connsiteX79" fmla="*/ 2032686 w 2168610"/>
                <a:gd name="connsiteY79" fmla="*/ 494271 h 2032687"/>
                <a:gd name="connsiteX80" fmla="*/ 1983259 w 2168610"/>
                <a:gd name="connsiteY80" fmla="*/ 518984 h 2032687"/>
                <a:gd name="connsiteX81" fmla="*/ 1872048 w 2168610"/>
                <a:gd name="connsiteY81" fmla="*/ 463379 h 2032687"/>
                <a:gd name="connsiteX82" fmla="*/ 1834978 w 2168610"/>
                <a:gd name="connsiteY82" fmla="*/ 463379 h 2032687"/>
                <a:gd name="connsiteX83" fmla="*/ 1767016 w 2168610"/>
                <a:gd name="connsiteY83" fmla="*/ 457200 h 2032687"/>
                <a:gd name="connsiteX84" fmla="*/ 1692875 w 2168610"/>
                <a:gd name="connsiteY84" fmla="*/ 512806 h 2032687"/>
                <a:gd name="connsiteX85" fmla="*/ 1631092 w 2168610"/>
                <a:gd name="connsiteY85" fmla="*/ 481914 h 2032687"/>
                <a:gd name="connsiteX86" fmla="*/ 1594021 w 2168610"/>
                <a:gd name="connsiteY86" fmla="*/ 494271 h 2032687"/>
                <a:gd name="connsiteX87" fmla="*/ 1594021 w 2168610"/>
                <a:gd name="connsiteY87" fmla="*/ 494271 h 2032687"/>
                <a:gd name="connsiteX88" fmla="*/ 1519881 w 2168610"/>
                <a:gd name="connsiteY88" fmla="*/ 488092 h 2032687"/>
                <a:gd name="connsiteX89" fmla="*/ 1488989 w 2168610"/>
                <a:gd name="connsiteY89" fmla="*/ 463379 h 2032687"/>
                <a:gd name="connsiteX90" fmla="*/ 1439562 w 2168610"/>
                <a:gd name="connsiteY90" fmla="*/ 481914 h 2032687"/>
                <a:gd name="connsiteX91" fmla="*/ 1353065 w 2168610"/>
                <a:gd name="connsiteY91" fmla="*/ 438665 h 2032687"/>
                <a:gd name="connsiteX92" fmla="*/ 1291281 w 2168610"/>
                <a:gd name="connsiteY92" fmla="*/ 444844 h 2032687"/>
                <a:gd name="connsiteX93" fmla="*/ 1260389 w 2168610"/>
                <a:gd name="connsiteY93" fmla="*/ 432487 h 2032687"/>
                <a:gd name="connsiteX94" fmla="*/ 1235675 w 2168610"/>
                <a:gd name="connsiteY94" fmla="*/ 432487 h 2032687"/>
                <a:gd name="connsiteX95" fmla="*/ 1210962 w 2168610"/>
                <a:gd name="connsiteY95" fmla="*/ 389238 h 2032687"/>
                <a:gd name="connsiteX96" fmla="*/ 1136821 w 2168610"/>
                <a:gd name="connsiteY96" fmla="*/ 395417 h 2032687"/>
                <a:gd name="connsiteX97" fmla="*/ 1105929 w 2168610"/>
                <a:gd name="connsiteY97" fmla="*/ 364525 h 2032687"/>
                <a:gd name="connsiteX98" fmla="*/ 1087394 w 2168610"/>
                <a:gd name="connsiteY98" fmla="*/ 364525 h 2032687"/>
                <a:gd name="connsiteX99" fmla="*/ 1075037 w 2168610"/>
                <a:gd name="connsiteY99" fmla="*/ 352168 h 2032687"/>
                <a:gd name="connsiteX100" fmla="*/ 1062681 w 2168610"/>
                <a:gd name="connsiteY100" fmla="*/ 345990 h 2032687"/>
                <a:gd name="connsiteX101" fmla="*/ 1068450 w 2168610"/>
                <a:gd name="connsiteY101" fmla="*/ 3796 h 2032687"/>
                <a:gd name="connsiteX102" fmla="*/ 586946 w 2168610"/>
                <a:gd name="connsiteY102" fmla="*/ 0 h 2032687"/>
                <a:gd name="connsiteX0" fmla="*/ 598875 w 2168610"/>
                <a:gd name="connsiteY0" fmla="*/ 0 h 2032687"/>
                <a:gd name="connsiteX1" fmla="*/ 580767 w 2168610"/>
                <a:gd name="connsiteY1" fmla="*/ 864973 h 2032687"/>
                <a:gd name="connsiteX2" fmla="*/ 6178 w 2168610"/>
                <a:gd name="connsiteY2" fmla="*/ 846438 h 2032687"/>
                <a:gd name="connsiteX3" fmla="*/ 0 w 2168610"/>
                <a:gd name="connsiteY3" fmla="*/ 883509 h 2032687"/>
                <a:gd name="connsiteX4" fmla="*/ 49427 w 2168610"/>
                <a:gd name="connsiteY4" fmla="*/ 914400 h 2032687"/>
                <a:gd name="connsiteX5" fmla="*/ 105032 w 2168610"/>
                <a:gd name="connsiteY5" fmla="*/ 982363 h 2032687"/>
                <a:gd name="connsiteX6" fmla="*/ 154459 w 2168610"/>
                <a:gd name="connsiteY6" fmla="*/ 1056503 h 2032687"/>
                <a:gd name="connsiteX7" fmla="*/ 203886 w 2168610"/>
                <a:gd name="connsiteY7" fmla="*/ 1068860 h 2032687"/>
                <a:gd name="connsiteX8" fmla="*/ 240956 w 2168610"/>
                <a:gd name="connsiteY8" fmla="*/ 1118287 h 2032687"/>
                <a:gd name="connsiteX9" fmla="*/ 271848 w 2168610"/>
                <a:gd name="connsiteY9" fmla="*/ 1167714 h 2032687"/>
                <a:gd name="connsiteX10" fmla="*/ 296562 w 2168610"/>
                <a:gd name="connsiteY10" fmla="*/ 1223319 h 2032687"/>
                <a:gd name="connsiteX11" fmla="*/ 308919 w 2168610"/>
                <a:gd name="connsiteY11" fmla="*/ 1297460 h 2032687"/>
                <a:gd name="connsiteX12" fmla="*/ 327454 w 2168610"/>
                <a:gd name="connsiteY12" fmla="*/ 1322173 h 2032687"/>
                <a:gd name="connsiteX13" fmla="*/ 432486 w 2168610"/>
                <a:gd name="connsiteY13" fmla="*/ 1402492 h 2032687"/>
                <a:gd name="connsiteX14" fmla="*/ 438665 w 2168610"/>
                <a:gd name="connsiteY14" fmla="*/ 1377779 h 2032687"/>
                <a:gd name="connsiteX15" fmla="*/ 574589 w 2168610"/>
                <a:gd name="connsiteY15" fmla="*/ 1445741 h 2032687"/>
                <a:gd name="connsiteX16" fmla="*/ 574589 w 2168610"/>
                <a:gd name="connsiteY16" fmla="*/ 1445741 h 2032687"/>
                <a:gd name="connsiteX17" fmla="*/ 605481 w 2168610"/>
                <a:gd name="connsiteY17" fmla="*/ 1390136 h 2032687"/>
                <a:gd name="connsiteX18" fmla="*/ 661086 w 2168610"/>
                <a:gd name="connsiteY18" fmla="*/ 1322173 h 2032687"/>
                <a:gd name="connsiteX19" fmla="*/ 729048 w 2168610"/>
                <a:gd name="connsiteY19" fmla="*/ 1303638 h 2032687"/>
                <a:gd name="connsiteX20" fmla="*/ 821724 w 2168610"/>
                <a:gd name="connsiteY20" fmla="*/ 1315995 h 2032687"/>
                <a:gd name="connsiteX21" fmla="*/ 902043 w 2168610"/>
                <a:gd name="connsiteY21" fmla="*/ 1377779 h 2032687"/>
                <a:gd name="connsiteX22" fmla="*/ 957648 w 2168610"/>
                <a:gd name="connsiteY22" fmla="*/ 1458098 h 2032687"/>
                <a:gd name="connsiteX23" fmla="*/ 1013254 w 2168610"/>
                <a:gd name="connsiteY23" fmla="*/ 1538417 h 2032687"/>
                <a:gd name="connsiteX24" fmla="*/ 1062681 w 2168610"/>
                <a:gd name="connsiteY24" fmla="*/ 1624914 h 2032687"/>
                <a:gd name="connsiteX25" fmla="*/ 1118286 w 2168610"/>
                <a:gd name="connsiteY25" fmla="*/ 1692876 h 2032687"/>
                <a:gd name="connsiteX26" fmla="*/ 1167713 w 2168610"/>
                <a:gd name="connsiteY26" fmla="*/ 1729946 h 2032687"/>
                <a:gd name="connsiteX27" fmla="*/ 1198605 w 2168610"/>
                <a:gd name="connsiteY27" fmla="*/ 1810265 h 2032687"/>
                <a:gd name="connsiteX28" fmla="*/ 1223319 w 2168610"/>
                <a:gd name="connsiteY28" fmla="*/ 1872049 h 2032687"/>
                <a:gd name="connsiteX29" fmla="*/ 1248032 w 2168610"/>
                <a:gd name="connsiteY29" fmla="*/ 1933833 h 2032687"/>
                <a:gd name="connsiteX30" fmla="*/ 1278924 w 2168610"/>
                <a:gd name="connsiteY30" fmla="*/ 1977082 h 2032687"/>
                <a:gd name="connsiteX31" fmla="*/ 1340708 w 2168610"/>
                <a:gd name="connsiteY31" fmla="*/ 2001795 h 2032687"/>
                <a:gd name="connsiteX32" fmla="*/ 1439562 w 2168610"/>
                <a:gd name="connsiteY32" fmla="*/ 2020330 h 2032687"/>
                <a:gd name="connsiteX33" fmla="*/ 1513702 w 2168610"/>
                <a:gd name="connsiteY33" fmla="*/ 2032687 h 2032687"/>
                <a:gd name="connsiteX34" fmla="*/ 1606378 w 2168610"/>
                <a:gd name="connsiteY34" fmla="*/ 2032687 h 2032687"/>
                <a:gd name="connsiteX35" fmla="*/ 1587843 w 2168610"/>
                <a:gd name="connsiteY35" fmla="*/ 2020330 h 2032687"/>
                <a:gd name="connsiteX36" fmla="*/ 1587843 w 2168610"/>
                <a:gd name="connsiteY36" fmla="*/ 2020330 h 2032687"/>
                <a:gd name="connsiteX37" fmla="*/ 1575486 w 2168610"/>
                <a:gd name="connsiteY37" fmla="*/ 1952368 h 2032687"/>
                <a:gd name="connsiteX38" fmla="*/ 1550773 w 2168610"/>
                <a:gd name="connsiteY38" fmla="*/ 1921476 h 2032687"/>
                <a:gd name="connsiteX39" fmla="*/ 1544594 w 2168610"/>
                <a:gd name="connsiteY39" fmla="*/ 1884406 h 2032687"/>
                <a:gd name="connsiteX40" fmla="*/ 1526059 w 2168610"/>
                <a:gd name="connsiteY40" fmla="*/ 1841157 h 2032687"/>
                <a:gd name="connsiteX41" fmla="*/ 1538416 w 2168610"/>
                <a:gd name="connsiteY41" fmla="*/ 1810265 h 2032687"/>
                <a:gd name="connsiteX42" fmla="*/ 1532237 w 2168610"/>
                <a:gd name="connsiteY42" fmla="*/ 1791730 h 2032687"/>
                <a:gd name="connsiteX43" fmla="*/ 1488989 w 2168610"/>
                <a:gd name="connsiteY43" fmla="*/ 1767017 h 2032687"/>
                <a:gd name="connsiteX44" fmla="*/ 1538416 w 2168610"/>
                <a:gd name="connsiteY44" fmla="*/ 1736125 h 2032687"/>
                <a:gd name="connsiteX45" fmla="*/ 1544594 w 2168610"/>
                <a:gd name="connsiteY45" fmla="*/ 1723768 h 2032687"/>
                <a:gd name="connsiteX46" fmla="*/ 1550773 w 2168610"/>
                <a:gd name="connsiteY46" fmla="*/ 1692876 h 2032687"/>
                <a:gd name="connsiteX47" fmla="*/ 1526059 w 2168610"/>
                <a:gd name="connsiteY47" fmla="*/ 1661984 h 2032687"/>
                <a:gd name="connsiteX48" fmla="*/ 1550773 w 2168610"/>
                <a:gd name="connsiteY48" fmla="*/ 1661984 h 2032687"/>
                <a:gd name="connsiteX49" fmla="*/ 1575486 w 2168610"/>
                <a:gd name="connsiteY49" fmla="*/ 1643449 h 2032687"/>
                <a:gd name="connsiteX50" fmla="*/ 1550773 w 2168610"/>
                <a:gd name="connsiteY50" fmla="*/ 1587844 h 2032687"/>
                <a:gd name="connsiteX51" fmla="*/ 1550773 w 2168610"/>
                <a:gd name="connsiteY51" fmla="*/ 1587844 h 2032687"/>
                <a:gd name="connsiteX52" fmla="*/ 1618735 w 2168610"/>
                <a:gd name="connsiteY52" fmla="*/ 1587844 h 2032687"/>
                <a:gd name="connsiteX53" fmla="*/ 1631092 w 2168610"/>
                <a:gd name="connsiteY53" fmla="*/ 1575487 h 2032687"/>
                <a:gd name="connsiteX54" fmla="*/ 1649627 w 2168610"/>
                <a:gd name="connsiteY54" fmla="*/ 1526060 h 2032687"/>
                <a:gd name="connsiteX55" fmla="*/ 1686697 w 2168610"/>
                <a:gd name="connsiteY55" fmla="*/ 1526060 h 2032687"/>
                <a:gd name="connsiteX56" fmla="*/ 1705232 w 2168610"/>
                <a:gd name="connsiteY56" fmla="*/ 1526060 h 2032687"/>
                <a:gd name="connsiteX57" fmla="*/ 1705232 w 2168610"/>
                <a:gd name="connsiteY57" fmla="*/ 1495168 h 2032687"/>
                <a:gd name="connsiteX58" fmla="*/ 1699054 w 2168610"/>
                <a:gd name="connsiteY58" fmla="*/ 1476633 h 2032687"/>
                <a:gd name="connsiteX59" fmla="*/ 1699054 w 2168610"/>
                <a:gd name="connsiteY59" fmla="*/ 1476633 h 2032687"/>
                <a:gd name="connsiteX60" fmla="*/ 1773194 w 2168610"/>
                <a:gd name="connsiteY60" fmla="*/ 1482811 h 2032687"/>
                <a:gd name="connsiteX61" fmla="*/ 1834978 w 2168610"/>
                <a:gd name="connsiteY61" fmla="*/ 1470455 h 2032687"/>
                <a:gd name="connsiteX62" fmla="*/ 1896762 w 2168610"/>
                <a:gd name="connsiteY62" fmla="*/ 1414849 h 2032687"/>
                <a:gd name="connsiteX63" fmla="*/ 1896762 w 2168610"/>
                <a:gd name="connsiteY63" fmla="*/ 1371600 h 2032687"/>
                <a:gd name="connsiteX64" fmla="*/ 1946189 w 2168610"/>
                <a:gd name="connsiteY64" fmla="*/ 1340709 h 2032687"/>
                <a:gd name="connsiteX65" fmla="*/ 1940010 w 2168610"/>
                <a:gd name="connsiteY65" fmla="*/ 1278925 h 2032687"/>
                <a:gd name="connsiteX66" fmla="*/ 1983259 w 2168610"/>
                <a:gd name="connsiteY66" fmla="*/ 1260390 h 2032687"/>
                <a:gd name="connsiteX67" fmla="*/ 2007973 w 2168610"/>
                <a:gd name="connsiteY67" fmla="*/ 1322173 h 2032687"/>
                <a:gd name="connsiteX68" fmla="*/ 2143897 w 2168610"/>
                <a:gd name="connsiteY68" fmla="*/ 1248033 h 2032687"/>
                <a:gd name="connsiteX69" fmla="*/ 2156254 w 2168610"/>
                <a:gd name="connsiteY69" fmla="*/ 1161536 h 2032687"/>
                <a:gd name="connsiteX70" fmla="*/ 2143897 w 2168610"/>
                <a:gd name="connsiteY70" fmla="*/ 1124465 h 2032687"/>
                <a:gd name="connsiteX71" fmla="*/ 2137719 w 2168610"/>
                <a:gd name="connsiteY71" fmla="*/ 1087395 h 2032687"/>
                <a:gd name="connsiteX72" fmla="*/ 2150075 w 2168610"/>
                <a:gd name="connsiteY72" fmla="*/ 1044146 h 2032687"/>
                <a:gd name="connsiteX73" fmla="*/ 2168610 w 2168610"/>
                <a:gd name="connsiteY73" fmla="*/ 1007076 h 2032687"/>
                <a:gd name="connsiteX74" fmla="*/ 2131540 w 2168610"/>
                <a:gd name="connsiteY74" fmla="*/ 895865 h 2032687"/>
                <a:gd name="connsiteX75" fmla="*/ 2100648 w 2168610"/>
                <a:gd name="connsiteY75" fmla="*/ 864973 h 2032687"/>
                <a:gd name="connsiteX76" fmla="*/ 2075935 w 2168610"/>
                <a:gd name="connsiteY76" fmla="*/ 784655 h 2032687"/>
                <a:gd name="connsiteX77" fmla="*/ 2063578 w 2168610"/>
                <a:gd name="connsiteY77" fmla="*/ 611660 h 2032687"/>
                <a:gd name="connsiteX78" fmla="*/ 2051221 w 2168610"/>
                <a:gd name="connsiteY78" fmla="*/ 512806 h 2032687"/>
                <a:gd name="connsiteX79" fmla="*/ 2032686 w 2168610"/>
                <a:gd name="connsiteY79" fmla="*/ 494271 h 2032687"/>
                <a:gd name="connsiteX80" fmla="*/ 1983259 w 2168610"/>
                <a:gd name="connsiteY80" fmla="*/ 518984 h 2032687"/>
                <a:gd name="connsiteX81" fmla="*/ 1872048 w 2168610"/>
                <a:gd name="connsiteY81" fmla="*/ 463379 h 2032687"/>
                <a:gd name="connsiteX82" fmla="*/ 1834978 w 2168610"/>
                <a:gd name="connsiteY82" fmla="*/ 463379 h 2032687"/>
                <a:gd name="connsiteX83" fmla="*/ 1767016 w 2168610"/>
                <a:gd name="connsiteY83" fmla="*/ 457200 h 2032687"/>
                <a:gd name="connsiteX84" fmla="*/ 1692875 w 2168610"/>
                <a:gd name="connsiteY84" fmla="*/ 512806 h 2032687"/>
                <a:gd name="connsiteX85" fmla="*/ 1631092 w 2168610"/>
                <a:gd name="connsiteY85" fmla="*/ 481914 h 2032687"/>
                <a:gd name="connsiteX86" fmla="*/ 1594021 w 2168610"/>
                <a:gd name="connsiteY86" fmla="*/ 494271 h 2032687"/>
                <a:gd name="connsiteX87" fmla="*/ 1594021 w 2168610"/>
                <a:gd name="connsiteY87" fmla="*/ 494271 h 2032687"/>
                <a:gd name="connsiteX88" fmla="*/ 1519881 w 2168610"/>
                <a:gd name="connsiteY88" fmla="*/ 488092 h 2032687"/>
                <a:gd name="connsiteX89" fmla="*/ 1488989 w 2168610"/>
                <a:gd name="connsiteY89" fmla="*/ 463379 h 2032687"/>
                <a:gd name="connsiteX90" fmla="*/ 1439562 w 2168610"/>
                <a:gd name="connsiteY90" fmla="*/ 481914 h 2032687"/>
                <a:gd name="connsiteX91" fmla="*/ 1353065 w 2168610"/>
                <a:gd name="connsiteY91" fmla="*/ 438665 h 2032687"/>
                <a:gd name="connsiteX92" fmla="*/ 1291281 w 2168610"/>
                <a:gd name="connsiteY92" fmla="*/ 444844 h 2032687"/>
                <a:gd name="connsiteX93" fmla="*/ 1260389 w 2168610"/>
                <a:gd name="connsiteY93" fmla="*/ 432487 h 2032687"/>
                <a:gd name="connsiteX94" fmla="*/ 1235675 w 2168610"/>
                <a:gd name="connsiteY94" fmla="*/ 432487 h 2032687"/>
                <a:gd name="connsiteX95" fmla="*/ 1210962 w 2168610"/>
                <a:gd name="connsiteY95" fmla="*/ 389238 h 2032687"/>
                <a:gd name="connsiteX96" fmla="*/ 1136821 w 2168610"/>
                <a:gd name="connsiteY96" fmla="*/ 395417 h 2032687"/>
                <a:gd name="connsiteX97" fmla="*/ 1105929 w 2168610"/>
                <a:gd name="connsiteY97" fmla="*/ 364525 h 2032687"/>
                <a:gd name="connsiteX98" fmla="*/ 1087394 w 2168610"/>
                <a:gd name="connsiteY98" fmla="*/ 364525 h 2032687"/>
                <a:gd name="connsiteX99" fmla="*/ 1075037 w 2168610"/>
                <a:gd name="connsiteY99" fmla="*/ 352168 h 2032687"/>
                <a:gd name="connsiteX100" fmla="*/ 1062681 w 2168610"/>
                <a:gd name="connsiteY100" fmla="*/ 345990 h 2032687"/>
                <a:gd name="connsiteX101" fmla="*/ 1068450 w 2168610"/>
                <a:gd name="connsiteY101" fmla="*/ 3796 h 2032687"/>
                <a:gd name="connsiteX102" fmla="*/ 598875 w 2168610"/>
                <a:gd name="connsiteY102" fmla="*/ 0 h 203268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21 w 2168610"/>
                <a:gd name="connsiteY87" fmla="*/ 501411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53065 w 2168610"/>
                <a:gd name="connsiteY91" fmla="*/ 445805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36821 w 2168610"/>
                <a:gd name="connsiteY96" fmla="*/ 402557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21 w 2168610"/>
                <a:gd name="connsiteY87" fmla="*/ 501411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53065 w 2168610"/>
                <a:gd name="connsiteY91" fmla="*/ 445805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83 w 2168610"/>
                <a:gd name="connsiteY87" fmla="*/ 489288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53065 w 2168610"/>
                <a:gd name="connsiteY91" fmla="*/ 445805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83 w 2168610"/>
                <a:gd name="connsiteY87" fmla="*/ 489288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62643 w 2168610"/>
                <a:gd name="connsiteY91" fmla="*/ 433707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83 w 2168610"/>
                <a:gd name="connsiteY87" fmla="*/ 489288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62643 w 2168610"/>
                <a:gd name="connsiteY91" fmla="*/ 433707 h 2039827"/>
                <a:gd name="connsiteX92" fmla="*/ 1291281 w 2168610"/>
                <a:gd name="connsiteY92" fmla="*/ 451984 h 2039827"/>
                <a:gd name="connsiteX93" fmla="*/ 1260389 w 2168610"/>
                <a:gd name="connsiteY93" fmla="*/ 439627 h 2039827"/>
                <a:gd name="connsiteX94" fmla="*/ 1240486 w 2168610"/>
                <a:gd name="connsiteY94" fmla="*/ 432292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602245 w 2171957"/>
                <a:gd name="connsiteY0" fmla="*/ 0 h 2039827"/>
                <a:gd name="connsiteX1" fmla="*/ 584114 w 2171957"/>
                <a:gd name="connsiteY1" fmla="*/ 872113 h 2039827"/>
                <a:gd name="connsiteX2" fmla="*/ 0 w 2171957"/>
                <a:gd name="connsiteY2" fmla="*/ 841299 h 2039827"/>
                <a:gd name="connsiteX3" fmla="*/ 3347 w 2171957"/>
                <a:gd name="connsiteY3" fmla="*/ 890649 h 2039827"/>
                <a:gd name="connsiteX4" fmla="*/ 52774 w 2171957"/>
                <a:gd name="connsiteY4" fmla="*/ 921540 h 2039827"/>
                <a:gd name="connsiteX5" fmla="*/ 108379 w 2171957"/>
                <a:gd name="connsiteY5" fmla="*/ 989503 h 2039827"/>
                <a:gd name="connsiteX6" fmla="*/ 157806 w 2171957"/>
                <a:gd name="connsiteY6" fmla="*/ 1063643 h 2039827"/>
                <a:gd name="connsiteX7" fmla="*/ 207233 w 2171957"/>
                <a:gd name="connsiteY7" fmla="*/ 1076000 h 2039827"/>
                <a:gd name="connsiteX8" fmla="*/ 244303 w 2171957"/>
                <a:gd name="connsiteY8" fmla="*/ 1125427 h 2039827"/>
                <a:gd name="connsiteX9" fmla="*/ 275195 w 2171957"/>
                <a:gd name="connsiteY9" fmla="*/ 1174854 h 2039827"/>
                <a:gd name="connsiteX10" fmla="*/ 299909 w 2171957"/>
                <a:gd name="connsiteY10" fmla="*/ 1230459 h 2039827"/>
                <a:gd name="connsiteX11" fmla="*/ 312266 w 2171957"/>
                <a:gd name="connsiteY11" fmla="*/ 1304600 h 2039827"/>
                <a:gd name="connsiteX12" fmla="*/ 330801 w 2171957"/>
                <a:gd name="connsiteY12" fmla="*/ 1329313 h 2039827"/>
                <a:gd name="connsiteX13" fmla="*/ 435833 w 2171957"/>
                <a:gd name="connsiteY13" fmla="*/ 1409632 h 2039827"/>
                <a:gd name="connsiteX14" fmla="*/ 442012 w 2171957"/>
                <a:gd name="connsiteY14" fmla="*/ 1384919 h 2039827"/>
                <a:gd name="connsiteX15" fmla="*/ 577936 w 2171957"/>
                <a:gd name="connsiteY15" fmla="*/ 1452881 h 2039827"/>
                <a:gd name="connsiteX16" fmla="*/ 577936 w 2171957"/>
                <a:gd name="connsiteY16" fmla="*/ 1452881 h 2039827"/>
                <a:gd name="connsiteX17" fmla="*/ 608828 w 2171957"/>
                <a:gd name="connsiteY17" fmla="*/ 1397276 h 2039827"/>
                <a:gd name="connsiteX18" fmla="*/ 664433 w 2171957"/>
                <a:gd name="connsiteY18" fmla="*/ 1329313 h 2039827"/>
                <a:gd name="connsiteX19" fmla="*/ 732395 w 2171957"/>
                <a:gd name="connsiteY19" fmla="*/ 1310778 h 2039827"/>
                <a:gd name="connsiteX20" fmla="*/ 825071 w 2171957"/>
                <a:gd name="connsiteY20" fmla="*/ 1323135 h 2039827"/>
                <a:gd name="connsiteX21" fmla="*/ 905390 w 2171957"/>
                <a:gd name="connsiteY21" fmla="*/ 1384919 h 2039827"/>
                <a:gd name="connsiteX22" fmla="*/ 960995 w 2171957"/>
                <a:gd name="connsiteY22" fmla="*/ 1465238 h 2039827"/>
                <a:gd name="connsiteX23" fmla="*/ 1016601 w 2171957"/>
                <a:gd name="connsiteY23" fmla="*/ 1545557 h 2039827"/>
                <a:gd name="connsiteX24" fmla="*/ 1066028 w 2171957"/>
                <a:gd name="connsiteY24" fmla="*/ 1632054 h 2039827"/>
                <a:gd name="connsiteX25" fmla="*/ 1121633 w 2171957"/>
                <a:gd name="connsiteY25" fmla="*/ 1700016 h 2039827"/>
                <a:gd name="connsiteX26" fmla="*/ 1171060 w 2171957"/>
                <a:gd name="connsiteY26" fmla="*/ 1737086 h 2039827"/>
                <a:gd name="connsiteX27" fmla="*/ 1201952 w 2171957"/>
                <a:gd name="connsiteY27" fmla="*/ 1817405 h 2039827"/>
                <a:gd name="connsiteX28" fmla="*/ 1226666 w 2171957"/>
                <a:gd name="connsiteY28" fmla="*/ 1879189 h 2039827"/>
                <a:gd name="connsiteX29" fmla="*/ 1251379 w 2171957"/>
                <a:gd name="connsiteY29" fmla="*/ 1940973 h 2039827"/>
                <a:gd name="connsiteX30" fmla="*/ 1282271 w 2171957"/>
                <a:gd name="connsiteY30" fmla="*/ 1984222 h 2039827"/>
                <a:gd name="connsiteX31" fmla="*/ 1344055 w 2171957"/>
                <a:gd name="connsiteY31" fmla="*/ 2008935 h 2039827"/>
                <a:gd name="connsiteX32" fmla="*/ 1442909 w 2171957"/>
                <a:gd name="connsiteY32" fmla="*/ 2027470 h 2039827"/>
                <a:gd name="connsiteX33" fmla="*/ 1517049 w 2171957"/>
                <a:gd name="connsiteY33" fmla="*/ 2039827 h 2039827"/>
                <a:gd name="connsiteX34" fmla="*/ 1609725 w 2171957"/>
                <a:gd name="connsiteY34" fmla="*/ 2039827 h 2039827"/>
                <a:gd name="connsiteX35" fmla="*/ 1591190 w 2171957"/>
                <a:gd name="connsiteY35" fmla="*/ 2027470 h 2039827"/>
                <a:gd name="connsiteX36" fmla="*/ 1591190 w 2171957"/>
                <a:gd name="connsiteY36" fmla="*/ 2027470 h 2039827"/>
                <a:gd name="connsiteX37" fmla="*/ 1578833 w 2171957"/>
                <a:gd name="connsiteY37" fmla="*/ 1959508 h 2039827"/>
                <a:gd name="connsiteX38" fmla="*/ 1554120 w 2171957"/>
                <a:gd name="connsiteY38" fmla="*/ 1928616 h 2039827"/>
                <a:gd name="connsiteX39" fmla="*/ 1547941 w 2171957"/>
                <a:gd name="connsiteY39" fmla="*/ 1891546 h 2039827"/>
                <a:gd name="connsiteX40" fmla="*/ 1529406 w 2171957"/>
                <a:gd name="connsiteY40" fmla="*/ 1848297 h 2039827"/>
                <a:gd name="connsiteX41" fmla="*/ 1541763 w 2171957"/>
                <a:gd name="connsiteY41" fmla="*/ 1817405 h 2039827"/>
                <a:gd name="connsiteX42" fmla="*/ 1535584 w 2171957"/>
                <a:gd name="connsiteY42" fmla="*/ 1798870 h 2039827"/>
                <a:gd name="connsiteX43" fmla="*/ 1492336 w 2171957"/>
                <a:gd name="connsiteY43" fmla="*/ 1774157 h 2039827"/>
                <a:gd name="connsiteX44" fmla="*/ 1541763 w 2171957"/>
                <a:gd name="connsiteY44" fmla="*/ 1743265 h 2039827"/>
                <a:gd name="connsiteX45" fmla="*/ 1547941 w 2171957"/>
                <a:gd name="connsiteY45" fmla="*/ 1730908 h 2039827"/>
                <a:gd name="connsiteX46" fmla="*/ 1554120 w 2171957"/>
                <a:gd name="connsiteY46" fmla="*/ 1700016 h 2039827"/>
                <a:gd name="connsiteX47" fmla="*/ 1529406 w 2171957"/>
                <a:gd name="connsiteY47" fmla="*/ 1669124 h 2039827"/>
                <a:gd name="connsiteX48" fmla="*/ 1554120 w 2171957"/>
                <a:gd name="connsiteY48" fmla="*/ 1669124 h 2039827"/>
                <a:gd name="connsiteX49" fmla="*/ 1578833 w 2171957"/>
                <a:gd name="connsiteY49" fmla="*/ 1650589 h 2039827"/>
                <a:gd name="connsiteX50" fmla="*/ 1554120 w 2171957"/>
                <a:gd name="connsiteY50" fmla="*/ 1594984 h 2039827"/>
                <a:gd name="connsiteX51" fmla="*/ 1554120 w 2171957"/>
                <a:gd name="connsiteY51" fmla="*/ 1594984 h 2039827"/>
                <a:gd name="connsiteX52" fmla="*/ 1622082 w 2171957"/>
                <a:gd name="connsiteY52" fmla="*/ 1594984 h 2039827"/>
                <a:gd name="connsiteX53" fmla="*/ 1634439 w 2171957"/>
                <a:gd name="connsiteY53" fmla="*/ 1582627 h 2039827"/>
                <a:gd name="connsiteX54" fmla="*/ 1652974 w 2171957"/>
                <a:gd name="connsiteY54" fmla="*/ 1533200 h 2039827"/>
                <a:gd name="connsiteX55" fmla="*/ 1690044 w 2171957"/>
                <a:gd name="connsiteY55" fmla="*/ 1533200 h 2039827"/>
                <a:gd name="connsiteX56" fmla="*/ 1708579 w 2171957"/>
                <a:gd name="connsiteY56" fmla="*/ 1533200 h 2039827"/>
                <a:gd name="connsiteX57" fmla="*/ 1708579 w 2171957"/>
                <a:gd name="connsiteY57" fmla="*/ 1502308 h 2039827"/>
                <a:gd name="connsiteX58" fmla="*/ 1702401 w 2171957"/>
                <a:gd name="connsiteY58" fmla="*/ 1483773 h 2039827"/>
                <a:gd name="connsiteX59" fmla="*/ 1702401 w 2171957"/>
                <a:gd name="connsiteY59" fmla="*/ 1483773 h 2039827"/>
                <a:gd name="connsiteX60" fmla="*/ 1776541 w 2171957"/>
                <a:gd name="connsiteY60" fmla="*/ 1489951 h 2039827"/>
                <a:gd name="connsiteX61" fmla="*/ 1838325 w 2171957"/>
                <a:gd name="connsiteY61" fmla="*/ 1477595 h 2039827"/>
                <a:gd name="connsiteX62" fmla="*/ 1900109 w 2171957"/>
                <a:gd name="connsiteY62" fmla="*/ 1421989 h 2039827"/>
                <a:gd name="connsiteX63" fmla="*/ 1900109 w 2171957"/>
                <a:gd name="connsiteY63" fmla="*/ 1378740 h 2039827"/>
                <a:gd name="connsiteX64" fmla="*/ 1949536 w 2171957"/>
                <a:gd name="connsiteY64" fmla="*/ 1347849 h 2039827"/>
                <a:gd name="connsiteX65" fmla="*/ 1943357 w 2171957"/>
                <a:gd name="connsiteY65" fmla="*/ 1286065 h 2039827"/>
                <a:gd name="connsiteX66" fmla="*/ 1986606 w 2171957"/>
                <a:gd name="connsiteY66" fmla="*/ 1267530 h 2039827"/>
                <a:gd name="connsiteX67" fmla="*/ 2011320 w 2171957"/>
                <a:gd name="connsiteY67" fmla="*/ 1329313 h 2039827"/>
                <a:gd name="connsiteX68" fmla="*/ 2147244 w 2171957"/>
                <a:gd name="connsiteY68" fmla="*/ 1255173 h 2039827"/>
                <a:gd name="connsiteX69" fmla="*/ 2159601 w 2171957"/>
                <a:gd name="connsiteY69" fmla="*/ 1168676 h 2039827"/>
                <a:gd name="connsiteX70" fmla="*/ 2147244 w 2171957"/>
                <a:gd name="connsiteY70" fmla="*/ 1131605 h 2039827"/>
                <a:gd name="connsiteX71" fmla="*/ 2141066 w 2171957"/>
                <a:gd name="connsiteY71" fmla="*/ 1094535 h 2039827"/>
                <a:gd name="connsiteX72" fmla="*/ 2153422 w 2171957"/>
                <a:gd name="connsiteY72" fmla="*/ 1051286 h 2039827"/>
                <a:gd name="connsiteX73" fmla="*/ 2171957 w 2171957"/>
                <a:gd name="connsiteY73" fmla="*/ 1014216 h 2039827"/>
                <a:gd name="connsiteX74" fmla="*/ 2134887 w 2171957"/>
                <a:gd name="connsiteY74" fmla="*/ 903005 h 2039827"/>
                <a:gd name="connsiteX75" fmla="*/ 2103995 w 2171957"/>
                <a:gd name="connsiteY75" fmla="*/ 872113 h 2039827"/>
                <a:gd name="connsiteX76" fmla="*/ 2079282 w 2171957"/>
                <a:gd name="connsiteY76" fmla="*/ 791795 h 2039827"/>
                <a:gd name="connsiteX77" fmla="*/ 2066925 w 2171957"/>
                <a:gd name="connsiteY77" fmla="*/ 618800 h 2039827"/>
                <a:gd name="connsiteX78" fmla="*/ 2054568 w 2171957"/>
                <a:gd name="connsiteY78" fmla="*/ 519946 h 2039827"/>
                <a:gd name="connsiteX79" fmla="*/ 2036033 w 2171957"/>
                <a:gd name="connsiteY79" fmla="*/ 501411 h 2039827"/>
                <a:gd name="connsiteX80" fmla="*/ 1986606 w 2171957"/>
                <a:gd name="connsiteY80" fmla="*/ 526124 h 2039827"/>
                <a:gd name="connsiteX81" fmla="*/ 1875395 w 2171957"/>
                <a:gd name="connsiteY81" fmla="*/ 470519 h 2039827"/>
                <a:gd name="connsiteX82" fmla="*/ 1838325 w 2171957"/>
                <a:gd name="connsiteY82" fmla="*/ 470519 h 2039827"/>
                <a:gd name="connsiteX83" fmla="*/ 1770363 w 2171957"/>
                <a:gd name="connsiteY83" fmla="*/ 464340 h 2039827"/>
                <a:gd name="connsiteX84" fmla="*/ 1696222 w 2171957"/>
                <a:gd name="connsiteY84" fmla="*/ 519946 h 2039827"/>
                <a:gd name="connsiteX85" fmla="*/ 1634439 w 2171957"/>
                <a:gd name="connsiteY85" fmla="*/ 489054 h 2039827"/>
                <a:gd name="connsiteX86" fmla="*/ 1597368 w 2171957"/>
                <a:gd name="connsiteY86" fmla="*/ 501411 h 2039827"/>
                <a:gd name="connsiteX87" fmla="*/ 1597430 w 2171957"/>
                <a:gd name="connsiteY87" fmla="*/ 489288 h 2039827"/>
                <a:gd name="connsiteX88" fmla="*/ 1523228 w 2171957"/>
                <a:gd name="connsiteY88" fmla="*/ 495232 h 2039827"/>
                <a:gd name="connsiteX89" fmla="*/ 1492336 w 2171957"/>
                <a:gd name="connsiteY89" fmla="*/ 470519 h 2039827"/>
                <a:gd name="connsiteX90" fmla="*/ 1442909 w 2171957"/>
                <a:gd name="connsiteY90" fmla="*/ 489054 h 2039827"/>
                <a:gd name="connsiteX91" fmla="*/ 1365990 w 2171957"/>
                <a:gd name="connsiteY91" fmla="*/ 433707 h 2039827"/>
                <a:gd name="connsiteX92" fmla="*/ 1294628 w 2171957"/>
                <a:gd name="connsiteY92" fmla="*/ 451984 h 2039827"/>
                <a:gd name="connsiteX93" fmla="*/ 1263736 w 2171957"/>
                <a:gd name="connsiteY93" fmla="*/ 439627 h 2039827"/>
                <a:gd name="connsiteX94" fmla="*/ 1243833 w 2171957"/>
                <a:gd name="connsiteY94" fmla="*/ 432292 h 2039827"/>
                <a:gd name="connsiteX95" fmla="*/ 1214309 w 2171957"/>
                <a:gd name="connsiteY95" fmla="*/ 396378 h 2039827"/>
                <a:gd name="connsiteX96" fmla="*/ 1147357 w 2171957"/>
                <a:gd name="connsiteY96" fmla="*/ 390478 h 2039827"/>
                <a:gd name="connsiteX97" fmla="*/ 1109276 w 2171957"/>
                <a:gd name="connsiteY97" fmla="*/ 371665 h 2039827"/>
                <a:gd name="connsiteX98" fmla="*/ 1090741 w 2171957"/>
                <a:gd name="connsiteY98" fmla="*/ 371665 h 2039827"/>
                <a:gd name="connsiteX99" fmla="*/ 1078384 w 2171957"/>
                <a:gd name="connsiteY99" fmla="*/ 359308 h 2039827"/>
                <a:gd name="connsiteX100" fmla="*/ 1066028 w 2171957"/>
                <a:gd name="connsiteY100" fmla="*/ 353130 h 2039827"/>
                <a:gd name="connsiteX101" fmla="*/ 1071797 w 2171957"/>
                <a:gd name="connsiteY101" fmla="*/ 10936 h 2039827"/>
                <a:gd name="connsiteX102" fmla="*/ 602245 w 2171957"/>
                <a:gd name="connsiteY102" fmla="*/ 0 h 2039827"/>
                <a:gd name="connsiteX0" fmla="*/ 608423 w 2178135"/>
                <a:gd name="connsiteY0" fmla="*/ 0 h 2039827"/>
                <a:gd name="connsiteX1" fmla="*/ 590292 w 2178135"/>
                <a:gd name="connsiteY1" fmla="*/ 872113 h 2039827"/>
                <a:gd name="connsiteX2" fmla="*/ 6178 w 2178135"/>
                <a:gd name="connsiteY2" fmla="*/ 841299 h 2039827"/>
                <a:gd name="connsiteX3" fmla="*/ 0 w 2178135"/>
                <a:gd name="connsiteY3" fmla="*/ 880734 h 2039827"/>
                <a:gd name="connsiteX4" fmla="*/ 58952 w 2178135"/>
                <a:gd name="connsiteY4" fmla="*/ 921540 h 2039827"/>
                <a:gd name="connsiteX5" fmla="*/ 114557 w 2178135"/>
                <a:gd name="connsiteY5" fmla="*/ 989503 h 2039827"/>
                <a:gd name="connsiteX6" fmla="*/ 163984 w 2178135"/>
                <a:gd name="connsiteY6" fmla="*/ 1063643 h 2039827"/>
                <a:gd name="connsiteX7" fmla="*/ 213411 w 2178135"/>
                <a:gd name="connsiteY7" fmla="*/ 1076000 h 2039827"/>
                <a:gd name="connsiteX8" fmla="*/ 250481 w 2178135"/>
                <a:gd name="connsiteY8" fmla="*/ 1125427 h 2039827"/>
                <a:gd name="connsiteX9" fmla="*/ 281373 w 2178135"/>
                <a:gd name="connsiteY9" fmla="*/ 1174854 h 2039827"/>
                <a:gd name="connsiteX10" fmla="*/ 306087 w 2178135"/>
                <a:gd name="connsiteY10" fmla="*/ 1230459 h 2039827"/>
                <a:gd name="connsiteX11" fmla="*/ 318444 w 2178135"/>
                <a:gd name="connsiteY11" fmla="*/ 1304600 h 2039827"/>
                <a:gd name="connsiteX12" fmla="*/ 336979 w 2178135"/>
                <a:gd name="connsiteY12" fmla="*/ 1329313 h 2039827"/>
                <a:gd name="connsiteX13" fmla="*/ 442011 w 2178135"/>
                <a:gd name="connsiteY13" fmla="*/ 1409632 h 2039827"/>
                <a:gd name="connsiteX14" fmla="*/ 448190 w 2178135"/>
                <a:gd name="connsiteY14" fmla="*/ 1384919 h 2039827"/>
                <a:gd name="connsiteX15" fmla="*/ 584114 w 2178135"/>
                <a:gd name="connsiteY15" fmla="*/ 1452881 h 2039827"/>
                <a:gd name="connsiteX16" fmla="*/ 584114 w 2178135"/>
                <a:gd name="connsiteY16" fmla="*/ 1452881 h 2039827"/>
                <a:gd name="connsiteX17" fmla="*/ 615006 w 2178135"/>
                <a:gd name="connsiteY17" fmla="*/ 1397276 h 2039827"/>
                <a:gd name="connsiteX18" fmla="*/ 670611 w 2178135"/>
                <a:gd name="connsiteY18" fmla="*/ 1329313 h 2039827"/>
                <a:gd name="connsiteX19" fmla="*/ 738573 w 2178135"/>
                <a:gd name="connsiteY19" fmla="*/ 1310778 h 2039827"/>
                <a:gd name="connsiteX20" fmla="*/ 831249 w 2178135"/>
                <a:gd name="connsiteY20" fmla="*/ 1323135 h 2039827"/>
                <a:gd name="connsiteX21" fmla="*/ 911568 w 2178135"/>
                <a:gd name="connsiteY21" fmla="*/ 1384919 h 2039827"/>
                <a:gd name="connsiteX22" fmla="*/ 967173 w 2178135"/>
                <a:gd name="connsiteY22" fmla="*/ 1465238 h 2039827"/>
                <a:gd name="connsiteX23" fmla="*/ 1022779 w 2178135"/>
                <a:gd name="connsiteY23" fmla="*/ 1545557 h 2039827"/>
                <a:gd name="connsiteX24" fmla="*/ 1072206 w 2178135"/>
                <a:gd name="connsiteY24" fmla="*/ 1632054 h 2039827"/>
                <a:gd name="connsiteX25" fmla="*/ 1127811 w 2178135"/>
                <a:gd name="connsiteY25" fmla="*/ 1700016 h 2039827"/>
                <a:gd name="connsiteX26" fmla="*/ 1177238 w 2178135"/>
                <a:gd name="connsiteY26" fmla="*/ 1737086 h 2039827"/>
                <a:gd name="connsiteX27" fmla="*/ 1208130 w 2178135"/>
                <a:gd name="connsiteY27" fmla="*/ 1817405 h 2039827"/>
                <a:gd name="connsiteX28" fmla="*/ 1232844 w 2178135"/>
                <a:gd name="connsiteY28" fmla="*/ 1879189 h 2039827"/>
                <a:gd name="connsiteX29" fmla="*/ 1257557 w 2178135"/>
                <a:gd name="connsiteY29" fmla="*/ 1940973 h 2039827"/>
                <a:gd name="connsiteX30" fmla="*/ 1288449 w 2178135"/>
                <a:gd name="connsiteY30" fmla="*/ 1984222 h 2039827"/>
                <a:gd name="connsiteX31" fmla="*/ 1350233 w 2178135"/>
                <a:gd name="connsiteY31" fmla="*/ 2008935 h 2039827"/>
                <a:gd name="connsiteX32" fmla="*/ 1449087 w 2178135"/>
                <a:gd name="connsiteY32" fmla="*/ 2027470 h 2039827"/>
                <a:gd name="connsiteX33" fmla="*/ 1523227 w 2178135"/>
                <a:gd name="connsiteY33" fmla="*/ 2039827 h 2039827"/>
                <a:gd name="connsiteX34" fmla="*/ 1615903 w 2178135"/>
                <a:gd name="connsiteY34" fmla="*/ 2039827 h 2039827"/>
                <a:gd name="connsiteX35" fmla="*/ 1597368 w 2178135"/>
                <a:gd name="connsiteY35" fmla="*/ 2027470 h 2039827"/>
                <a:gd name="connsiteX36" fmla="*/ 1597368 w 2178135"/>
                <a:gd name="connsiteY36" fmla="*/ 2027470 h 2039827"/>
                <a:gd name="connsiteX37" fmla="*/ 1585011 w 2178135"/>
                <a:gd name="connsiteY37" fmla="*/ 1959508 h 2039827"/>
                <a:gd name="connsiteX38" fmla="*/ 1560298 w 2178135"/>
                <a:gd name="connsiteY38" fmla="*/ 1928616 h 2039827"/>
                <a:gd name="connsiteX39" fmla="*/ 1554119 w 2178135"/>
                <a:gd name="connsiteY39" fmla="*/ 1891546 h 2039827"/>
                <a:gd name="connsiteX40" fmla="*/ 1535584 w 2178135"/>
                <a:gd name="connsiteY40" fmla="*/ 1848297 h 2039827"/>
                <a:gd name="connsiteX41" fmla="*/ 1547941 w 2178135"/>
                <a:gd name="connsiteY41" fmla="*/ 1817405 h 2039827"/>
                <a:gd name="connsiteX42" fmla="*/ 1541762 w 2178135"/>
                <a:gd name="connsiteY42" fmla="*/ 1798870 h 2039827"/>
                <a:gd name="connsiteX43" fmla="*/ 1498514 w 2178135"/>
                <a:gd name="connsiteY43" fmla="*/ 1774157 h 2039827"/>
                <a:gd name="connsiteX44" fmla="*/ 1547941 w 2178135"/>
                <a:gd name="connsiteY44" fmla="*/ 1743265 h 2039827"/>
                <a:gd name="connsiteX45" fmla="*/ 1554119 w 2178135"/>
                <a:gd name="connsiteY45" fmla="*/ 1730908 h 2039827"/>
                <a:gd name="connsiteX46" fmla="*/ 1560298 w 2178135"/>
                <a:gd name="connsiteY46" fmla="*/ 1700016 h 2039827"/>
                <a:gd name="connsiteX47" fmla="*/ 1535584 w 2178135"/>
                <a:gd name="connsiteY47" fmla="*/ 1669124 h 2039827"/>
                <a:gd name="connsiteX48" fmla="*/ 1560298 w 2178135"/>
                <a:gd name="connsiteY48" fmla="*/ 1669124 h 2039827"/>
                <a:gd name="connsiteX49" fmla="*/ 1585011 w 2178135"/>
                <a:gd name="connsiteY49" fmla="*/ 1650589 h 2039827"/>
                <a:gd name="connsiteX50" fmla="*/ 1560298 w 2178135"/>
                <a:gd name="connsiteY50" fmla="*/ 1594984 h 2039827"/>
                <a:gd name="connsiteX51" fmla="*/ 1560298 w 2178135"/>
                <a:gd name="connsiteY51" fmla="*/ 1594984 h 2039827"/>
                <a:gd name="connsiteX52" fmla="*/ 1628260 w 2178135"/>
                <a:gd name="connsiteY52" fmla="*/ 1594984 h 2039827"/>
                <a:gd name="connsiteX53" fmla="*/ 1640617 w 2178135"/>
                <a:gd name="connsiteY53" fmla="*/ 1582627 h 2039827"/>
                <a:gd name="connsiteX54" fmla="*/ 1659152 w 2178135"/>
                <a:gd name="connsiteY54" fmla="*/ 1533200 h 2039827"/>
                <a:gd name="connsiteX55" fmla="*/ 1696222 w 2178135"/>
                <a:gd name="connsiteY55" fmla="*/ 1533200 h 2039827"/>
                <a:gd name="connsiteX56" fmla="*/ 1714757 w 2178135"/>
                <a:gd name="connsiteY56" fmla="*/ 1533200 h 2039827"/>
                <a:gd name="connsiteX57" fmla="*/ 1714757 w 2178135"/>
                <a:gd name="connsiteY57" fmla="*/ 1502308 h 2039827"/>
                <a:gd name="connsiteX58" fmla="*/ 1708579 w 2178135"/>
                <a:gd name="connsiteY58" fmla="*/ 1483773 h 2039827"/>
                <a:gd name="connsiteX59" fmla="*/ 1708579 w 2178135"/>
                <a:gd name="connsiteY59" fmla="*/ 1483773 h 2039827"/>
                <a:gd name="connsiteX60" fmla="*/ 1782719 w 2178135"/>
                <a:gd name="connsiteY60" fmla="*/ 1489951 h 2039827"/>
                <a:gd name="connsiteX61" fmla="*/ 1844503 w 2178135"/>
                <a:gd name="connsiteY61" fmla="*/ 1477595 h 2039827"/>
                <a:gd name="connsiteX62" fmla="*/ 1906287 w 2178135"/>
                <a:gd name="connsiteY62" fmla="*/ 1421989 h 2039827"/>
                <a:gd name="connsiteX63" fmla="*/ 1906287 w 2178135"/>
                <a:gd name="connsiteY63" fmla="*/ 1378740 h 2039827"/>
                <a:gd name="connsiteX64" fmla="*/ 1955714 w 2178135"/>
                <a:gd name="connsiteY64" fmla="*/ 1347849 h 2039827"/>
                <a:gd name="connsiteX65" fmla="*/ 1949535 w 2178135"/>
                <a:gd name="connsiteY65" fmla="*/ 1286065 h 2039827"/>
                <a:gd name="connsiteX66" fmla="*/ 1992784 w 2178135"/>
                <a:gd name="connsiteY66" fmla="*/ 1267530 h 2039827"/>
                <a:gd name="connsiteX67" fmla="*/ 2017498 w 2178135"/>
                <a:gd name="connsiteY67" fmla="*/ 1329313 h 2039827"/>
                <a:gd name="connsiteX68" fmla="*/ 2153422 w 2178135"/>
                <a:gd name="connsiteY68" fmla="*/ 1255173 h 2039827"/>
                <a:gd name="connsiteX69" fmla="*/ 2165779 w 2178135"/>
                <a:gd name="connsiteY69" fmla="*/ 1168676 h 2039827"/>
                <a:gd name="connsiteX70" fmla="*/ 2153422 w 2178135"/>
                <a:gd name="connsiteY70" fmla="*/ 1131605 h 2039827"/>
                <a:gd name="connsiteX71" fmla="*/ 2147244 w 2178135"/>
                <a:gd name="connsiteY71" fmla="*/ 1094535 h 2039827"/>
                <a:gd name="connsiteX72" fmla="*/ 2159600 w 2178135"/>
                <a:gd name="connsiteY72" fmla="*/ 1051286 h 2039827"/>
                <a:gd name="connsiteX73" fmla="*/ 2178135 w 2178135"/>
                <a:gd name="connsiteY73" fmla="*/ 1014216 h 2039827"/>
                <a:gd name="connsiteX74" fmla="*/ 2141065 w 2178135"/>
                <a:gd name="connsiteY74" fmla="*/ 903005 h 2039827"/>
                <a:gd name="connsiteX75" fmla="*/ 2110173 w 2178135"/>
                <a:gd name="connsiteY75" fmla="*/ 872113 h 2039827"/>
                <a:gd name="connsiteX76" fmla="*/ 2085460 w 2178135"/>
                <a:gd name="connsiteY76" fmla="*/ 791795 h 2039827"/>
                <a:gd name="connsiteX77" fmla="*/ 2073103 w 2178135"/>
                <a:gd name="connsiteY77" fmla="*/ 618800 h 2039827"/>
                <a:gd name="connsiteX78" fmla="*/ 2060746 w 2178135"/>
                <a:gd name="connsiteY78" fmla="*/ 519946 h 2039827"/>
                <a:gd name="connsiteX79" fmla="*/ 2042211 w 2178135"/>
                <a:gd name="connsiteY79" fmla="*/ 501411 h 2039827"/>
                <a:gd name="connsiteX80" fmla="*/ 1992784 w 2178135"/>
                <a:gd name="connsiteY80" fmla="*/ 526124 h 2039827"/>
                <a:gd name="connsiteX81" fmla="*/ 1881573 w 2178135"/>
                <a:gd name="connsiteY81" fmla="*/ 470519 h 2039827"/>
                <a:gd name="connsiteX82" fmla="*/ 1844503 w 2178135"/>
                <a:gd name="connsiteY82" fmla="*/ 470519 h 2039827"/>
                <a:gd name="connsiteX83" fmla="*/ 1776541 w 2178135"/>
                <a:gd name="connsiteY83" fmla="*/ 464340 h 2039827"/>
                <a:gd name="connsiteX84" fmla="*/ 1702400 w 2178135"/>
                <a:gd name="connsiteY84" fmla="*/ 519946 h 2039827"/>
                <a:gd name="connsiteX85" fmla="*/ 1640617 w 2178135"/>
                <a:gd name="connsiteY85" fmla="*/ 489054 h 2039827"/>
                <a:gd name="connsiteX86" fmla="*/ 1603546 w 2178135"/>
                <a:gd name="connsiteY86" fmla="*/ 501411 h 2039827"/>
                <a:gd name="connsiteX87" fmla="*/ 1603608 w 2178135"/>
                <a:gd name="connsiteY87" fmla="*/ 489288 h 2039827"/>
                <a:gd name="connsiteX88" fmla="*/ 1529406 w 2178135"/>
                <a:gd name="connsiteY88" fmla="*/ 495232 h 2039827"/>
                <a:gd name="connsiteX89" fmla="*/ 1498514 w 2178135"/>
                <a:gd name="connsiteY89" fmla="*/ 470519 h 2039827"/>
                <a:gd name="connsiteX90" fmla="*/ 1449087 w 2178135"/>
                <a:gd name="connsiteY90" fmla="*/ 489054 h 2039827"/>
                <a:gd name="connsiteX91" fmla="*/ 1372168 w 2178135"/>
                <a:gd name="connsiteY91" fmla="*/ 433707 h 2039827"/>
                <a:gd name="connsiteX92" fmla="*/ 1300806 w 2178135"/>
                <a:gd name="connsiteY92" fmla="*/ 451984 h 2039827"/>
                <a:gd name="connsiteX93" fmla="*/ 1269914 w 2178135"/>
                <a:gd name="connsiteY93" fmla="*/ 439627 h 2039827"/>
                <a:gd name="connsiteX94" fmla="*/ 1250011 w 2178135"/>
                <a:gd name="connsiteY94" fmla="*/ 432292 h 2039827"/>
                <a:gd name="connsiteX95" fmla="*/ 1220487 w 2178135"/>
                <a:gd name="connsiteY95" fmla="*/ 396378 h 2039827"/>
                <a:gd name="connsiteX96" fmla="*/ 1153535 w 2178135"/>
                <a:gd name="connsiteY96" fmla="*/ 390478 h 2039827"/>
                <a:gd name="connsiteX97" fmla="*/ 1115454 w 2178135"/>
                <a:gd name="connsiteY97" fmla="*/ 371665 h 2039827"/>
                <a:gd name="connsiteX98" fmla="*/ 1096919 w 2178135"/>
                <a:gd name="connsiteY98" fmla="*/ 371665 h 2039827"/>
                <a:gd name="connsiteX99" fmla="*/ 1084562 w 2178135"/>
                <a:gd name="connsiteY99" fmla="*/ 359308 h 2039827"/>
                <a:gd name="connsiteX100" fmla="*/ 1072206 w 2178135"/>
                <a:gd name="connsiteY100" fmla="*/ 353130 h 2039827"/>
                <a:gd name="connsiteX101" fmla="*/ 1077975 w 2178135"/>
                <a:gd name="connsiteY101" fmla="*/ 10936 h 2039827"/>
                <a:gd name="connsiteX102" fmla="*/ 608423 w 2178135"/>
                <a:gd name="connsiteY102" fmla="*/ 0 h 2039827"/>
                <a:gd name="connsiteX0" fmla="*/ 608423 w 2178135"/>
                <a:gd name="connsiteY0" fmla="*/ 0 h 2039827"/>
                <a:gd name="connsiteX1" fmla="*/ 590292 w 2178135"/>
                <a:gd name="connsiteY1" fmla="*/ 872113 h 2039827"/>
                <a:gd name="connsiteX2" fmla="*/ 6178 w 2178135"/>
                <a:gd name="connsiteY2" fmla="*/ 841299 h 2039827"/>
                <a:gd name="connsiteX3" fmla="*/ 0 w 2178135"/>
                <a:gd name="connsiteY3" fmla="*/ 880734 h 2039827"/>
                <a:gd name="connsiteX4" fmla="*/ 58952 w 2178135"/>
                <a:gd name="connsiteY4" fmla="*/ 921540 h 2039827"/>
                <a:gd name="connsiteX5" fmla="*/ 114557 w 2178135"/>
                <a:gd name="connsiteY5" fmla="*/ 989503 h 2039827"/>
                <a:gd name="connsiteX6" fmla="*/ 163984 w 2178135"/>
                <a:gd name="connsiteY6" fmla="*/ 1063643 h 2039827"/>
                <a:gd name="connsiteX7" fmla="*/ 213411 w 2178135"/>
                <a:gd name="connsiteY7" fmla="*/ 1076000 h 2039827"/>
                <a:gd name="connsiteX8" fmla="*/ 250481 w 2178135"/>
                <a:gd name="connsiteY8" fmla="*/ 1125427 h 2039827"/>
                <a:gd name="connsiteX9" fmla="*/ 281373 w 2178135"/>
                <a:gd name="connsiteY9" fmla="*/ 1174854 h 2039827"/>
                <a:gd name="connsiteX10" fmla="*/ 306087 w 2178135"/>
                <a:gd name="connsiteY10" fmla="*/ 1230459 h 2039827"/>
                <a:gd name="connsiteX11" fmla="*/ 318444 w 2178135"/>
                <a:gd name="connsiteY11" fmla="*/ 1304600 h 2039827"/>
                <a:gd name="connsiteX12" fmla="*/ 336979 w 2178135"/>
                <a:gd name="connsiteY12" fmla="*/ 1329313 h 2039827"/>
                <a:gd name="connsiteX13" fmla="*/ 442011 w 2178135"/>
                <a:gd name="connsiteY13" fmla="*/ 1409632 h 2039827"/>
                <a:gd name="connsiteX14" fmla="*/ 448190 w 2178135"/>
                <a:gd name="connsiteY14" fmla="*/ 1384919 h 2039827"/>
                <a:gd name="connsiteX15" fmla="*/ 584114 w 2178135"/>
                <a:gd name="connsiteY15" fmla="*/ 1452881 h 2039827"/>
                <a:gd name="connsiteX16" fmla="*/ 584114 w 2178135"/>
                <a:gd name="connsiteY16" fmla="*/ 1452881 h 2039827"/>
                <a:gd name="connsiteX17" fmla="*/ 615006 w 2178135"/>
                <a:gd name="connsiteY17" fmla="*/ 1397276 h 2039827"/>
                <a:gd name="connsiteX18" fmla="*/ 670611 w 2178135"/>
                <a:gd name="connsiteY18" fmla="*/ 1329313 h 2039827"/>
                <a:gd name="connsiteX19" fmla="*/ 738573 w 2178135"/>
                <a:gd name="connsiteY19" fmla="*/ 1310778 h 2039827"/>
                <a:gd name="connsiteX20" fmla="*/ 831249 w 2178135"/>
                <a:gd name="connsiteY20" fmla="*/ 1323135 h 2039827"/>
                <a:gd name="connsiteX21" fmla="*/ 911568 w 2178135"/>
                <a:gd name="connsiteY21" fmla="*/ 1384919 h 2039827"/>
                <a:gd name="connsiteX22" fmla="*/ 967173 w 2178135"/>
                <a:gd name="connsiteY22" fmla="*/ 1465238 h 2039827"/>
                <a:gd name="connsiteX23" fmla="*/ 1022779 w 2178135"/>
                <a:gd name="connsiteY23" fmla="*/ 1545557 h 2039827"/>
                <a:gd name="connsiteX24" fmla="*/ 1072206 w 2178135"/>
                <a:gd name="connsiteY24" fmla="*/ 1632054 h 2039827"/>
                <a:gd name="connsiteX25" fmla="*/ 1127811 w 2178135"/>
                <a:gd name="connsiteY25" fmla="*/ 1700016 h 2039827"/>
                <a:gd name="connsiteX26" fmla="*/ 1177238 w 2178135"/>
                <a:gd name="connsiteY26" fmla="*/ 1737086 h 2039827"/>
                <a:gd name="connsiteX27" fmla="*/ 1208130 w 2178135"/>
                <a:gd name="connsiteY27" fmla="*/ 1817405 h 2039827"/>
                <a:gd name="connsiteX28" fmla="*/ 1232844 w 2178135"/>
                <a:gd name="connsiteY28" fmla="*/ 1879189 h 2039827"/>
                <a:gd name="connsiteX29" fmla="*/ 1257557 w 2178135"/>
                <a:gd name="connsiteY29" fmla="*/ 1940973 h 2039827"/>
                <a:gd name="connsiteX30" fmla="*/ 1288449 w 2178135"/>
                <a:gd name="connsiteY30" fmla="*/ 1984222 h 2039827"/>
                <a:gd name="connsiteX31" fmla="*/ 1350233 w 2178135"/>
                <a:gd name="connsiteY31" fmla="*/ 2008935 h 2039827"/>
                <a:gd name="connsiteX32" fmla="*/ 1449087 w 2178135"/>
                <a:gd name="connsiteY32" fmla="*/ 2027470 h 2039827"/>
                <a:gd name="connsiteX33" fmla="*/ 1523227 w 2178135"/>
                <a:gd name="connsiteY33" fmla="*/ 2039827 h 2039827"/>
                <a:gd name="connsiteX34" fmla="*/ 1615903 w 2178135"/>
                <a:gd name="connsiteY34" fmla="*/ 2039827 h 2039827"/>
                <a:gd name="connsiteX35" fmla="*/ 1597368 w 2178135"/>
                <a:gd name="connsiteY35" fmla="*/ 2027470 h 2039827"/>
                <a:gd name="connsiteX36" fmla="*/ 1597368 w 2178135"/>
                <a:gd name="connsiteY36" fmla="*/ 2027470 h 2039827"/>
                <a:gd name="connsiteX37" fmla="*/ 1585011 w 2178135"/>
                <a:gd name="connsiteY37" fmla="*/ 1959508 h 2039827"/>
                <a:gd name="connsiteX38" fmla="*/ 1560298 w 2178135"/>
                <a:gd name="connsiteY38" fmla="*/ 1928616 h 2039827"/>
                <a:gd name="connsiteX39" fmla="*/ 1554119 w 2178135"/>
                <a:gd name="connsiteY39" fmla="*/ 1891546 h 2039827"/>
                <a:gd name="connsiteX40" fmla="*/ 1535584 w 2178135"/>
                <a:gd name="connsiteY40" fmla="*/ 1848297 h 2039827"/>
                <a:gd name="connsiteX41" fmla="*/ 1547941 w 2178135"/>
                <a:gd name="connsiteY41" fmla="*/ 1817405 h 2039827"/>
                <a:gd name="connsiteX42" fmla="*/ 1541762 w 2178135"/>
                <a:gd name="connsiteY42" fmla="*/ 1798870 h 2039827"/>
                <a:gd name="connsiteX43" fmla="*/ 1498514 w 2178135"/>
                <a:gd name="connsiteY43" fmla="*/ 1774157 h 2039827"/>
                <a:gd name="connsiteX44" fmla="*/ 1547941 w 2178135"/>
                <a:gd name="connsiteY44" fmla="*/ 1743265 h 2039827"/>
                <a:gd name="connsiteX45" fmla="*/ 1554119 w 2178135"/>
                <a:gd name="connsiteY45" fmla="*/ 1730908 h 2039827"/>
                <a:gd name="connsiteX46" fmla="*/ 1560298 w 2178135"/>
                <a:gd name="connsiteY46" fmla="*/ 1700016 h 2039827"/>
                <a:gd name="connsiteX47" fmla="*/ 1535584 w 2178135"/>
                <a:gd name="connsiteY47" fmla="*/ 1669124 h 2039827"/>
                <a:gd name="connsiteX48" fmla="*/ 1560298 w 2178135"/>
                <a:gd name="connsiteY48" fmla="*/ 1669124 h 2039827"/>
                <a:gd name="connsiteX49" fmla="*/ 1585011 w 2178135"/>
                <a:gd name="connsiteY49" fmla="*/ 1650589 h 2039827"/>
                <a:gd name="connsiteX50" fmla="*/ 1560298 w 2178135"/>
                <a:gd name="connsiteY50" fmla="*/ 1594984 h 2039827"/>
                <a:gd name="connsiteX51" fmla="*/ 1560298 w 2178135"/>
                <a:gd name="connsiteY51" fmla="*/ 1594984 h 2039827"/>
                <a:gd name="connsiteX52" fmla="*/ 1628260 w 2178135"/>
                <a:gd name="connsiteY52" fmla="*/ 1594984 h 2039827"/>
                <a:gd name="connsiteX53" fmla="*/ 1640617 w 2178135"/>
                <a:gd name="connsiteY53" fmla="*/ 1582627 h 2039827"/>
                <a:gd name="connsiteX54" fmla="*/ 1659152 w 2178135"/>
                <a:gd name="connsiteY54" fmla="*/ 1533200 h 2039827"/>
                <a:gd name="connsiteX55" fmla="*/ 1696222 w 2178135"/>
                <a:gd name="connsiteY55" fmla="*/ 1533200 h 2039827"/>
                <a:gd name="connsiteX56" fmla="*/ 1714757 w 2178135"/>
                <a:gd name="connsiteY56" fmla="*/ 1533200 h 2039827"/>
                <a:gd name="connsiteX57" fmla="*/ 1714757 w 2178135"/>
                <a:gd name="connsiteY57" fmla="*/ 1502308 h 2039827"/>
                <a:gd name="connsiteX58" fmla="*/ 1708579 w 2178135"/>
                <a:gd name="connsiteY58" fmla="*/ 1483773 h 2039827"/>
                <a:gd name="connsiteX59" fmla="*/ 1708579 w 2178135"/>
                <a:gd name="connsiteY59" fmla="*/ 1483773 h 2039827"/>
                <a:gd name="connsiteX60" fmla="*/ 1782719 w 2178135"/>
                <a:gd name="connsiteY60" fmla="*/ 1489951 h 2039827"/>
                <a:gd name="connsiteX61" fmla="*/ 1844503 w 2178135"/>
                <a:gd name="connsiteY61" fmla="*/ 1477595 h 2039827"/>
                <a:gd name="connsiteX62" fmla="*/ 1906287 w 2178135"/>
                <a:gd name="connsiteY62" fmla="*/ 1421989 h 2039827"/>
                <a:gd name="connsiteX63" fmla="*/ 1906287 w 2178135"/>
                <a:gd name="connsiteY63" fmla="*/ 1378740 h 2039827"/>
                <a:gd name="connsiteX64" fmla="*/ 1955714 w 2178135"/>
                <a:gd name="connsiteY64" fmla="*/ 1347849 h 2039827"/>
                <a:gd name="connsiteX65" fmla="*/ 1949535 w 2178135"/>
                <a:gd name="connsiteY65" fmla="*/ 1286065 h 2039827"/>
                <a:gd name="connsiteX66" fmla="*/ 1992784 w 2178135"/>
                <a:gd name="connsiteY66" fmla="*/ 1267530 h 2039827"/>
                <a:gd name="connsiteX67" fmla="*/ 2017498 w 2178135"/>
                <a:gd name="connsiteY67" fmla="*/ 1329313 h 2039827"/>
                <a:gd name="connsiteX68" fmla="*/ 2153422 w 2178135"/>
                <a:gd name="connsiteY68" fmla="*/ 1255173 h 2039827"/>
                <a:gd name="connsiteX69" fmla="*/ 2165779 w 2178135"/>
                <a:gd name="connsiteY69" fmla="*/ 1168676 h 2039827"/>
                <a:gd name="connsiteX70" fmla="*/ 2153422 w 2178135"/>
                <a:gd name="connsiteY70" fmla="*/ 1131605 h 2039827"/>
                <a:gd name="connsiteX71" fmla="*/ 2147244 w 2178135"/>
                <a:gd name="connsiteY71" fmla="*/ 1094535 h 2039827"/>
                <a:gd name="connsiteX72" fmla="*/ 2159600 w 2178135"/>
                <a:gd name="connsiteY72" fmla="*/ 1051286 h 2039827"/>
                <a:gd name="connsiteX73" fmla="*/ 2178135 w 2178135"/>
                <a:gd name="connsiteY73" fmla="*/ 1014216 h 2039827"/>
                <a:gd name="connsiteX74" fmla="*/ 2141065 w 2178135"/>
                <a:gd name="connsiteY74" fmla="*/ 903005 h 2039827"/>
                <a:gd name="connsiteX75" fmla="*/ 2110173 w 2178135"/>
                <a:gd name="connsiteY75" fmla="*/ 872113 h 2039827"/>
                <a:gd name="connsiteX76" fmla="*/ 2085460 w 2178135"/>
                <a:gd name="connsiteY76" fmla="*/ 791795 h 2039827"/>
                <a:gd name="connsiteX77" fmla="*/ 2073103 w 2178135"/>
                <a:gd name="connsiteY77" fmla="*/ 618800 h 2039827"/>
                <a:gd name="connsiteX78" fmla="*/ 2060746 w 2178135"/>
                <a:gd name="connsiteY78" fmla="*/ 519946 h 2039827"/>
                <a:gd name="connsiteX79" fmla="*/ 2042211 w 2178135"/>
                <a:gd name="connsiteY79" fmla="*/ 501411 h 2039827"/>
                <a:gd name="connsiteX80" fmla="*/ 1992784 w 2178135"/>
                <a:gd name="connsiteY80" fmla="*/ 526124 h 2039827"/>
                <a:gd name="connsiteX81" fmla="*/ 1881573 w 2178135"/>
                <a:gd name="connsiteY81" fmla="*/ 470519 h 2039827"/>
                <a:gd name="connsiteX82" fmla="*/ 1844503 w 2178135"/>
                <a:gd name="connsiteY82" fmla="*/ 470519 h 2039827"/>
                <a:gd name="connsiteX83" fmla="*/ 1776541 w 2178135"/>
                <a:gd name="connsiteY83" fmla="*/ 464340 h 2039827"/>
                <a:gd name="connsiteX84" fmla="*/ 1702400 w 2178135"/>
                <a:gd name="connsiteY84" fmla="*/ 519946 h 2039827"/>
                <a:gd name="connsiteX85" fmla="*/ 1640617 w 2178135"/>
                <a:gd name="connsiteY85" fmla="*/ 489054 h 2039827"/>
                <a:gd name="connsiteX86" fmla="*/ 1603546 w 2178135"/>
                <a:gd name="connsiteY86" fmla="*/ 501411 h 2039827"/>
                <a:gd name="connsiteX87" fmla="*/ 1603608 w 2178135"/>
                <a:gd name="connsiteY87" fmla="*/ 489288 h 2039827"/>
                <a:gd name="connsiteX88" fmla="*/ 1529406 w 2178135"/>
                <a:gd name="connsiteY88" fmla="*/ 495232 h 2039827"/>
                <a:gd name="connsiteX89" fmla="*/ 1498514 w 2178135"/>
                <a:gd name="connsiteY89" fmla="*/ 470519 h 2039827"/>
                <a:gd name="connsiteX90" fmla="*/ 1451525 w 2178135"/>
                <a:gd name="connsiteY90" fmla="*/ 481697 h 2039827"/>
                <a:gd name="connsiteX91" fmla="*/ 1372168 w 2178135"/>
                <a:gd name="connsiteY91" fmla="*/ 433707 h 2039827"/>
                <a:gd name="connsiteX92" fmla="*/ 1300806 w 2178135"/>
                <a:gd name="connsiteY92" fmla="*/ 451984 h 2039827"/>
                <a:gd name="connsiteX93" fmla="*/ 1269914 w 2178135"/>
                <a:gd name="connsiteY93" fmla="*/ 439627 h 2039827"/>
                <a:gd name="connsiteX94" fmla="*/ 1250011 w 2178135"/>
                <a:gd name="connsiteY94" fmla="*/ 432292 h 2039827"/>
                <a:gd name="connsiteX95" fmla="*/ 1220487 w 2178135"/>
                <a:gd name="connsiteY95" fmla="*/ 396378 h 2039827"/>
                <a:gd name="connsiteX96" fmla="*/ 1153535 w 2178135"/>
                <a:gd name="connsiteY96" fmla="*/ 390478 h 2039827"/>
                <a:gd name="connsiteX97" fmla="*/ 1115454 w 2178135"/>
                <a:gd name="connsiteY97" fmla="*/ 371665 h 2039827"/>
                <a:gd name="connsiteX98" fmla="*/ 1096919 w 2178135"/>
                <a:gd name="connsiteY98" fmla="*/ 371665 h 2039827"/>
                <a:gd name="connsiteX99" fmla="*/ 1084562 w 2178135"/>
                <a:gd name="connsiteY99" fmla="*/ 359308 h 2039827"/>
                <a:gd name="connsiteX100" fmla="*/ 1072206 w 2178135"/>
                <a:gd name="connsiteY100" fmla="*/ 353130 h 2039827"/>
                <a:gd name="connsiteX101" fmla="*/ 1077975 w 2178135"/>
                <a:gd name="connsiteY101" fmla="*/ 10936 h 2039827"/>
                <a:gd name="connsiteX102" fmla="*/ 608423 w 2178135"/>
                <a:gd name="connsiteY102" fmla="*/ 0 h 2039827"/>
                <a:gd name="connsiteX0" fmla="*/ 608423 w 2178135"/>
                <a:gd name="connsiteY0" fmla="*/ 0 h 2039827"/>
                <a:gd name="connsiteX1" fmla="*/ 590292 w 2178135"/>
                <a:gd name="connsiteY1" fmla="*/ 872113 h 2039827"/>
                <a:gd name="connsiteX2" fmla="*/ 6178 w 2178135"/>
                <a:gd name="connsiteY2" fmla="*/ 841299 h 2039827"/>
                <a:gd name="connsiteX3" fmla="*/ 0 w 2178135"/>
                <a:gd name="connsiteY3" fmla="*/ 880734 h 2039827"/>
                <a:gd name="connsiteX4" fmla="*/ 58952 w 2178135"/>
                <a:gd name="connsiteY4" fmla="*/ 921540 h 2039827"/>
                <a:gd name="connsiteX5" fmla="*/ 114557 w 2178135"/>
                <a:gd name="connsiteY5" fmla="*/ 989503 h 2039827"/>
                <a:gd name="connsiteX6" fmla="*/ 163984 w 2178135"/>
                <a:gd name="connsiteY6" fmla="*/ 1063643 h 2039827"/>
                <a:gd name="connsiteX7" fmla="*/ 213411 w 2178135"/>
                <a:gd name="connsiteY7" fmla="*/ 1076000 h 2039827"/>
                <a:gd name="connsiteX8" fmla="*/ 250481 w 2178135"/>
                <a:gd name="connsiteY8" fmla="*/ 1125427 h 2039827"/>
                <a:gd name="connsiteX9" fmla="*/ 281373 w 2178135"/>
                <a:gd name="connsiteY9" fmla="*/ 1174854 h 2039827"/>
                <a:gd name="connsiteX10" fmla="*/ 306087 w 2178135"/>
                <a:gd name="connsiteY10" fmla="*/ 1230459 h 2039827"/>
                <a:gd name="connsiteX11" fmla="*/ 318444 w 2178135"/>
                <a:gd name="connsiteY11" fmla="*/ 1304600 h 2039827"/>
                <a:gd name="connsiteX12" fmla="*/ 336979 w 2178135"/>
                <a:gd name="connsiteY12" fmla="*/ 1329313 h 2039827"/>
                <a:gd name="connsiteX13" fmla="*/ 442011 w 2178135"/>
                <a:gd name="connsiteY13" fmla="*/ 1409632 h 2039827"/>
                <a:gd name="connsiteX14" fmla="*/ 448190 w 2178135"/>
                <a:gd name="connsiteY14" fmla="*/ 1384919 h 2039827"/>
                <a:gd name="connsiteX15" fmla="*/ 584114 w 2178135"/>
                <a:gd name="connsiteY15" fmla="*/ 1452881 h 2039827"/>
                <a:gd name="connsiteX16" fmla="*/ 584114 w 2178135"/>
                <a:gd name="connsiteY16" fmla="*/ 1452881 h 2039827"/>
                <a:gd name="connsiteX17" fmla="*/ 615006 w 2178135"/>
                <a:gd name="connsiteY17" fmla="*/ 1397276 h 2039827"/>
                <a:gd name="connsiteX18" fmla="*/ 670611 w 2178135"/>
                <a:gd name="connsiteY18" fmla="*/ 1329313 h 2039827"/>
                <a:gd name="connsiteX19" fmla="*/ 738573 w 2178135"/>
                <a:gd name="connsiteY19" fmla="*/ 1310778 h 2039827"/>
                <a:gd name="connsiteX20" fmla="*/ 831249 w 2178135"/>
                <a:gd name="connsiteY20" fmla="*/ 1323135 h 2039827"/>
                <a:gd name="connsiteX21" fmla="*/ 911568 w 2178135"/>
                <a:gd name="connsiteY21" fmla="*/ 1384919 h 2039827"/>
                <a:gd name="connsiteX22" fmla="*/ 967173 w 2178135"/>
                <a:gd name="connsiteY22" fmla="*/ 1465238 h 2039827"/>
                <a:gd name="connsiteX23" fmla="*/ 1022779 w 2178135"/>
                <a:gd name="connsiteY23" fmla="*/ 1545557 h 2039827"/>
                <a:gd name="connsiteX24" fmla="*/ 1072206 w 2178135"/>
                <a:gd name="connsiteY24" fmla="*/ 1632054 h 2039827"/>
                <a:gd name="connsiteX25" fmla="*/ 1127811 w 2178135"/>
                <a:gd name="connsiteY25" fmla="*/ 1700016 h 2039827"/>
                <a:gd name="connsiteX26" fmla="*/ 1177238 w 2178135"/>
                <a:gd name="connsiteY26" fmla="*/ 1737086 h 2039827"/>
                <a:gd name="connsiteX27" fmla="*/ 1208130 w 2178135"/>
                <a:gd name="connsiteY27" fmla="*/ 1817405 h 2039827"/>
                <a:gd name="connsiteX28" fmla="*/ 1232844 w 2178135"/>
                <a:gd name="connsiteY28" fmla="*/ 1879189 h 2039827"/>
                <a:gd name="connsiteX29" fmla="*/ 1257557 w 2178135"/>
                <a:gd name="connsiteY29" fmla="*/ 1940973 h 2039827"/>
                <a:gd name="connsiteX30" fmla="*/ 1288449 w 2178135"/>
                <a:gd name="connsiteY30" fmla="*/ 1984222 h 2039827"/>
                <a:gd name="connsiteX31" fmla="*/ 1350233 w 2178135"/>
                <a:gd name="connsiteY31" fmla="*/ 2008935 h 2039827"/>
                <a:gd name="connsiteX32" fmla="*/ 1449087 w 2178135"/>
                <a:gd name="connsiteY32" fmla="*/ 2027470 h 2039827"/>
                <a:gd name="connsiteX33" fmla="*/ 1523227 w 2178135"/>
                <a:gd name="connsiteY33" fmla="*/ 2039827 h 2039827"/>
                <a:gd name="connsiteX34" fmla="*/ 1615903 w 2178135"/>
                <a:gd name="connsiteY34" fmla="*/ 2039827 h 2039827"/>
                <a:gd name="connsiteX35" fmla="*/ 1597368 w 2178135"/>
                <a:gd name="connsiteY35" fmla="*/ 2027470 h 2039827"/>
                <a:gd name="connsiteX36" fmla="*/ 1597368 w 2178135"/>
                <a:gd name="connsiteY36" fmla="*/ 2027470 h 2039827"/>
                <a:gd name="connsiteX37" fmla="*/ 1585011 w 2178135"/>
                <a:gd name="connsiteY37" fmla="*/ 1959508 h 2039827"/>
                <a:gd name="connsiteX38" fmla="*/ 1560298 w 2178135"/>
                <a:gd name="connsiteY38" fmla="*/ 1928616 h 2039827"/>
                <a:gd name="connsiteX39" fmla="*/ 1554119 w 2178135"/>
                <a:gd name="connsiteY39" fmla="*/ 1891546 h 2039827"/>
                <a:gd name="connsiteX40" fmla="*/ 1535584 w 2178135"/>
                <a:gd name="connsiteY40" fmla="*/ 1848297 h 2039827"/>
                <a:gd name="connsiteX41" fmla="*/ 1547941 w 2178135"/>
                <a:gd name="connsiteY41" fmla="*/ 1817405 h 2039827"/>
                <a:gd name="connsiteX42" fmla="*/ 1541762 w 2178135"/>
                <a:gd name="connsiteY42" fmla="*/ 1798870 h 2039827"/>
                <a:gd name="connsiteX43" fmla="*/ 1498514 w 2178135"/>
                <a:gd name="connsiteY43" fmla="*/ 1774157 h 2039827"/>
                <a:gd name="connsiteX44" fmla="*/ 1547941 w 2178135"/>
                <a:gd name="connsiteY44" fmla="*/ 1743265 h 2039827"/>
                <a:gd name="connsiteX45" fmla="*/ 1554119 w 2178135"/>
                <a:gd name="connsiteY45" fmla="*/ 1730908 h 2039827"/>
                <a:gd name="connsiteX46" fmla="*/ 1560298 w 2178135"/>
                <a:gd name="connsiteY46" fmla="*/ 1700016 h 2039827"/>
                <a:gd name="connsiteX47" fmla="*/ 1535584 w 2178135"/>
                <a:gd name="connsiteY47" fmla="*/ 1669124 h 2039827"/>
                <a:gd name="connsiteX48" fmla="*/ 1560298 w 2178135"/>
                <a:gd name="connsiteY48" fmla="*/ 1669124 h 2039827"/>
                <a:gd name="connsiteX49" fmla="*/ 1585011 w 2178135"/>
                <a:gd name="connsiteY49" fmla="*/ 1650589 h 2039827"/>
                <a:gd name="connsiteX50" fmla="*/ 1560298 w 2178135"/>
                <a:gd name="connsiteY50" fmla="*/ 1594984 h 2039827"/>
                <a:gd name="connsiteX51" fmla="*/ 1560298 w 2178135"/>
                <a:gd name="connsiteY51" fmla="*/ 1594984 h 2039827"/>
                <a:gd name="connsiteX52" fmla="*/ 1628260 w 2178135"/>
                <a:gd name="connsiteY52" fmla="*/ 1594984 h 2039827"/>
                <a:gd name="connsiteX53" fmla="*/ 1640617 w 2178135"/>
                <a:gd name="connsiteY53" fmla="*/ 1582627 h 2039827"/>
                <a:gd name="connsiteX54" fmla="*/ 1659152 w 2178135"/>
                <a:gd name="connsiteY54" fmla="*/ 1533200 h 2039827"/>
                <a:gd name="connsiteX55" fmla="*/ 1696222 w 2178135"/>
                <a:gd name="connsiteY55" fmla="*/ 1533200 h 2039827"/>
                <a:gd name="connsiteX56" fmla="*/ 1714757 w 2178135"/>
                <a:gd name="connsiteY56" fmla="*/ 1533200 h 2039827"/>
                <a:gd name="connsiteX57" fmla="*/ 1714757 w 2178135"/>
                <a:gd name="connsiteY57" fmla="*/ 1502308 h 2039827"/>
                <a:gd name="connsiteX58" fmla="*/ 1708579 w 2178135"/>
                <a:gd name="connsiteY58" fmla="*/ 1483773 h 2039827"/>
                <a:gd name="connsiteX59" fmla="*/ 1708579 w 2178135"/>
                <a:gd name="connsiteY59" fmla="*/ 1483773 h 2039827"/>
                <a:gd name="connsiteX60" fmla="*/ 1782719 w 2178135"/>
                <a:gd name="connsiteY60" fmla="*/ 1489951 h 2039827"/>
                <a:gd name="connsiteX61" fmla="*/ 1844503 w 2178135"/>
                <a:gd name="connsiteY61" fmla="*/ 1477595 h 2039827"/>
                <a:gd name="connsiteX62" fmla="*/ 1906287 w 2178135"/>
                <a:gd name="connsiteY62" fmla="*/ 1421989 h 2039827"/>
                <a:gd name="connsiteX63" fmla="*/ 1906287 w 2178135"/>
                <a:gd name="connsiteY63" fmla="*/ 1378740 h 2039827"/>
                <a:gd name="connsiteX64" fmla="*/ 1955714 w 2178135"/>
                <a:gd name="connsiteY64" fmla="*/ 1347849 h 2039827"/>
                <a:gd name="connsiteX65" fmla="*/ 1949535 w 2178135"/>
                <a:gd name="connsiteY65" fmla="*/ 1286065 h 2039827"/>
                <a:gd name="connsiteX66" fmla="*/ 1992784 w 2178135"/>
                <a:gd name="connsiteY66" fmla="*/ 1267530 h 2039827"/>
                <a:gd name="connsiteX67" fmla="*/ 2017498 w 2178135"/>
                <a:gd name="connsiteY67" fmla="*/ 1329313 h 2039827"/>
                <a:gd name="connsiteX68" fmla="*/ 2153422 w 2178135"/>
                <a:gd name="connsiteY68" fmla="*/ 1255173 h 2039827"/>
                <a:gd name="connsiteX69" fmla="*/ 2165779 w 2178135"/>
                <a:gd name="connsiteY69" fmla="*/ 1168676 h 2039827"/>
                <a:gd name="connsiteX70" fmla="*/ 2153422 w 2178135"/>
                <a:gd name="connsiteY70" fmla="*/ 1131605 h 2039827"/>
                <a:gd name="connsiteX71" fmla="*/ 2147244 w 2178135"/>
                <a:gd name="connsiteY71" fmla="*/ 1094535 h 2039827"/>
                <a:gd name="connsiteX72" fmla="*/ 2159600 w 2178135"/>
                <a:gd name="connsiteY72" fmla="*/ 1051286 h 2039827"/>
                <a:gd name="connsiteX73" fmla="*/ 2178135 w 2178135"/>
                <a:gd name="connsiteY73" fmla="*/ 1014216 h 2039827"/>
                <a:gd name="connsiteX74" fmla="*/ 2141065 w 2178135"/>
                <a:gd name="connsiteY74" fmla="*/ 903005 h 2039827"/>
                <a:gd name="connsiteX75" fmla="*/ 2110173 w 2178135"/>
                <a:gd name="connsiteY75" fmla="*/ 872113 h 2039827"/>
                <a:gd name="connsiteX76" fmla="*/ 2085460 w 2178135"/>
                <a:gd name="connsiteY76" fmla="*/ 791795 h 2039827"/>
                <a:gd name="connsiteX77" fmla="*/ 2073103 w 2178135"/>
                <a:gd name="connsiteY77" fmla="*/ 618800 h 2039827"/>
                <a:gd name="connsiteX78" fmla="*/ 2060746 w 2178135"/>
                <a:gd name="connsiteY78" fmla="*/ 519946 h 2039827"/>
                <a:gd name="connsiteX79" fmla="*/ 2042211 w 2178135"/>
                <a:gd name="connsiteY79" fmla="*/ 501411 h 2039827"/>
                <a:gd name="connsiteX80" fmla="*/ 1992784 w 2178135"/>
                <a:gd name="connsiteY80" fmla="*/ 526124 h 2039827"/>
                <a:gd name="connsiteX81" fmla="*/ 1884028 w 2178135"/>
                <a:gd name="connsiteY81" fmla="*/ 453649 h 2039827"/>
                <a:gd name="connsiteX82" fmla="*/ 1844503 w 2178135"/>
                <a:gd name="connsiteY82" fmla="*/ 470519 h 2039827"/>
                <a:gd name="connsiteX83" fmla="*/ 1776541 w 2178135"/>
                <a:gd name="connsiteY83" fmla="*/ 464340 h 2039827"/>
                <a:gd name="connsiteX84" fmla="*/ 1702400 w 2178135"/>
                <a:gd name="connsiteY84" fmla="*/ 519946 h 2039827"/>
                <a:gd name="connsiteX85" fmla="*/ 1640617 w 2178135"/>
                <a:gd name="connsiteY85" fmla="*/ 489054 h 2039827"/>
                <a:gd name="connsiteX86" fmla="*/ 1603546 w 2178135"/>
                <a:gd name="connsiteY86" fmla="*/ 501411 h 2039827"/>
                <a:gd name="connsiteX87" fmla="*/ 1603608 w 2178135"/>
                <a:gd name="connsiteY87" fmla="*/ 489288 h 2039827"/>
                <a:gd name="connsiteX88" fmla="*/ 1529406 w 2178135"/>
                <a:gd name="connsiteY88" fmla="*/ 495232 h 2039827"/>
                <a:gd name="connsiteX89" fmla="*/ 1498514 w 2178135"/>
                <a:gd name="connsiteY89" fmla="*/ 470519 h 2039827"/>
                <a:gd name="connsiteX90" fmla="*/ 1451525 w 2178135"/>
                <a:gd name="connsiteY90" fmla="*/ 481697 h 2039827"/>
                <a:gd name="connsiteX91" fmla="*/ 1372168 w 2178135"/>
                <a:gd name="connsiteY91" fmla="*/ 433707 h 2039827"/>
                <a:gd name="connsiteX92" fmla="*/ 1300806 w 2178135"/>
                <a:gd name="connsiteY92" fmla="*/ 451984 h 2039827"/>
                <a:gd name="connsiteX93" fmla="*/ 1269914 w 2178135"/>
                <a:gd name="connsiteY93" fmla="*/ 439627 h 2039827"/>
                <a:gd name="connsiteX94" fmla="*/ 1250011 w 2178135"/>
                <a:gd name="connsiteY94" fmla="*/ 432292 h 2039827"/>
                <a:gd name="connsiteX95" fmla="*/ 1220487 w 2178135"/>
                <a:gd name="connsiteY95" fmla="*/ 396378 h 2039827"/>
                <a:gd name="connsiteX96" fmla="*/ 1153535 w 2178135"/>
                <a:gd name="connsiteY96" fmla="*/ 390478 h 2039827"/>
                <a:gd name="connsiteX97" fmla="*/ 1115454 w 2178135"/>
                <a:gd name="connsiteY97" fmla="*/ 371665 h 2039827"/>
                <a:gd name="connsiteX98" fmla="*/ 1096919 w 2178135"/>
                <a:gd name="connsiteY98" fmla="*/ 371665 h 2039827"/>
                <a:gd name="connsiteX99" fmla="*/ 1084562 w 2178135"/>
                <a:gd name="connsiteY99" fmla="*/ 359308 h 2039827"/>
                <a:gd name="connsiteX100" fmla="*/ 1072206 w 2178135"/>
                <a:gd name="connsiteY100" fmla="*/ 353130 h 2039827"/>
                <a:gd name="connsiteX101" fmla="*/ 1077975 w 2178135"/>
                <a:gd name="connsiteY101" fmla="*/ 10936 h 2039827"/>
                <a:gd name="connsiteX102" fmla="*/ 608423 w 2178135"/>
                <a:gd name="connsiteY102" fmla="*/ 0 h 203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2178135" h="2039827">
                  <a:moveTo>
                    <a:pt x="608423" y="0"/>
                  </a:moveTo>
                  <a:cubicBezTo>
                    <a:pt x="606363" y="288324"/>
                    <a:pt x="592352" y="583789"/>
                    <a:pt x="590292" y="872113"/>
                  </a:cubicBezTo>
                  <a:lnTo>
                    <a:pt x="6178" y="841299"/>
                  </a:lnTo>
                  <a:lnTo>
                    <a:pt x="0" y="880734"/>
                  </a:lnTo>
                  <a:lnTo>
                    <a:pt x="58952" y="921540"/>
                  </a:lnTo>
                  <a:lnTo>
                    <a:pt x="114557" y="989503"/>
                  </a:lnTo>
                  <a:lnTo>
                    <a:pt x="163984" y="1063643"/>
                  </a:lnTo>
                  <a:lnTo>
                    <a:pt x="213411" y="1076000"/>
                  </a:lnTo>
                  <a:lnTo>
                    <a:pt x="250481" y="1125427"/>
                  </a:lnTo>
                  <a:lnTo>
                    <a:pt x="281373" y="1174854"/>
                  </a:lnTo>
                  <a:lnTo>
                    <a:pt x="306087" y="1230459"/>
                  </a:lnTo>
                  <a:lnTo>
                    <a:pt x="318444" y="1304600"/>
                  </a:lnTo>
                  <a:lnTo>
                    <a:pt x="336979" y="1329313"/>
                  </a:lnTo>
                  <a:lnTo>
                    <a:pt x="442011" y="1409632"/>
                  </a:lnTo>
                  <a:lnTo>
                    <a:pt x="448190" y="1384919"/>
                  </a:lnTo>
                  <a:lnTo>
                    <a:pt x="584114" y="1452881"/>
                  </a:lnTo>
                  <a:lnTo>
                    <a:pt x="584114" y="1452881"/>
                  </a:lnTo>
                  <a:lnTo>
                    <a:pt x="615006" y="1397276"/>
                  </a:lnTo>
                  <a:lnTo>
                    <a:pt x="670611" y="1329313"/>
                  </a:lnTo>
                  <a:lnTo>
                    <a:pt x="738573" y="1310778"/>
                  </a:lnTo>
                  <a:lnTo>
                    <a:pt x="831249" y="1323135"/>
                  </a:lnTo>
                  <a:lnTo>
                    <a:pt x="911568" y="1384919"/>
                  </a:lnTo>
                  <a:lnTo>
                    <a:pt x="967173" y="1465238"/>
                  </a:lnTo>
                  <a:lnTo>
                    <a:pt x="1022779" y="1545557"/>
                  </a:lnTo>
                  <a:lnTo>
                    <a:pt x="1072206" y="1632054"/>
                  </a:lnTo>
                  <a:lnTo>
                    <a:pt x="1127811" y="1700016"/>
                  </a:lnTo>
                  <a:lnTo>
                    <a:pt x="1177238" y="1737086"/>
                  </a:lnTo>
                  <a:lnTo>
                    <a:pt x="1208130" y="1817405"/>
                  </a:lnTo>
                  <a:lnTo>
                    <a:pt x="1232844" y="1879189"/>
                  </a:lnTo>
                  <a:lnTo>
                    <a:pt x="1257557" y="1940973"/>
                  </a:lnTo>
                  <a:lnTo>
                    <a:pt x="1288449" y="1984222"/>
                  </a:lnTo>
                  <a:lnTo>
                    <a:pt x="1350233" y="2008935"/>
                  </a:lnTo>
                  <a:lnTo>
                    <a:pt x="1449087" y="2027470"/>
                  </a:lnTo>
                  <a:lnTo>
                    <a:pt x="1523227" y="2039827"/>
                  </a:lnTo>
                  <a:lnTo>
                    <a:pt x="1615903" y="2039827"/>
                  </a:lnTo>
                  <a:lnTo>
                    <a:pt x="1597368" y="2027470"/>
                  </a:lnTo>
                  <a:lnTo>
                    <a:pt x="1597368" y="2027470"/>
                  </a:lnTo>
                  <a:lnTo>
                    <a:pt x="1585011" y="1959508"/>
                  </a:lnTo>
                  <a:lnTo>
                    <a:pt x="1560298" y="1928616"/>
                  </a:lnTo>
                  <a:lnTo>
                    <a:pt x="1554119" y="1891546"/>
                  </a:lnTo>
                  <a:lnTo>
                    <a:pt x="1535584" y="1848297"/>
                  </a:lnTo>
                  <a:lnTo>
                    <a:pt x="1547941" y="1817405"/>
                  </a:lnTo>
                  <a:lnTo>
                    <a:pt x="1541762" y="1798870"/>
                  </a:lnTo>
                  <a:lnTo>
                    <a:pt x="1498514" y="1774157"/>
                  </a:lnTo>
                  <a:lnTo>
                    <a:pt x="1547941" y="1743265"/>
                  </a:lnTo>
                  <a:lnTo>
                    <a:pt x="1554119" y="1730908"/>
                  </a:lnTo>
                  <a:lnTo>
                    <a:pt x="1560298" y="1700016"/>
                  </a:lnTo>
                  <a:lnTo>
                    <a:pt x="1535584" y="1669124"/>
                  </a:lnTo>
                  <a:lnTo>
                    <a:pt x="1560298" y="1669124"/>
                  </a:lnTo>
                  <a:lnTo>
                    <a:pt x="1585011" y="1650589"/>
                  </a:lnTo>
                  <a:lnTo>
                    <a:pt x="1560298" y="1594984"/>
                  </a:lnTo>
                  <a:lnTo>
                    <a:pt x="1560298" y="1594984"/>
                  </a:lnTo>
                  <a:lnTo>
                    <a:pt x="1628260" y="1594984"/>
                  </a:lnTo>
                  <a:lnTo>
                    <a:pt x="1640617" y="1582627"/>
                  </a:lnTo>
                  <a:lnTo>
                    <a:pt x="1659152" y="1533200"/>
                  </a:lnTo>
                  <a:lnTo>
                    <a:pt x="1696222" y="1533200"/>
                  </a:lnTo>
                  <a:lnTo>
                    <a:pt x="1714757" y="1533200"/>
                  </a:lnTo>
                  <a:lnTo>
                    <a:pt x="1714757" y="1502308"/>
                  </a:lnTo>
                  <a:lnTo>
                    <a:pt x="1708579" y="1483773"/>
                  </a:lnTo>
                  <a:lnTo>
                    <a:pt x="1708579" y="1483773"/>
                  </a:lnTo>
                  <a:lnTo>
                    <a:pt x="1782719" y="1489951"/>
                  </a:lnTo>
                  <a:lnTo>
                    <a:pt x="1844503" y="1477595"/>
                  </a:lnTo>
                  <a:lnTo>
                    <a:pt x="1906287" y="1421989"/>
                  </a:lnTo>
                  <a:lnTo>
                    <a:pt x="1906287" y="1378740"/>
                  </a:lnTo>
                  <a:lnTo>
                    <a:pt x="1955714" y="1347849"/>
                  </a:lnTo>
                  <a:lnTo>
                    <a:pt x="1949535" y="1286065"/>
                  </a:lnTo>
                  <a:lnTo>
                    <a:pt x="1992784" y="1267530"/>
                  </a:lnTo>
                  <a:lnTo>
                    <a:pt x="2017498" y="1329313"/>
                  </a:lnTo>
                  <a:lnTo>
                    <a:pt x="2153422" y="1255173"/>
                  </a:lnTo>
                  <a:lnTo>
                    <a:pt x="2165779" y="1168676"/>
                  </a:lnTo>
                  <a:lnTo>
                    <a:pt x="2153422" y="1131605"/>
                  </a:lnTo>
                  <a:lnTo>
                    <a:pt x="2147244" y="1094535"/>
                  </a:lnTo>
                  <a:lnTo>
                    <a:pt x="2159600" y="1051286"/>
                  </a:lnTo>
                  <a:lnTo>
                    <a:pt x="2178135" y="1014216"/>
                  </a:lnTo>
                  <a:lnTo>
                    <a:pt x="2141065" y="903005"/>
                  </a:lnTo>
                  <a:lnTo>
                    <a:pt x="2110173" y="872113"/>
                  </a:lnTo>
                  <a:lnTo>
                    <a:pt x="2085460" y="791795"/>
                  </a:lnTo>
                  <a:lnTo>
                    <a:pt x="2073103" y="618800"/>
                  </a:lnTo>
                  <a:lnTo>
                    <a:pt x="2060746" y="519946"/>
                  </a:lnTo>
                  <a:lnTo>
                    <a:pt x="2042211" y="501411"/>
                  </a:lnTo>
                  <a:lnTo>
                    <a:pt x="1992784" y="526124"/>
                  </a:lnTo>
                  <a:lnTo>
                    <a:pt x="1884028" y="453649"/>
                  </a:lnTo>
                  <a:lnTo>
                    <a:pt x="1844503" y="470519"/>
                  </a:lnTo>
                  <a:lnTo>
                    <a:pt x="1776541" y="464340"/>
                  </a:lnTo>
                  <a:lnTo>
                    <a:pt x="1702400" y="519946"/>
                  </a:lnTo>
                  <a:lnTo>
                    <a:pt x="1640617" y="489054"/>
                  </a:lnTo>
                  <a:lnTo>
                    <a:pt x="1603546" y="501411"/>
                  </a:lnTo>
                  <a:cubicBezTo>
                    <a:pt x="1603567" y="497370"/>
                    <a:pt x="1603587" y="493329"/>
                    <a:pt x="1603608" y="489288"/>
                  </a:cubicBezTo>
                  <a:lnTo>
                    <a:pt x="1529406" y="495232"/>
                  </a:lnTo>
                  <a:lnTo>
                    <a:pt x="1498514" y="470519"/>
                  </a:lnTo>
                  <a:lnTo>
                    <a:pt x="1451525" y="481697"/>
                  </a:lnTo>
                  <a:lnTo>
                    <a:pt x="1372168" y="433707"/>
                  </a:lnTo>
                  <a:lnTo>
                    <a:pt x="1300806" y="451984"/>
                  </a:lnTo>
                  <a:lnTo>
                    <a:pt x="1269914" y="439627"/>
                  </a:lnTo>
                  <a:lnTo>
                    <a:pt x="1250011" y="432292"/>
                  </a:lnTo>
                  <a:lnTo>
                    <a:pt x="1220487" y="396378"/>
                  </a:lnTo>
                  <a:lnTo>
                    <a:pt x="1153535" y="390478"/>
                  </a:lnTo>
                  <a:lnTo>
                    <a:pt x="1115454" y="371665"/>
                  </a:lnTo>
                  <a:lnTo>
                    <a:pt x="1096919" y="371665"/>
                  </a:lnTo>
                  <a:lnTo>
                    <a:pt x="1084562" y="359308"/>
                  </a:lnTo>
                  <a:lnTo>
                    <a:pt x="1072206" y="353130"/>
                  </a:lnTo>
                  <a:lnTo>
                    <a:pt x="1077975" y="10936"/>
                  </a:lnTo>
                  <a:lnTo>
                    <a:pt x="608423" y="0"/>
                  </a:lnTo>
                  <a:close/>
                </a:path>
              </a:pathLst>
            </a:custGeom>
            <a:solidFill>
              <a:schemeClr val="accent2"/>
            </a:solidFill>
            <a:ln w="635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63" name="Freeform 2">
              <a:extLst>
                <a:ext uri="{FF2B5EF4-FFF2-40B4-BE49-F238E27FC236}">
                  <a16:creationId xmlns:a16="http://schemas.microsoft.com/office/drawing/2014/main" id="{78DE369A-7FF1-4642-92F4-F84B5912983D}"/>
                </a:ext>
              </a:extLst>
            </p:cNvPr>
            <p:cNvSpPr>
              <a:spLocks noChangeArrowheads="1"/>
            </p:cNvSpPr>
            <p:nvPr/>
          </p:nvSpPr>
          <p:spPr bwMode="auto">
            <a:xfrm rot="21163818">
              <a:off x="2756938" y="2451217"/>
              <a:ext cx="613716" cy="398595"/>
            </a:xfrm>
            <a:custGeom>
              <a:avLst/>
              <a:gdLst>
                <a:gd name="T0" fmla="*/ 2147483647 w 9500"/>
                <a:gd name="T1" fmla="*/ 2147483647 h 6521"/>
                <a:gd name="T2" fmla="*/ 2147483647 w 9500"/>
                <a:gd name="T3" fmla="*/ 2147483647 h 6521"/>
                <a:gd name="T4" fmla="*/ 2147483647 w 9500"/>
                <a:gd name="T5" fmla="*/ 2147483647 h 6521"/>
                <a:gd name="T6" fmla="*/ 2147483647 w 9500"/>
                <a:gd name="T7" fmla="*/ 2147483647 h 6521"/>
                <a:gd name="T8" fmla="*/ 2147483647 w 9500"/>
                <a:gd name="T9" fmla="*/ 2147483647 h 6521"/>
                <a:gd name="T10" fmla="*/ 2147483647 w 9500"/>
                <a:gd name="T11" fmla="*/ 2147483647 h 6521"/>
                <a:gd name="T12" fmla="*/ 2147483647 w 9500"/>
                <a:gd name="T13" fmla="*/ 2147483647 h 6521"/>
                <a:gd name="T14" fmla="*/ 2147483647 w 9500"/>
                <a:gd name="T15" fmla="*/ 2147483647 h 6521"/>
                <a:gd name="T16" fmla="*/ 2147483647 w 9500"/>
                <a:gd name="T17" fmla="*/ 2147483647 h 6521"/>
                <a:gd name="T18" fmla="*/ 2147483647 w 9500"/>
                <a:gd name="T19" fmla="*/ 2147483647 h 6521"/>
                <a:gd name="T20" fmla="*/ 2147483647 w 9500"/>
                <a:gd name="T21" fmla="*/ 2147483647 h 6521"/>
                <a:gd name="T22" fmla="*/ 2147483647 w 9500"/>
                <a:gd name="T23" fmla="*/ 2147483647 h 6521"/>
                <a:gd name="T24" fmla="*/ 2147483647 w 9500"/>
                <a:gd name="T25" fmla="*/ 2147483647 h 6521"/>
                <a:gd name="T26" fmla="*/ 2147483647 w 9500"/>
                <a:gd name="T27" fmla="*/ 2147483647 h 6521"/>
                <a:gd name="T28" fmla="*/ 2147483647 w 9500"/>
                <a:gd name="T29" fmla="*/ 2147483647 h 6521"/>
                <a:gd name="T30" fmla="*/ 2147483647 w 9500"/>
                <a:gd name="T31" fmla="*/ 2147483647 h 6521"/>
                <a:gd name="T32" fmla="*/ 2147483647 w 9500"/>
                <a:gd name="T33" fmla="*/ 2147483647 h 6521"/>
                <a:gd name="T34" fmla="*/ 2147483647 w 9500"/>
                <a:gd name="T35" fmla="*/ 2147483647 h 6521"/>
                <a:gd name="T36" fmla="*/ 2147483647 w 9500"/>
                <a:gd name="T37" fmla="*/ 2147483647 h 6521"/>
                <a:gd name="T38" fmla="*/ 2147483647 w 9500"/>
                <a:gd name="T39" fmla="*/ 2147483647 h 6521"/>
                <a:gd name="T40" fmla="*/ 2147483647 w 9500"/>
                <a:gd name="T41" fmla="*/ 2147483647 h 6521"/>
                <a:gd name="T42" fmla="*/ 2147483647 w 9500"/>
                <a:gd name="T43" fmla="*/ 2147483647 h 6521"/>
                <a:gd name="T44" fmla="*/ 2147483647 w 9500"/>
                <a:gd name="T45" fmla="*/ 2147483647 h 6521"/>
                <a:gd name="T46" fmla="*/ 2147483647 w 9500"/>
                <a:gd name="T47" fmla="*/ 2147483647 h 6521"/>
                <a:gd name="T48" fmla="*/ 2147483647 w 9500"/>
                <a:gd name="T49" fmla="*/ 2147483647 h 6521"/>
                <a:gd name="T50" fmla="*/ 2147483647 w 9500"/>
                <a:gd name="T51" fmla="*/ 2147483647 h 6521"/>
                <a:gd name="T52" fmla="*/ 2147483647 w 9500"/>
                <a:gd name="T53" fmla="*/ 2147483647 h 6521"/>
                <a:gd name="T54" fmla="*/ 2147483647 w 9500"/>
                <a:gd name="T55" fmla="*/ 2147483647 h 6521"/>
                <a:gd name="T56" fmla="*/ 2147483647 w 9500"/>
                <a:gd name="T57" fmla="*/ 2147483647 h 6521"/>
                <a:gd name="T58" fmla="*/ 2147483647 w 9500"/>
                <a:gd name="T59" fmla="*/ 2147483647 h 6521"/>
                <a:gd name="T60" fmla="*/ 0 w 9500"/>
                <a:gd name="T61" fmla="*/ 2147483647 h 6521"/>
                <a:gd name="T62" fmla="*/ 2147483647 w 9500"/>
                <a:gd name="T63" fmla="*/ 2147483647 h 6521"/>
                <a:gd name="T64" fmla="*/ 2147483647 w 9500"/>
                <a:gd name="T65" fmla="*/ 2147483647 h 6521"/>
                <a:gd name="T66" fmla="*/ 2147483647 w 9500"/>
                <a:gd name="T67" fmla="*/ 2147483647 h 652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connsiteX0" fmla="*/ 257 w 9999"/>
                <a:gd name="connsiteY0" fmla="*/ 0 h 9998"/>
                <a:gd name="connsiteX1" fmla="*/ 8447 w 9999"/>
                <a:gd name="connsiteY1" fmla="*/ 90 h 9998"/>
                <a:gd name="connsiteX2" fmla="*/ 8352 w 9999"/>
                <a:gd name="connsiteY2" fmla="*/ 561 h 9998"/>
                <a:gd name="connsiteX3" fmla="*/ 8681 w 9999"/>
                <a:gd name="connsiteY3" fmla="*/ 969 h 9998"/>
                <a:gd name="connsiteX4" fmla="*/ 8425 w 9999"/>
                <a:gd name="connsiteY4" fmla="*/ 1225 h 9998"/>
                <a:gd name="connsiteX5" fmla="*/ 8425 w 9999"/>
                <a:gd name="connsiteY5" fmla="*/ 1938 h 9998"/>
                <a:gd name="connsiteX6" fmla="*/ 8536 w 9999"/>
                <a:gd name="connsiteY6" fmla="*/ 2194 h 9998"/>
                <a:gd name="connsiteX7" fmla="*/ 8571 w 9999"/>
                <a:gd name="connsiteY7" fmla="*/ 2501 h 9998"/>
                <a:gd name="connsiteX8" fmla="*/ 8975 w 9999"/>
                <a:gd name="connsiteY8" fmla="*/ 3010 h 9998"/>
                <a:gd name="connsiteX9" fmla="*/ 9232 w 9999"/>
                <a:gd name="connsiteY9" fmla="*/ 3519 h 9998"/>
                <a:gd name="connsiteX10" fmla="*/ 9560 w 9999"/>
                <a:gd name="connsiteY10" fmla="*/ 3929 h 9998"/>
                <a:gd name="connsiteX11" fmla="*/ 9742 w 9999"/>
                <a:gd name="connsiteY11" fmla="*/ 4285 h 9998"/>
                <a:gd name="connsiteX12" fmla="*/ 9889 w 9999"/>
                <a:gd name="connsiteY12" fmla="*/ 4541 h 9998"/>
                <a:gd name="connsiteX13" fmla="*/ 9999 w 9999"/>
                <a:gd name="connsiteY13" fmla="*/ 5306 h 9998"/>
                <a:gd name="connsiteX14" fmla="*/ 9780 w 9999"/>
                <a:gd name="connsiteY14" fmla="*/ 5764 h 9998"/>
                <a:gd name="connsiteX15" fmla="*/ 9669 w 9999"/>
                <a:gd name="connsiteY15" fmla="*/ 6021 h 9998"/>
                <a:gd name="connsiteX16" fmla="*/ 9669 w 9999"/>
                <a:gd name="connsiteY16" fmla="*/ 6479 h 9998"/>
                <a:gd name="connsiteX17" fmla="*/ 9232 w 9999"/>
                <a:gd name="connsiteY17" fmla="*/ 6427 h 9998"/>
                <a:gd name="connsiteX18" fmla="*/ 8901 w 9999"/>
                <a:gd name="connsiteY18" fmla="*/ 6683 h 9998"/>
                <a:gd name="connsiteX19" fmla="*/ 8755 w 9999"/>
                <a:gd name="connsiteY19" fmla="*/ 6887 h 9998"/>
                <a:gd name="connsiteX20" fmla="*/ 8571 w 9999"/>
                <a:gd name="connsiteY20" fmla="*/ 7295 h 9998"/>
                <a:gd name="connsiteX21" fmla="*/ 8608 w 9999"/>
                <a:gd name="connsiteY21" fmla="*/ 7654 h 9998"/>
                <a:gd name="connsiteX22" fmla="*/ 8792 w 9999"/>
                <a:gd name="connsiteY22" fmla="*/ 8264 h 9998"/>
                <a:gd name="connsiteX23" fmla="*/ 8536 w 9999"/>
                <a:gd name="connsiteY23" fmla="*/ 8623 h 9998"/>
                <a:gd name="connsiteX24" fmla="*/ 8536 w 9999"/>
                <a:gd name="connsiteY24" fmla="*/ 9031 h 9998"/>
                <a:gd name="connsiteX25" fmla="*/ 8536 w 9999"/>
                <a:gd name="connsiteY25" fmla="*/ 9285 h 9998"/>
                <a:gd name="connsiteX26" fmla="*/ 8169 w 9999"/>
                <a:gd name="connsiteY26" fmla="*/ 9437 h 9998"/>
                <a:gd name="connsiteX27" fmla="*/ 8096 w 9999"/>
                <a:gd name="connsiteY27" fmla="*/ 9692 h 9998"/>
                <a:gd name="connsiteX28" fmla="*/ 8133 w 9999"/>
                <a:gd name="connsiteY28" fmla="*/ 9948 h 9998"/>
                <a:gd name="connsiteX29" fmla="*/ 8022 w 9999"/>
                <a:gd name="connsiteY29" fmla="*/ 9998 h 9998"/>
                <a:gd name="connsiteX30" fmla="*/ 7765 w 9999"/>
                <a:gd name="connsiteY30" fmla="*/ 9641 h 9998"/>
                <a:gd name="connsiteX31" fmla="*/ 7545 w 9999"/>
                <a:gd name="connsiteY31" fmla="*/ 9540 h 9998"/>
                <a:gd name="connsiteX32" fmla="*/ 7399 w 9999"/>
                <a:gd name="connsiteY32" fmla="*/ 9437 h 9998"/>
                <a:gd name="connsiteX33" fmla="*/ 1502 w 9999"/>
                <a:gd name="connsiteY33" fmla="*/ 9641 h 9998"/>
                <a:gd name="connsiteX34" fmla="*/ 1428 w 9999"/>
                <a:gd name="connsiteY34" fmla="*/ 9183 h 9998"/>
                <a:gd name="connsiteX35" fmla="*/ 1428 w 9999"/>
                <a:gd name="connsiteY35" fmla="*/ 9083 h 9998"/>
                <a:gd name="connsiteX36" fmla="*/ 1428 w 9999"/>
                <a:gd name="connsiteY36" fmla="*/ 8724 h 9998"/>
                <a:gd name="connsiteX37" fmla="*/ 1466 w 9999"/>
                <a:gd name="connsiteY37" fmla="*/ 8419 h 9998"/>
                <a:gd name="connsiteX38" fmla="*/ 1392 w 9999"/>
                <a:gd name="connsiteY38" fmla="*/ 7959 h 9998"/>
                <a:gd name="connsiteX39" fmla="*/ 1246 w 9999"/>
                <a:gd name="connsiteY39" fmla="*/ 7396 h 9998"/>
                <a:gd name="connsiteX40" fmla="*/ 1173 w 9999"/>
                <a:gd name="connsiteY40" fmla="*/ 6990 h 9998"/>
                <a:gd name="connsiteX41" fmla="*/ 1356 w 9999"/>
                <a:gd name="connsiteY41" fmla="*/ 6683 h 9998"/>
                <a:gd name="connsiteX42" fmla="*/ 1062 w 9999"/>
                <a:gd name="connsiteY42" fmla="*/ 6225 h 9998"/>
                <a:gd name="connsiteX43" fmla="*/ 1062 w 9999"/>
                <a:gd name="connsiteY43" fmla="*/ 6123 h 9998"/>
                <a:gd name="connsiteX44" fmla="*/ 1100 w 9999"/>
                <a:gd name="connsiteY44" fmla="*/ 5613 h 9998"/>
                <a:gd name="connsiteX45" fmla="*/ 953 w 9999"/>
                <a:gd name="connsiteY45" fmla="*/ 5203 h 9998"/>
                <a:gd name="connsiteX46" fmla="*/ 696 w 9999"/>
                <a:gd name="connsiteY46" fmla="*/ 4387 h 9998"/>
                <a:gd name="connsiteX47" fmla="*/ 623 w 9999"/>
                <a:gd name="connsiteY47" fmla="*/ 3775 h 9998"/>
                <a:gd name="connsiteX48" fmla="*/ 623 w 9999"/>
                <a:gd name="connsiteY48" fmla="*/ 3366 h 9998"/>
                <a:gd name="connsiteX49" fmla="*/ 0 w 9999"/>
                <a:gd name="connsiteY49" fmla="*/ 2552 h 9998"/>
                <a:gd name="connsiteX50" fmla="*/ 477 w 9999"/>
                <a:gd name="connsiteY50" fmla="*/ 1990 h 9998"/>
                <a:gd name="connsiteX51" fmla="*/ 477 w 9999"/>
                <a:gd name="connsiteY51" fmla="*/ 1736 h 9998"/>
                <a:gd name="connsiteX52" fmla="*/ 477 w 9999"/>
                <a:gd name="connsiteY52" fmla="*/ 969 h 9998"/>
                <a:gd name="connsiteX53" fmla="*/ 147 w 9999"/>
                <a:gd name="connsiteY53" fmla="*/ 459 h 9998"/>
                <a:gd name="connsiteX54" fmla="*/ 257 w 9999"/>
                <a:gd name="connsiteY54" fmla="*/ 0 h 9998"/>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233 w 10000"/>
                <a:gd name="connsiteY9" fmla="*/ 3520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537 w 10000"/>
                <a:gd name="connsiteY24" fmla="*/ 9033 h 10000"/>
                <a:gd name="connsiteX25" fmla="*/ 8537 w 10000"/>
                <a:gd name="connsiteY25" fmla="*/ 9287 h 10000"/>
                <a:gd name="connsiteX26" fmla="*/ 8170 w 10000"/>
                <a:gd name="connsiteY26" fmla="*/ 9439 h 10000"/>
                <a:gd name="connsiteX27" fmla="*/ 8097 w 10000"/>
                <a:gd name="connsiteY27" fmla="*/ 9694 h 10000"/>
                <a:gd name="connsiteX28" fmla="*/ 8134 w 10000"/>
                <a:gd name="connsiteY28" fmla="*/ 9950 h 10000"/>
                <a:gd name="connsiteX29" fmla="*/ 8023 w 10000"/>
                <a:gd name="connsiteY29" fmla="*/ 10000 h 10000"/>
                <a:gd name="connsiteX30" fmla="*/ 7766 w 10000"/>
                <a:gd name="connsiteY30" fmla="*/ 9643 h 10000"/>
                <a:gd name="connsiteX31" fmla="*/ 7546 w 10000"/>
                <a:gd name="connsiteY31" fmla="*/ 9542 h 10000"/>
                <a:gd name="connsiteX32" fmla="*/ 7400 w 10000"/>
                <a:gd name="connsiteY32" fmla="*/ 9439 h 10000"/>
                <a:gd name="connsiteX33" fmla="*/ 1502 w 10000"/>
                <a:gd name="connsiteY33" fmla="*/ 9643 h 10000"/>
                <a:gd name="connsiteX34" fmla="*/ 1428 w 10000"/>
                <a:gd name="connsiteY34" fmla="*/ 9185 h 10000"/>
                <a:gd name="connsiteX35" fmla="*/ 1428 w 10000"/>
                <a:gd name="connsiteY35" fmla="*/ 9085 h 10000"/>
                <a:gd name="connsiteX36" fmla="*/ 1428 w 10000"/>
                <a:gd name="connsiteY36" fmla="*/ 8726 h 10000"/>
                <a:gd name="connsiteX37" fmla="*/ 1466 w 10000"/>
                <a:gd name="connsiteY37" fmla="*/ 8421 h 10000"/>
                <a:gd name="connsiteX38" fmla="*/ 1392 w 10000"/>
                <a:gd name="connsiteY38" fmla="*/ 7961 h 10000"/>
                <a:gd name="connsiteX39" fmla="*/ 1246 w 10000"/>
                <a:gd name="connsiteY39" fmla="*/ 7397 h 10000"/>
                <a:gd name="connsiteX40" fmla="*/ 1173 w 10000"/>
                <a:gd name="connsiteY40" fmla="*/ 6991 h 10000"/>
                <a:gd name="connsiteX41" fmla="*/ 1356 w 10000"/>
                <a:gd name="connsiteY41" fmla="*/ 6684 h 10000"/>
                <a:gd name="connsiteX42" fmla="*/ 1062 w 10000"/>
                <a:gd name="connsiteY42" fmla="*/ 6226 h 10000"/>
                <a:gd name="connsiteX43" fmla="*/ 1062 w 10000"/>
                <a:gd name="connsiteY43" fmla="*/ 6124 h 10000"/>
                <a:gd name="connsiteX44" fmla="*/ 1100 w 10000"/>
                <a:gd name="connsiteY44" fmla="*/ 5614 h 10000"/>
                <a:gd name="connsiteX45" fmla="*/ 953 w 10000"/>
                <a:gd name="connsiteY45" fmla="*/ 5204 h 10000"/>
                <a:gd name="connsiteX46" fmla="*/ 696 w 10000"/>
                <a:gd name="connsiteY46" fmla="*/ 4388 h 10000"/>
                <a:gd name="connsiteX47" fmla="*/ 623 w 10000"/>
                <a:gd name="connsiteY47" fmla="*/ 3776 h 10000"/>
                <a:gd name="connsiteX48" fmla="*/ 623 w 10000"/>
                <a:gd name="connsiteY48" fmla="*/ 3367 h 10000"/>
                <a:gd name="connsiteX49" fmla="*/ 0 w 10000"/>
                <a:gd name="connsiteY49" fmla="*/ 2553 h 10000"/>
                <a:gd name="connsiteX50" fmla="*/ 477 w 10000"/>
                <a:gd name="connsiteY50" fmla="*/ 1990 h 10000"/>
                <a:gd name="connsiteX51" fmla="*/ 477 w 10000"/>
                <a:gd name="connsiteY51" fmla="*/ 1736 h 10000"/>
                <a:gd name="connsiteX52" fmla="*/ 477 w 10000"/>
                <a:gd name="connsiteY52" fmla="*/ 969 h 10000"/>
                <a:gd name="connsiteX53" fmla="*/ 147 w 10000"/>
                <a:gd name="connsiteY53" fmla="*/ 459 h 10000"/>
                <a:gd name="connsiteX54" fmla="*/ 257 w 10000"/>
                <a:gd name="connsiteY54" fmla="*/ 0 h 10000"/>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458 w 10000"/>
                <a:gd name="connsiteY9" fmla="*/ 3329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537 w 10000"/>
                <a:gd name="connsiteY24" fmla="*/ 9033 h 10000"/>
                <a:gd name="connsiteX25" fmla="*/ 8537 w 10000"/>
                <a:gd name="connsiteY25" fmla="*/ 9287 h 10000"/>
                <a:gd name="connsiteX26" fmla="*/ 8170 w 10000"/>
                <a:gd name="connsiteY26" fmla="*/ 9439 h 10000"/>
                <a:gd name="connsiteX27" fmla="*/ 8097 w 10000"/>
                <a:gd name="connsiteY27" fmla="*/ 9694 h 10000"/>
                <a:gd name="connsiteX28" fmla="*/ 8134 w 10000"/>
                <a:gd name="connsiteY28" fmla="*/ 9950 h 10000"/>
                <a:gd name="connsiteX29" fmla="*/ 8023 w 10000"/>
                <a:gd name="connsiteY29" fmla="*/ 10000 h 10000"/>
                <a:gd name="connsiteX30" fmla="*/ 7766 w 10000"/>
                <a:gd name="connsiteY30" fmla="*/ 9643 h 10000"/>
                <a:gd name="connsiteX31" fmla="*/ 7546 w 10000"/>
                <a:gd name="connsiteY31" fmla="*/ 9542 h 10000"/>
                <a:gd name="connsiteX32" fmla="*/ 7400 w 10000"/>
                <a:gd name="connsiteY32" fmla="*/ 9439 h 10000"/>
                <a:gd name="connsiteX33" fmla="*/ 1502 w 10000"/>
                <a:gd name="connsiteY33" fmla="*/ 9643 h 10000"/>
                <a:gd name="connsiteX34" fmla="*/ 1428 w 10000"/>
                <a:gd name="connsiteY34" fmla="*/ 9185 h 10000"/>
                <a:gd name="connsiteX35" fmla="*/ 1428 w 10000"/>
                <a:gd name="connsiteY35" fmla="*/ 9085 h 10000"/>
                <a:gd name="connsiteX36" fmla="*/ 1428 w 10000"/>
                <a:gd name="connsiteY36" fmla="*/ 8726 h 10000"/>
                <a:gd name="connsiteX37" fmla="*/ 1466 w 10000"/>
                <a:gd name="connsiteY37" fmla="*/ 8421 h 10000"/>
                <a:gd name="connsiteX38" fmla="*/ 1392 w 10000"/>
                <a:gd name="connsiteY38" fmla="*/ 7961 h 10000"/>
                <a:gd name="connsiteX39" fmla="*/ 1246 w 10000"/>
                <a:gd name="connsiteY39" fmla="*/ 7397 h 10000"/>
                <a:gd name="connsiteX40" fmla="*/ 1173 w 10000"/>
                <a:gd name="connsiteY40" fmla="*/ 6991 h 10000"/>
                <a:gd name="connsiteX41" fmla="*/ 1356 w 10000"/>
                <a:gd name="connsiteY41" fmla="*/ 6684 h 10000"/>
                <a:gd name="connsiteX42" fmla="*/ 1062 w 10000"/>
                <a:gd name="connsiteY42" fmla="*/ 6226 h 10000"/>
                <a:gd name="connsiteX43" fmla="*/ 1062 w 10000"/>
                <a:gd name="connsiteY43" fmla="*/ 6124 h 10000"/>
                <a:gd name="connsiteX44" fmla="*/ 1100 w 10000"/>
                <a:gd name="connsiteY44" fmla="*/ 5614 h 10000"/>
                <a:gd name="connsiteX45" fmla="*/ 953 w 10000"/>
                <a:gd name="connsiteY45" fmla="*/ 5204 h 10000"/>
                <a:gd name="connsiteX46" fmla="*/ 696 w 10000"/>
                <a:gd name="connsiteY46" fmla="*/ 4388 h 10000"/>
                <a:gd name="connsiteX47" fmla="*/ 623 w 10000"/>
                <a:gd name="connsiteY47" fmla="*/ 3776 h 10000"/>
                <a:gd name="connsiteX48" fmla="*/ 623 w 10000"/>
                <a:gd name="connsiteY48" fmla="*/ 3367 h 10000"/>
                <a:gd name="connsiteX49" fmla="*/ 0 w 10000"/>
                <a:gd name="connsiteY49" fmla="*/ 2553 h 10000"/>
                <a:gd name="connsiteX50" fmla="*/ 477 w 10000"/>
                <a:gd name="connsiteY50" fmla="*/ 1990 h 10000"/>
                <a:gd name="connsiteX51" fmla="*/ 477 w 10000"/>
                <a:gd name="connsiteY51" fmla="*/ 1736 h 10000"/>
                <a:gd name="connsiteX52" fmla="*/ 477 w 10000"/>
                <a:gd name="connsiteY52" fmla="*/ 969 h 10000"/>
                <a:gd name="connsiteX53" fmla="*/ 147 w 10000"/>
                <a:gd name="connsiteY53" fmla="*/ 459 h 10000"/>
                <a:gd name="connsiteX54" fmla="*/ 257 w 10000"/>
                <a:gd name="connsiteY54" fmla="*/ 0 h 10000"/>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458 w 10000"/>
                <a:gd name="connsiteY9" fmla="*/ 3329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537 w 10000"/>
                <a:gd name="connsiteY24" fmla="*/ 9033 h 10000"/>
                <a:gd name="connsiteX25" fmla="*/ 8170 w 10000"/>
                <a:gd name="connsiteY25" fmla="*/ 9439 h 10000"/>
                <a:gd name="connsiteX26" fmla="*/ 8097 w 10000"/>
                <a:gd name="connsiteY26" fmla="*/ 9694 h 10000"/>
                <a:gd name="connsiteX27" fmla="*/ 8134 w 10000"/>
                <a:gd name="connsiteY27" fmla="*/ 9950 h 10000"/>
                <a:gd name="connsiteX28" fmla="*/ 8023 w 10000"/>
                <a:gd name="connsiteY28" fmla="*/ 10000 h 10000"/>
                <a:gd name="connsiteX29" fmla="*/ 7766 w 10000"/>
                <a:gd name="connsiteY29" fmla="*/ 9643 h 10000"/>
                <a:gd name="connsiteX30" fmla="*/ 7546 w 10000"/>
                <a:gd name="connsiteY30" fmla="*/ 9542 h 10000"/>
                <a:gd name="connsiteX31" fmla="*/ 7400 w 10000"/>
                <a:gd name="connsiteY31" fmla="*/ 9439 h 10000"/>
                <a:gd name="connsiteX32" fmla="*/ 1502 w 10000"/>
                <a:gd name="connsiteY32" fmla="*/ 9643 h 10000"/>
                <a:gd name="connsiteX33" fmla="*/ 1428 w 10000"/>
                <a:gd name="connsiteY33" fmla="*/ 9185 h 10000"/>
                <a:gd name="connsiteX34" fmla="*/ 1428 w 10000"/>
                <a:gd name="connsiteY34" fmla="*/ 9085 h 10000"/>
                <a:gd name="connsiteX35" fmla="*/ 1428 w 10000"/>
                <a:gd name="connsiteY35" fmla="*/ 8726 h 10000"/>
                <a:gd name="connsiteX36" fmla="*/ 1466 w 10000"/>
                <a:gd name="connsiteY36" fmla="*/ 8421 h 10000"/>
                <a:gd name="connsiteX37" fmla="*/ 1392 w 10000"/>
                <a:gd name="connsiteY37" fmla="*/ 7961 h 10000"/>
                <a:gd name="connsiteX38" fmla="*/ 1246 w 10000"/>
                <a:gd name="connsiteY38" fmla="*/ 7397 h 10000"/>
                <a:gd name="connsiteX39" fmla="*/ 1173 w 10000"/>
                <a:gd name="connsiteY39" fmla="*/ 6991 h 10000"/>
                <a:gd name="connsiteX40" fmla="*/ 1356 w 10000"/>
                <a:gd name="connsiteY40" fmla="*/ 6684 h 10000"/>
                <a:gd name="connsiteX41" fmla="*/ 1062 w 10000"/>
                <a:gd name="connsiteY41" fmla="*/ 6226 h 10000"/>
                <a:gd name="connsiteX42" fmla="*/ 1062 w 10000"/>
                <a:gd name="connsiteY42" fmla="*/ 6124 h 10000"/>
                <a:gd name="connsiteX43" fmla="*/ 1100 w 10000"/>
                <a:gd name="connsiteY43" fmla="*/ 5614 h 10000"/>
                <a:gd name="connsiteX44" fmla="*/ 953 w 10000"/>
                <a:gd name="connsiteY44" fmla="*/ 5204 h 10000"/>
                <a:gd name="connsiteX45" fmla="*/ 696 w 10000"/>
                <a:gd name="connsiteY45" fmla="*/ 4388 h 10000"/>
                <a:gd name="connsiteX46" fmla="*/ 623 w 10000"/>
                <a:gd name="connsiteY46" fmla="*/ 3776 h 10000"/>
                <a:gd name="connsiteX47" fmla="*/ 623 w 10000"/>
                <a:gd name="connsiteY47" fmla="*/ 3367 h 10000"/>
                <a:gd name="connsiteX48" fmla="*/ 0 w 10000"/>
                <a:gd name="connsiteY48" fmla="*/ 2553 h 10000"/>
                <a:gd name="connsiteX49" fmla="*/ 477 w 10000"/>
                <a:gd name="connsiteY49" fmla="*/ 1990 h 10000"/>
                <a:gd name="connsiteX50" fmla="*/ 477 w 10000"/>
                <a:gd name="connsiteY50" fmla="*/ 1736 h 10000"/>
                <a:gd name="connsiteX51" fmla="*/ 477 w 10000"/>
                <a:gd name="connsiteY51" fmla="*/ 969 h 10000"/>
                <a:gd name="connsiteX52" fmla="*/ 147 w 10000"/>
                <a:gd name="connsiteY52" fmla="*/ 459 h 10000"/>
                <a:gd name="connsiteX53" fmla="*/ 257 w 10000"/>
                <a:gd name="connsiteY53" fmla="*/ 0 h 10000"/>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458 w 10000"/>
                <a:gd name="connsiteY9" fmla="*/ 3329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170 w 10000"/>
                <a:gd name="connsiteY24" fmla="*/ 9439 h 10000"/>
                <a:gd name="connsiteX25" fmla="*/ 8097 w 10000"/>
                <a:gd name="connsiteY25" fmla="*/ 9694 h 10000"/>
                <a:gd name="connsiteX26" fmla="*/ 8134 w 10000"/>
                <a:gd name="connsiteY26" fmla="*/ 9950 h 10000"/>
                <a:gd name="connsiteX27" fmla="*/ 8023 w 10000"/>
                <a:gd name="connsiteY27" fmla="*/ 10000 h 10000"/>
                <a:gd name="connsiteX28" fmla="*/ 7766 w 10000"/>
                <a:gd name="connsiteY28" fmla="*/ 9643 h 10000"/>
                <a:gd name="connsiteX29" fmla="*/ 7546 w 10000"/>
                <a:gd name="connsiteY29" fmla="*/ 9542 h 10000"/>
                <a:gd name="connsiteX30" fmla="*/ 7400 w 10000"/>
                <a:gd name="connsiteY30" fmla="*/ 9439 h 10000"/>
                <a:gd name="connsiteX31" fmla="*/ 1502 w 10000"/>
                <a:gd name="connsiteY31" fmla="*/ 9643 h 10000"/>
                <a:gd name="connsiteX32" fmla="*/ 1428 w 10000"/>
                <a:gd name="connsiteY32" fmla="*/ 9185 h 10000"/>
                <a:gd name="connsiteX33" fmla="*/ 1428 w 10000"/>
                <a:gd name="connsiteY33" fmla="*/ 9085 h 10000"/>
                <a:gd name="connsiteX34" fmla="*/ 1428 w 10000"/>
                <a:gd name="connsiteY34" fmla="*/ 8726 h 10000"/>
                <a:gd name="connsiteX35" fmla="*/ 1466 w 10000"/>
                <a:gd name="connsiteY35" fmla="*/ 8421 h 10000"/>
                <a:gd name="connsiteX36" fmla="*/ 1392 w 10000"/>
                <a:gd name="connsiteY36" fmla="*/ 7961 h 10000"/>
                <a:gd name="connsiteX37" fmla="*/ 1246 w 10000"/>
                <a:gd name="connsiteY37" fmla="*/ 7397 h 10000"/>
                <a:gd name="connsiteX38" fmla="*/ 1173 w 10000"/>
                <a:gd name="connsiteY38" fmla="*/ 6991 h 10000"/>
                <a:gd name="connsiteX39" fmla="*/ 1356 w 10000"/>
                <a:gd name="connsiteY39" fmla="*/ 6684 h 10000"/>
                <a:gd name="connsiteX40" fmla="*/ 1062 w 10000"/>
                <a:gd name="connsiteY40" fmla="*/ 6226 h 10000"/>
                <a:gd name="connsiteX41" fmla="*/ 1062 w 10000"/>
                <a:gd name="connsiteY41" fmla="*/ 6124 h 10000"/>
                <a:gd name="connsiteX42" fmla="*/ 1100 w 10000"/>
                <a:gd name="connsiteY42" fmla="*/ 5614 h 10000"/>
                <a:gd name="connsiteX43" fmla="*/ 953 w 10000"/>
                <a:gd name="connsiteY43" fmla="*/ 5204 h 10000"/>
                <a:gd name="connsiteX44" fmla="*/ 696 w 10000"/>
                <a:gd name="connsiteY44" fmla="*/ 4388 h 10000"/>
                <a:gd name="connsiteX45" fmla="*/ 623 w 10000"/>
                <a:gd name="connsiteY45" fmla="*/ 3776 h 10000"/>
                <a:gd name="connsiteX46" fmla="*/ 623 w 10000"/>
                <a:gd name="connsiteY46" fmla="*/ 3367 h 10000"/>
                <a:gd name="connsiteX47" fmla="*/ 0 w 10000"/>
                <a:gd name="connsiteY47" fmla="*/ 2553 h 10000"/>
                <a:gd name="connsiteX48" fmla="*/ 477 w 10000"/>
                <a:gd name="connsiteY48" fmla="*/ 1990 h 10000"/>
                <a:gd name="connsiteX49" fmla="*/ 477 w 10000"/>
                <a:gd name="connsiteY49" fmla="*/ 1736 h 10000"/>
                <a:gd name="connsiteX50" fmla="*/ 477 w 10000"/>
                <a:gd name="connsiteY50" fmla="*/ 969 h 10000"/>
                <a:gd name="connsiteX51" fmla="*/ 147 w 10000"/>
                <a:gd name="connsiteY51" fmla="*/ 459 h 10000"/>
                <a:gd name="connsiteX52" fmla="*/ 257 w 10000"/>
                <a:gd name="connsiteY52" fmla="*/ 0 h 10000"/>
                <a:gd name="connsiteX0" fmla="*/ 257 w 10000"/>
                <a:gd name="connsiteY0" fmla="*/ 0 h 9950"/>
                <a:gd name="connsiteX1" fmla="*/ 8448 w 10000"/>
                <a:gd name="connsiteY1" fmla="*/ 90 h 9950"/>
                <a:gd name="connsiteX2" fmla="*/ 8353 w 10000"/>
                <a:gd name="connsiteY2" fmla="*/ 561 h 9950"/>
                <a:gd name="connsiteX3" fmla="*/ 8682 w 10000"/>
                <a:gd name="connsiteY3" fmla="*/ 969 h 9950"/>
                <a:gd name="connsiteX4" fmla="*/ 8631 w 10000"/>
                <a:gd name="connsiteY4" fmla="*/ 1264 h 9950"/>
                <a:gd name="connsiteX5" fmla="*/ 8426 w 10000"/>
                <a:gd name="connsiteY5" fmla="*/ 1938 h 9950"/>
                <a:gd name="connsiteX6" fmla="*/ 8537 w 10000"/>
                <a:gd name="connsiteY6" fmla="*/ 2194 h 9950"/>
                <a:gd name="connsiteX7" fmla="*/ 8572 w 10000"/>
                <a:gd name="connsiteY7" fmla="*/ 2502 h 9950"/>
                <a:gd name="connsiteX8" fmla="*/ 8976 w 10000"/>
                <a:gd name="connsiteY8" fmla="*/ 3011 h 9950"/>
                <a:gd name="connsiteX9" fmla="*/ 9458 w 10000"/>
                <a:gd name="connsiteY9" fmla="*/ 3329 h 9950"/>
                <a:gd name="connsiteX10" fmla="*/ 9561 w 10000"/>
                <a:gd name="connsiteY10" fmla="*/ 3930 h 9950"/>
                <a:gd name="connsiteX11" fmla="*/ 9743 w 10000"/>
                <a:gd name="connsiteY11" fmla="*/ 4286 h 9950"/>
                <a:gd name="connsiteX12" fmla="*/ 9890 w 10000"/>
                <a:gd name="connsiteY12" fmla="*/ 4542 h 9950"/>
                <a:gd name="connsiteX13" fmla="*/ 10000 w 10000"/>
                <a:gd name="connsiteY13" fmla="*/ 5307 h 9950"/>
                <a:gd name="connsiteX14" fmla="*/ 9781 w 10000"/>
                <a:gd name="connsiteY14" fmla="*/ 5765 h 9950"/>
                <a:gd name="connsiteX15" fmla="*/ 9670 w 10000"/>
                <a:gd name="connsiteY15" fmla="*/ 6022 h 9950"/>
                <a:gd name="connsiteX16" fmla="*/ 9670 w 10000"/>
                <a:gd name="connsiteY16" fmla="*/ 6480 h 9950"/>
                <a:gd name="connsiteX17" fmla="*/ 9233 w 10000"/>
                <a:gd name="connsiteY17" fmla="*/ 6428 h 9950"/>
                <a:gd name="connsiteX18" fmla="*/ 8902 w 10000"/>
                <a:gd name="connsiteY18" fmla="*/ 6684 h 9950"/>
                <a:gd name="connsiteX19" fmla="*/ 8756 w 10000"/>
                <a:gd name="connsiteY19" fmla="*/ 6888 h 9950"/>
                <a:gd name="connsiteX20" fmla="*/ 8572 w 10000"/>
                <a:gd name="connsiteY20" fmla="*/ 7296 h 9950"/>
                <a:gd name="connsiteX21" fmla="*/ 8609 w 10000"/>
                <a:gd name="connsiteY21" fmla="*/ 7656 h 9950"/>
                <a:gd name="connsiteX22" fmla="*/ 8793 w 10000"/>
                <a:gd name="connsiteY22" fmla="*/ 8266 h 9950"/>
                <a:gd name="connsiteX23" fmla="*/ 8537 w 10000"/>
                <a:gd name="connsiteY23" fmla="*/ 8625 h 9950"/>
                <a:gd name="connsiteX24" fmla="*/ 8170 w 10000"/>
                <a:gd name="connsiteY24" fmla="*/ 9439 h 9950"/>
                <a:gd name="connsiteX25" fmla="*/ 8097 w 10000"/>
                <a:gd name="connsiteY25" fmla="*/ 9694 h 9950"/>
                <a:gd name="connsiteX26" fmla="*/ 8134 w 10000"/>
                <a:gd name="connsiteY26" fmla="*/ 9950 h 9950"/>
                <a:gd name="connsiteX27" fmla="*/ 7766 w 10000"/>
                <a:gd name="connsiteY27" fmla="*/ 9643 h 9950"/>
                <a:gd name="connsiteX28" fmla="*/ 7546 w 10000"/>
                <a:gd name="connsiteY28" fmla="*/ 9542 h 9950"/>
                <a:gd name="connsiteX29" fmla="*/ 7400 w 10000"/>
                <a:gd name="connsiteY29" fmla="*/ 9439 h 9950"/>
                <a:gd name="connsiteX30" fmla="*/ 1502 w 10000"/>
                <a:gd name="connsiteY30" fmla="*/ 9643 h 9950"/>
                <a:gd name="connsiteX31" fmla="*/ 1428 w 10000"/>
                <a:gd name="connsiteY31" fmla="*/ 9185 h 9950"/>
                <a:gd name="connsiteX32" fmla="*/ 1428 w 10000"/>
                <a:gd name="connsiteY32" fmla="*/ 9085 h 9950"/>
                <a:gd name="connsiteX33" fmla="*/ 1428 w 10000"/>
                <a:gd name="connsiteY33" fmla="*/ 8726 h 9950"/>
                <a:gd name="connsiteX34" fmla="*/ 1466 w 10000"/>
                <a:gd name="connsiteY34" fmla="*/ 8421 h 9950"/>
                <a:gd name="connsiteX35" fmla="*/ 1392 w 10000"/>
                <a:gd name="connsiteY35" fmla="*/ 7961 h 9950"/>
                <a:gd name="connsiteX36" fmla="*/ 1246 w 10000"/>
                <a:gd name="connsiteY36" fmla="*/ 7397 h 9950"/>
                <a:gd name="connsiteX37" fmla="*/ 1173 w 10000"/>
                <a:gd name="connsiteY37" fmla="*/ 6991 h 9950"/>
                <a:gd name="connsiteX38" fmla="*/ 1356 w 10000"/>
                <a:gd name="connsiteY38" fmla="*/ 6684 h 9950"/>
                <a:gd name="connsiteX39" fmla="*/ 1062 w 10000"/>
                <a:gd name="connsiteY39" fmla="*/ 6226 h 9950"/>
                <a:gd name="connsiteX40" fmla="*/ 1062 w 10000"/>
                <a:gd name="connsiteY40" fmla="*/ 6124 h 9950"/>
                <a:gd name="connsiteX41" fmla="*/ 1100 w 10000"/>
                <a:gd name="connsiteY41" fmla="*/ 5614 h 9950"/>
                <a:gd name="connsiteX42" fmla="*/ 953 w 10000"/>
                <a:gd name="connsiteY42" fmla="*/ 5204 h 9950"/>
                <a:gd name="connsiteX43" fmla="*/ 696 w 10000"/>
                <a:gd name="connsiteY43" fmla="*/ 4388 h 9950"/>
                <a:gd name="connsiteX44" fmla="*/ 623 w 10000"/>
                <a:gd name="connsiteY44" fmla="*/ 3776 h 9950"/>
                <a:gd name="connsiteX45" fmla="*/ 623 w 10000"/>
                <a:gd name="connsiteY45" fmla="*/ 3367 h 9950"/>
                <a:gd name="connsiteX46" fmla="*/ 0 w 10000"/>
                <a:gd name="connsiteY46" fmla="*/ 2553 h 9950"/>
                <a:gd name="connsiteX47" fmla="*/ 477 w 10000"/>
                <a:gd name="connsiteY47" fmla="*/ 1990 h 9950"/>
                <a:gd name="connsiteX48" fmla="*/ 477 w 10000"/>
                <a:gd name="connsiteY48" fmla="*/ 1736 h 9950"/>
                <a:gd name="connsiteX49" fmla="*/ 477 w 10000"/>
                <a:gd name="connsiteY49" fmla="*/ 969 h 9950"/>
                <a:gd name="connsiteX50" fmla="*/ 147 w 10000"/>
                <a:gd name="connsiteY50" fmla="*/ 459 h 9950"/>
                <a:gd name="connsiteX51" fmla="*/ 257 w 10000"/>
                <a:gd name="connsiteY51" fmla="*/ 0 h 9950"/>
                <a:gd name="connsiteX0" fmla="*/ 257 w 10000"/>
                <a:gd name="connsiteY0" fmla="*/ 0 h 9753"/>
                <a:gd name="connsiteX1" fmla="*/ 8448 w 10000"/>
                <a:gd name="connsiteY1" fmla="*/ 90 h 9753"/>
                <a:gd name="connsiteX2" fmla="*/ 8353 w 10000"/>
                <a:gd name="connsiteY2" fmla="*/ 564 h 9753"/>
                <a:gd name="connsiteX3" fmla="*/ 8682 w 10000"/>
                <a:gd name="connsiteY3" fmla="*/ 974 h 9753"/>
                <a:gd name="connsiteX4" fmla="*/ 8631 w 10000"/>
                <a:gd name="connsiteY4" fmla="*/ 1270 h 9753"/>
                <a:gd name="connsiteX5" fmla="*/ 8426 w 10000"/>
                <a:gd name="connsiteY5" fmla="*/ 1948 h 9753"/>
                <a:gd name="connsiteX6" fmla="*/ 8537 w 10000"/>
                <a:gd name="connsiteY6" fmla="*/ 2205 h 9753"/>
                <a:gd name="connsiteX7" fmla="*/ 8572 w 10000"/>
                <a:gd name="connsiteY7" fmla="*/ 2515 h 9753"/>
                <a:gd name="connsiteX8" fmla="*/ 8976 w 10000"/>
                <a:gd name="connsiteY8" fmla="*/ 3026 h 9753"/>
                <a:gd name="connsiteX9" fmla="*/ 9458 w 10000"/>
                <a:gd name="connsiteY9" fmla="*/ 3346 h 9753"/>
                <a:gd name="connsiteX10" fmla="*/ 9561 w 10000"/>
                <a:gd name="connsiteY10" fmla="*/ 3950 h 9753"/>
                <a:gd name="connsiteX11" fmla="*/ 9743 w 10000"/>
                <a:gd name="connsiteY11" fmla="*/ 4308 h 9753"/>
                <a:gd name="connsiteX12" fmla="*/ 9890 w 10000"/>
                <a:gd name="connsiteY12" fmla="*/ 4565 h 9753"/>
                <a:gd name="connsiteX13" fmla="*/ 10000 w 10000"/>
                <a:gd name="connsiteY13" fmla="*/ 5334 h 9753"/>
                <a:gd name="connsiteX14" fmla="*/ 9781 w 10000"/>
                <a:gd name="connsiteY14" fmla="*/ 5794 h 9753"/>
                <a:gd name="connsiteX15" fmla="*/ 9670 w 10000"/>
                <a:gd name="connsiteY15" fmla="*/ 6052 h 9753"/>
                <a:gd name="connsiteX16" fmla="*/ 9670 w 10000"/>
                <a:gd name="connsiteY16" fmla="*/ 6513 h 9753"/>
                <a:gd name="connsiteX17" fmla="*/ 9233 w 10000"/>
                <a:gd name="connsiteY17" fmla="*/ 6460 h 9753"/>
                <a:gd name="connsiteX18" fmla="*/ 8902 w 10000"/>
                <a:gd name="connsiteY18" fmla="*/ 6718 h 9753"/>
                <a:gd name="connsiteX19" fmla="*/ 8756 w 10000"/>
                <a:gd name="connsiteY19" fmla="*/ 6923 h 9753"/>
                <a:gd name="connsiteX20" fmla="*/ 8572 w 10000"/>
                <a:gd name="connsiteY20" fmla="*/ 7333 h 9753"/>
                <a:gd name="connsiteX21" fmla="*/ 8609 w 10000"/>
                <a:gd name="connsiteY21" fmla="*/ 7694 h 9753"/>
                <a:gd name="connsiteX22" fmla="*/ 8793 w 10000"/>
                <a:gd name="connsiteY22" fmla="*/ 8308 h 9753"/>
                <a:gd name="connsiteX23" fmla="*/ 8537 w 10000"/>
                <a:gd name="connsiteY23" fmla="*/ 8668 h 9753"/>
                <a:gd name="connsiteX24" fmla="*/ 8170 w 10000"/>
                <a:gd name="connsiteY24" fmla="*/ 9486 h 9753"/>
                <a:gd name="connsiteX25" fmla="*/ 8097 w 10000"/>
                <a:gd name="connsiteY25" fmla="*/ 9743 h 9753"/>
                <a:gd name="connsiteX26" fmla="*/ 7766 w 10000"/>
                <a:gd name="connsiteY26" fmla="*/ 9691 h 9753"/>
                <a:gd name="connsiteX27" fmla="*/ 7546 w 10000"/>
                <a:gd name="connsiteY27" fmla="*/ 9590 h 9753"/>
                <a:gd name="connsiteX28" fmla="*/ 7400 w 10000"/>
                <a:gd name="connsiteY28" fmla="*/ 9486 h 9753"/>
                <a:gd name="connsiteX29" fmla="*/ 1502 w 10000"/>
                <a:gd name="connsiteY29" fmla="*/ 9691 h 9753"/>
                <a:gd name="connsiteX30" fmla="*/ 1428 w 10000"/>
                <a:gd name="connsiteY30" fmla="*/ 9231 h 9753"/>
                <a:gd name="connsiteX31" fmla="*/ 1428 w 10000"/>
                <a:gd name="connsiteY31" fmla="*/ 9131 h 9753"/>
                <a:gd name="connsiteX32" fmla="*/ 1428 w 10000"/>
                <a:gd name="connsiteY32" fmla="*/ 8770 h 9753"/>
                <a:gd name="connsiteX33" fmla="*/ 1466 w 10000"/>
                <a:gd name="connsiteY33" fmla="*/ 8463 h 9753"/>
                <a:gd name="connsiteX34" fmla="*/ 1392 w 10000"/>
                <a:gd name="connsiteY34" fmla="*/ 8001 h 9753"/>
                <a:gd name="connsiteX35" fmla="*/ 1246 w 10000"/>
                <a:gd name="connsiteY35" fmla="*/ 7434 h 9753"/>
                <a:gd name="connsiteX36" fmla="*/ 1173 w 10000"/>
                <a:gd name="connsiteY36" fmla="*/ 7026 h 9753"/>
                <a:gd name="connsiteX37" fmla="*/ 1356 w 10000"/>
                <a:gd name="connsiteY37" fmla="*/ 6718 h 9753"/>
                <a:gd name="connsiteX38" fmla="*/ 1062 w 10000"/>
                <a:gd name="connsiteY38" fmla="*/ 6257 h 9753"/>
                <a:gd name="connsiteX39" fmla="*/ 1062 w 10000"/>
                <a:gd name="connsiteY39" fmla="*/ 6155 h 9753"/>
                <a:gd name="connsiteX40" fmla="*/ 1100 w 10000"/>
                <a:gd name="connsiteY40" fmla="*/ 5642 h 9753"/>
                <a:gd name="connsiteX41" fmla="*/ 953 w 10000"/>
                <a:gd name="connsiteY41" fmla="*/ 5230 h 9753"/>
                <a:gd name="connsiteX42" fmla="*/ 696 w 10000"/>
                <a:gd name="connsiteY42" fmla="*/ 4410 h 9753"/>
                <a:gd name="connsiteX43" fmla="*/ 623 w 10000"/>
                <a:gd name="connsiteY43" fmla="*/ 3795 h 9753"/>
                <a:gd name="connsiteX44" fmla="*/ 623 w 10000"/>
                <a:gd name="connsiteY44" fmla="*/ 3384 h 9753"/>
                <a:gd name="connsiteX45" fmla="*/ 0 w 10000"/>
                <a:gd name="connsiteY45" fmla="*/ 2566 h 9753"/>
                <a:gd name="connsiteX46" fmla="*/ 477 w 10000"/>
                <a:gd name="connsiteY46" fmla="*/ 2000 h 9753"/>
                <a:gd name="connsiteX47" fmla="*/ 477 w 10000"/>
                <a:gd name="connsiteY47" fmla="*/ 1745 h 9753"/>
                <a:gd name="connsiteX48" fmla="*/ 477 w 10000"/>
                <a:gd name="connsiteY48" fmla="*/ 974 h 9753"/>
                <a:gd name="connsiteX49" fmla="*/ 147 w 10000"/>
                <a:gd name="connsiteY49" fmla="*/ 461 h 9753"/>
                <a:gd name="connsiteX50" fmla="*/ 257 w 10000"/>
                <a:gd name="connsiteY50" fmla="*/ 0 h 9753"/>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428 w 10000"/>
                <a:gd name="connsiteY30" fmla="*/ 9362 h 10000"/>
                <a:gd name="connsiteX31" fmla="*/ 1428 w 10000"/>
                <a:gd name="connsiteY31" fmla="*/ 8992 h 10000"/>
                <a:gd name="connsiteX32" fmla="*/ 1466 w 10000"/>
                <a:gd name="connsiteY32" fmla="*/ 8677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428 w 10000"/>
                <a:gd name="connsiteY31" fmla="*/ 8992 h 10000"/>
                <a:gd name="connsiteX32" fmla="*/ 1466 w 10000"/>
                <a:gd name="connsiteY32" fmla="*/ 8677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466 w 10000"/>
                <a:gd name="connsiteY32" fmla="*/ 8677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051 w 10000"/>
                <a:gd name="connsiteY36" fmla="*/ 67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051 w 10000"/>
                <a:gd name="connsiteY36" fmla="*/ 67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532 w 10000"/>
                <a:gd name="connsiteY48" fmla="*/ 549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051 w 10000"/>
                <a:gd name="connsiteY36" fmla="*/ 67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532 w 10000"/>
                <a:gd name="connsiteY48" fmla="*/ 549 h 10000"/>
                <a:gd name="connsiteX49" fmla="*/ 4732 w 10000"/>
                <a:gd name="connsiteY49" fmla="*/ 478 h 10000"/>
                <a:gd name="connsiteX0" fmla="*/ 8448 w 10000"/>
                <a:gd name="connsiteY0" fmla="*/ 0 h 9908"/>
                <a:gd name="connsiteX1" fmla="*/ 8353 w 10000"/>
                <a:gd name="connsiteY1" fmla="*/ 486 h 9908"/>
                <a:gd name="connsiteX2" fmla="*/ 8682 w 10000"/>
                <a:gd name="connsiteY2" fmla="*/ 907 h 9908"/>
                <a:gd name="connsiteX3" fmla="*/ 8631 w 10000"/>
                <a:gd name="connsiteY3" fmla="*/ 1210 h 9908"/>
                <a:gd name="connsiteX4" fmla="*/ 8426 w 10000"/>
                <a:gd name="connsiteY4" fmla="*/ 1905 h 9908"/>
                <a:gd name="connsiteX5" fmla="*/ 8537 w 10000"/>
                <a:gd name="connsiteY5" fmla="*/ 2169 h 9908"/>
                <a:gd name="connsiteX6" fmla="*/ 8572 w 10000"/>
                <a:gd name="connsiteY6" fmla="*/ 2487 h 9908"/>
                <a:gd name="connsiteX7" fmla="*/ 8976 w 10000"/>
                <a:gd name="connsiteY7" fmla="*/ 3011 h 9908"/>
                <a:gd name="connsiteX8" fmla="*/ 9458 w 10000"/>
                <a:gd name="connsiteY8" fmla="*/ 3339 h 9908"/>
                <a:gd name="connsiteX9" fmla="*/ 9561 w 10000"/>
                <a:gd name="connsiteY9" fmla="*/ 3958 h 9908"/>
                <a:gd name="connsiteX10" fmla="*/ 9743 w 10000"/>
                <a:gd name="connsiteY10" fmla="*/ 4325 h 9908"/>
                <a:gd name="connsiteX11" fmla="*/ 9890 w 10000"/>
                <a:gd name="connsiteY11" fmla="*/ 4589 h 9908"/>
                <a:gd name="connsiteX12" fmla="*/ 10000 w 10000"/>
                <a:gd name="connsiteY12" fmla="*/ 5377 h 9908"/>
                <a:gd name="connsiteX13" fmla="*/ 9781 w 10000"/>
                <a:gd name="connsiteY13" fmla="*/ 5849 h 9908"/>
                <a:gd name="connsiteX14" fmla="*/ 9670 w 10000"/>
                <a:gd name="connsiteY14" fmla="*/ 6113 h 9908"/>
                <a:gd name="connsiteX15" fmla="*/ 9670 w 10000"/>
                <a:gd name="connsiteY15" fmla="*/ 6586 h 9908"/>
                <a:gd name="connsiteX16" fmla="*/ 9233 w 10000"/>
                <a:gd name="connsiteY16" fmla="*/ 6532 h 9908"/>
                <a:gd name="connsiteX17" fmla="*/ 8902 w 10000"/>
                <a:gd name="connsiteY17" fmla="*/ 6796 h 9908"/>
                <a:gd name="connsiteX18" fmla="*/ 8756 w 10000"/>
                <a:gd name="connsiteY18" fmla="*/ 7006 h 9908"/>
                <a:gd name="connsiteX19" fmla="*/ 8572 w 10000"/>
                <a:gd name="connsiteY19" fmla="*/ 7427 h 9908"/>
                <a:gd name="connsiteX20" fmla="*/ 8609 w 10000"/>
                <a:gd name="connsiteY20" fmla="*/ 7797 h 9908"/>
                <a:gd name="connsiteX21" fmla="*/ 8793 w 10000"/>
                <a:gd name="connsiteY21" fmla="*/ 8426 h 9908"/>
                <a:gd name="connsiteX22" fmla="*/ 8537 w 10000"/>
                <a:gd name="connsiteY22" fmla="*/ 8796 h 9908"/>
                <a:gd name="connsiteX23" fmla="*/ 8170 w 10000"/>
                <a:gd name="connsiteY23" fmla="*/ 9634 h 9908"/>
                <a:gd name="connsiteX24" fmla="*/ 8097 w 10000"/>
                <a:gd name="connsiteY24" fmla="*/ 9898 h 9908"/>
                <a:gd name="connsiteX25" fmla="*/ 7766 w 10000"/>
                <a:gd name="connsiteY25" fmla="*/ 9844 h 9908"/>
                <a:gd name="connsiteX26" fmla="*/ 7400 w 10000"/>
                <a:gd name="connsiteY26" fmla="*/ 9634 h 9908"/>
                <a:gd name="connsiteX27" fmla="*/ 1502 w 10000"/>
                <a:gd name="connsiteY27" fmla="*/ 9844 h 9908"/>
                <a:gd name="connsiteX28" fmla="*/ 1428 w 10000"/>
                <a:gd name="connsiteY28" fmla="*/ 9373 h 9908"/>
                <a:gd name="connsiteX29" fmla="*/ 1223 w 10000"/>
                <a:gd name="connsiteY29" fmla="*/ 9230 h 9908"/>
                <a:gd name="connsiteX30" fmla="*/ 1120 w 10000"/>
                <a:gd name="connsiteY30" fmla="*/ 8839 h 9908"/>
                <a:gd name="connsiteX31" fmla="*/ 1145 w 10000"/>
                <a:gd name="connsiteY31" fmla="*/ 8361 h 9908"/>
                <a:gd name="connsiteX32" fmla="*/ 1167 w 10000"/>
                <a:gd name="connsiteY32" fmla="*/ 7987 h 9908"/>
                <a:gd name="connsiteX33" fmla="*/ 1246 w 10000"/>
                <a:gd name="connsiteY33" fmla="*/ 7530 h 9908"/>
                <a:gd name="connsiteX34" fmla="*/ 1173 w 10000"/>
                <a:gd name="connsiteY34" fmla="*/ 7112 h 9908"/>
                <a:gd name="connsiteX35" fmla="*/ 1051 w 10000"/>
                <a:gd name="connsiteY35" fmla="*/ 6696 h 9908"/>
                <a:gd name="connsiteX36" fmla="*/ 1062 w 10000"/>
                <a:gd name="connsiteY36" fmla="*/ 6323 h 9908"/>
                <a:gd name="connsiteX37" fmla="*/ 1062 w 10000"/>
                <a:gd name="connsiteY37" fmla="*/ 6219 h 9908"/>
                <a:gd name="connsiteX38" fmla="*/ 1100 w 10000"/>
                <a:gd name="connsiteY38" fmla="*/ 5693 h 9908"/>
                <a:gd name="connsiteX39" fmla="*/ 953 w 10000"/>
                <a:gd name="connsiteY39" fmla="*/ 5270 h 9908"/>
                <a:gd name="connsiteX40" fmla="*/ 696 w 10000"/>
                <a:gd name="connsiteY40" fmla="*/ 4430 h 9908"/>
                <a:gd name="connsiteX41" fmla="*/ 623 w 10000"/>
                <a:gd name="connsiteY41" fmla="*/ 3799 h 9908"/>
                <a:gd name="connsiteX42" fmla="*/ 623 w 10000"/>
                <a:gd name="connsiteY42" fmla="*/ 3378 h 9908"/>
                <a:gd name="connsiteX43" fmla="*/ 0 w 10000"/>
                <a:gd name="connsiteY43" fmla="*/ 2539 h 9908"/>
                <a:gd name="connsiteX44" fmla="*/ 477 w 10000"/>
                <a:gd name="connsiteY44" fmla="*/ 1959 h 9908"/>
                <a:gd name="connsiteX45" fmla="*/ 477 w 10000"/>
                <a:gd name="connsiteY45" fmla="*/ 1697 h 9908"/>
                <a:gd name="connsiteX46" fmla="*/ 477 w 10000"/>
                <a:gd name="connsiteY46" fmla="*/ 907 h 9908"/>
                <a:gd name="connsiteX47" fmla="*/ 532 w 10000"/>
                <a:gd name="connsiteY47" fmla="*/ 457 h 9908"/>
                <a:gd name="connsiteX48" fmla="*/ 4732 w 10000"/>
                <a:gd name="connsiteY48" fmla="*/ 386 h 9908"/>
                <a:gd name="connsiteX0" fmla="*/ 8448 w 10000"/>
                <a:gd name="connsiteY0" fmla="*/ 79 h 10079"/>
                <a:gd name="connsiteX1" fmla="*/ 8353 w 10000"/>
                <a:gd name="connsiteY1" fmla="*/ 570 h 10079"/>
                <a:gd name="connsiteX2" fmla="*/ 8682 w 10000"/>
                <a:gd name="connsiteY2" fmla="*/ 994 h 10079"/>
                <a:gd name="connsiteX3" fmla="*/ 8631 w 10000"/>
                <a:gd name="connsiteY3" fmla="*/ 1300 h 10079"/>
                <a:gd name="connsiteX4" fmla="*/ 8426 w 10000"/>
                <a:gd name="connsiteY4" fmla="*/ 2002 h 10079"/>
                <a:gd name="connsiteX5" fmla="*/ 8537 w 10000"/>
                <a:gd name="connsiteY5" fmla="*/ 2268 h 10079"/>
                <a:gd name="connsiteX6" fmla="*/ 8572 w 10000"/>
                <a:gd name="connsiteY6" fmla="*/ 2589 h 10079"/>
                <a:gd name="connsiteX7" fmla="*/ 8976 w 10000"/>
                <a:gd name="connsiteY7" fmla="*/ 3118 h 10079"/>
                <a:gd name="connsiteX8" fmla="*/ 9458 w 10000"/>
                <a:gd name="connsiteY8" fmla="*/ 3449 h 10079"/>
                <a:gd name="connsiteX9" fmla="*/ 9561 w 10000"/>
                <a:gd name="connsiteY9" fmla="*/ 4074 h 10079"/>
                <a:gd name="connsiteX10" fmla="*/ 9743 w 10000"/>
                <a:gd name="connsiteY10" fmla="*/ 4444 h 10079"/>
                <a:gd name="connsiteX11" fmla="*/ 9890 w 10000"/>
                <a:gd name="connsiteY11" fmla="*/ 4711 h 10079"/>
                <a:gd name="connsiteX12" fmla="*/ 10000 w 10000"/>
                <a:gd name="connsiteY12" fmla="*/ 5506 h 10079"/>
                <a:gd name="connsiteX13" fmla="*/ 9781 w 10000"/>
                <a:gd name="connsiteY13" fmla="*/ 5982 h 10079"/>
                <a:gd name="connsiteX14" fmla="*/ 9670 w 10000"/>
                <a:gd name="connsiteY14" fmla="*/ 6249 h 10079"/>
                <a:gd name="connsiteX15" fmla="*/ 9670 w 10000"/>
                <a:gd name="connsiteY15" fmla="*/ 6726 h 10079"/>
                <a:gd name="connsiteX16" fmla="*/ 9233 w 10000"/>
                <a:gd name="connsiteY16" fmla="*/ 6672 h 10079"/>
                <a:gd name="connsiteX17" fmla="*/ 8902 w 10000"/>
                <a:gd name="connsiteY17" fmla="*/ 6938 h 10079"/>
                <a:gd name="connsiteX18" fmla="*/ 8756 w 10000"/>
                <a:gd name="connsiteY18" fmla="*/ 7150 h 10079"/>
                <a:gd name="connsiteX19" fmla="*/ 8572 w 10000"/>
                <a:gd name="connsiteY19" fmla="*/ 7575 h 10079"/>
                <a:gd name="connsiteX20" fmla="*/ 8609 w 10000"/>
                <a:gd name="connsiteY20" fmla="*/ 7948 h 10079"/>
                <a:gd name="connsiteX21" fmla="*/ 8793 w 10000"/>
                <a:gd name="connsiteY21" fmla="*/ 8583 h 10079"/>
                <a:gd name="connsiteX22" fmla="*/ 8537 w 10000"/>
                <a:gd name="connsiteY22" fmla="*/ 8957 h 10079"/>
                <a:gd name="connsiteX23" fmla="*/ 8170 w 10000"/>
                <a:gd name="connsiteY23" fmla="*/ 9802 h 10079"/>
                <a:gd name="connsiteX24" fmla="*/ 8097 w 10000"/>
                <a:gd name="connsiteY24" fmla="*/ 10069 h 10079"/>
                <a:gd name="connsiteX25" fmla="*/ 7766 w 10000"/>
                <a:gd name="connsiteY25" fmla="*/ 10014 h 10079"/>
                <a:gd name="connsiteX26" fmla="*/ 7400 w 10000"/>
                <a:gd name="connsiteY26" fmla="*/ 9802 h 10079"/>
                <a:gd name="connsiteX27" fmla="*/ 1502 w 10000"/>
                <a:gd name="connsiteY27" fmla="*/ 10014 h 10079"/>
                <a:gd name="connsiteX28" fmla="*/ 1428 w 10000"/>
                <a:gd name="connsiteY28" fmla="*/ 9539 h 10079"/>
                <a:gd name="connsiteX29" fmla="*/ 1223 w 10000"/>
                <a:gd name="connsiteY29" fmla="*/ 9395 h 10079"/>
                <a:gd name="connsiteX30" fmla="*/ 1120 w 10000"/>
                <a:gd name="connsiteY30" fmla="*/ 9000 h 10079"/>
                <a:gd name="connsiteX31" fmla="*/ 1145 w 10000"/>
                <a:gd name="connsiteY31" fmla="*/ 8518 h 10079"/>
                <a:gd name="connsiteX32" fmla="*/ 1167 w 10000"/>
                <a:gd name="connsiteY32" fmla="*/ 8140 h 10079"/>
                <a:gd name="connsiteX33" fmla="*/ 1246 w 10000"/>
                <a:gd name="connsiteY33" fmla="*/ 7679 h 10079"/>
                <a:gd name="connsiteX34" fmla="*/ 1173 w 10000"/>
                <a:gd name="connsiteY34" fmla="*/ 7257 h 10079"/>
                <a:gd name="connsiteX35" fmla="*/ 1051 w 10000"/>
                <a:gd name="connsiteY35" fmla="*/ 6837 h 10079"/>
                <a:gd name="connsiteX36" fmla="*/ 1062 w 10000"/>
                <a:gd name="connsiteY36" fmla="*/ 6461 h 10079"/>
                <a:gd name="connsiteX37" fmla="*/ 1062 w 10000"/>
                <a:gd name="connsiteY37" fmla="*/ 6356 h 10079"/>
                <a:gd name="connsiteX38" fmla="*/ 1100 w 10000"/>
                <a:gd name="connsiteY38" fmla="*/ 5825 h 10079"/>
                <a:gd name="connsiteX39" fmla="*/ 953 w 10000"/>
                <a:gd name="connsiteY39" fmla="*/ 5398 h 10079"/>
                <a:gd name="connsiteX40" fmla="*/ 696 w 10000"/>
                <a:gd name="connsiteY40" fmla="*/ 4550 h 10079"/>
                <a:gd name="connsiteX41" fmla="*/ 623 w 10000"/>
                <a:gd name="connsiteY41" fmla="*/ 3913 h 10079"/>
                <a:gd name="connsiteX42" fmla="*/ 623 w 10000"/>
                <a:gd name="connsiteY42" fmla="*/ 3488 h 10079"/>
                <a:gd name="connsiteX43" fmla="*/ 0 w 10000"/>
                <a:gd name="connsiteY43" fmla="*/ 2642 h 10079"/>
                <a:gd name="connsiteX44" fmla="*/ 477 w 10000"/>
                <a:gd name="connsiteY44" fmla="*/ 2056 h 10079"/>
                <a:gd name="connsiteX45" fmla="*/ 477 w 10000"/>
                <a:gd name="connsiteY45" fmla="*/ 1792 h 10079"/>
                <a:gd name="connsiteX46" fmla="*/ 477 w 10000"/>
                <a:gd name="connsiteY46" fmla="*/ 994 h 10079"/>
                <a:gd name="connsiteX47" fmla="*/ 575 w 10000"/>
                <a:gd name="connsiteY47" fmla="*/ 21 h 10079"/>
                <a:gd name="connsiteX48" fmla="*/ 4732 w 10000"/>
                <a:gd name="connsiteY48" fmla="*/ 469 h 10079"/>
                <a:gd name="connsiteX0" fmla="*/ 8448 w 10000"/>
                <a:gd name="connsiteY0" fmla="*/ 87 h 10087"/>
                <a:gd name="connsiteX1" fmla="*/ 8353 w 10000"/>
                <a:gd name="connsiteY1" fmla="*/ 578 h 10087"/>
                <a:gd name="connsiteX2" fmla="*/ 8682 w 10000"/>
                <a:gd name="connsiteY2" fmla="*/ 1002 h 10087"/>
                <a:gd name="connsiteX3" fmla="*/ 8631 w 10000"/>
                <a:gd name="connsiteY3" fmla="*/ 1308 h 10087"/>
                <a:gd name="connsiteX4" fmla="*/ 8426 w 10000"/>
                <a:gd name="connsiteY4" fmla="*/ 2010 h 10087"/>
                <a:gd name="connsiteX5" fmla="*/ 8537 w 10000"/>
                <a:gd name="connsiteY5" fmla="*/ 2276 h 10087"/>
                <a:gd name="connsiteX6" fmla="*/ 8572 w 10000"/>
                <a:gd name="connsiteY6" fmla="*/ 2597 h 10087"/>
                <a:gd name="connsiteX7" fmla="*/ 8976 w 10000"/>
                <a:gd name="connsiteY7" fmla="*/ 3126 h 10087"/>
                <a:gd name="connsiteX8" fmla="*/ 9458 w 10000"/>
                <a:gd name="connsiteY8" fmla="*/ 3457 h 10087"/>
                <a:gd name="connsiteX9" fmla="*/ 9561 w 10000"/>
                <a:gd name="connsiteY9" fmla="*/ 4082 h 10087"/>
                <a:gd name="connsiteX10" fmla="*/ 9743 w 10000"/>
                <a:gd name="connsiteY10" fmla="*/ 4452 h 10087"/>
                <a:gd name="connsiteX11" fmla="*/ 9890 w 10000"/>
                <a:gd name="connsiteY11" fmla="*/ 4719 h 10087"/>
                <a:gd name="connsiteX12" fmla="*/ 10000 w 10000"/>
                <a:gd name="connsiteY12" fmla="*/ 5514 h 10087"/>
                <a:gd name="connsiteX13" fmla="*/ 9781 w 10000"/>
                <a:gd name="connsiteY13" fmla="*/ 5990 h 10087"/>
                <a:gd name="connsiteX14" fmla="*/ 9670 w 10000"/>
                <a:gd name="connsiteY14" fmla="*/ 6257 h 10087"/>
                <a:gd name="connsiteX15" fmla="*/ 9670 w 10000"/>
                <a:gd name="connsiteY15" fmla="*/ 6734 h 10087"/>
                <a:gd name="connsiteX16" fmla="*/ 9233 w 10000"/>
                <a:gd name="connsiteY16" fmla="*/ 6680 h 10087"/>
                <a:gd name="connsiteX17" fmla="*/ 8902 w 10000"/>
                <a:gd name="connsiteY17" fmla="*/ 6946 h 10087"/>
                <a:gd name="connsiteX18" fmla="*/ 8756 w 10000"/>
                <a:gd name="connsiteY18" fmla="*/ 7158 h 10087"/>
                <a:gd name="connsiteX19" fmla="*/ 8572 w 10000"/>
                <a:gd name="connsiteY19" fmla="*/ 7583 h 10087"/>
                <a:gd name="connsiteX20" fmla="*/ 8609 w 10000"/>
                <a:gd name="connsiteY20" fmla="*/ 7956 h 10087"/>
                <a:gd name="connsiteX21" fmla="*/ 8793 w 10000"/>
                <a:gd name="connsiteY21" fmla="*/ 8591 h 10087"/>
                <a:gd name="connsiteX22" fmla="*/ 8537 w 10000"/>
                <a:gd name="connsiteY22" fmla="*/ 8965 h 10087"/>
                <a:gd name="connsiteX23" fmla="*/ 8170 w 10000"/>
                <a:gd name="connsiteY23" fmla="*/ 9810 h 10087"/>
                <a:gd name="connsiteX24" fmla="*/ 8097 w 10000"/>
                <a:gd name="connsiteY24" fmla="*/ 10077 h 10087"/>
                <a:gd name="connsiteX25" fmla="*/ 7766 w 10000"/>
                <a:gd name="connsiteY25" fmla="*/ 10022 h 10087"/>
                <a:gd name="connsiteX26" fmla="*/ 7400 w 10000"/>
                <a:gd name="connsiteY26" fmla="*/ 9810 h 10087"/>
                <a:gd name="connsiteX27" fmla="*/ 1502 w 10000"/>
                <a:gd name="connsiteY27" fmla="*/ 10022 h 10087"/>
                <a:gd name="connsiteX28" fmla="*/ 1428 w 10000"/>
                <a:gd name="connsiteY28" fmla="*/ 9547 h 10087"/>
                <a:gd name="connsiteX29" fmla="*/ 1223 w 10000"/>
                <a:gd name="connsiteY29" fmla="*/ 9403 h 10087"/>
                <a:gd name="connsiteX30" fmla="*/ 1120 w 10000"/>
                <a:gd name="connsiteY30" fmla="*/ 9008 h 10087"/>
                <a:gd name="connsiteX31" fmla="*/ 1145 w 10000"/>
                <a:gd name="connsiteY31" fmla="*/ 8526 h 10087"/>
                <a:gd name="connsiteX32" fmla="*/ 1167 w 10000"/>
                <a:gd name="connsiteY32" fmla="*/ 8148 h 10087"/>
                <a:gd name="connsiteX33" fmla="*/ 1246 w 10000"/>
                <a:gd name="connsiteY33" fmla="*/ 7687 h 10087"/>
                <a:gd name="connsiteX34" fmla="*/ 1173 w 10000"/>
                <a:gd name="connsiteY34" fmla="*/ 7265 h 10087"/>
                <a:gd name="connsiteX35" fmla="*/ 1051 w 10000"/>
                <a:gd name="connsiteY35" fmla="*/ 6845 h 10087"/>
                <a:gd name="connsiteX36" fmla="*/ 1062 w 10000"/>
                <a:gd name="connsiteY36" fmla="*/ 6469 h 10087"/>
                <a:gd name="connsiteX37" fmla="*/ 1062 w 10000"/>
                <a:gd name="connsiteY37" fmla="*/ 6364 h 10087"/>
                <a:gd name="connsiteX38" fmla="*/ 1100 w 10000"/>
                <a:gd name="connsiteY38" fmla="*/ 5833 h 10087"/>
                <a:gd name="connsiteX39" fmla="*/ 953 w 10000"/>
                <a:gd name="connsiteY39" fmla="*/ 5406 h 10087"/>
                <a:gd name="connsiteX40" fmla="*/ 696 w 10000"/>
                <a:gd name="connsiteY40" fmla="*/ 4558 h 10087"/>
                <a:gd name="connsiteX41" fmla="*/ 623 w 10000"/>
                <a:gd name="connsiteY41" fmla="*/ 3921 h 10087"/>
                <a:gd name="connsiteX42" fmla="*/ 623 w 10000"/>
                <a:gd name="connsiteY42" fmla="*/ 3496 h 10087"/>
                <a:gd name="connsiteX43" fmla="*/ 0 w 10000"/>
                <a:gd name="connsiteY43" fmla="*/ 2650 h 10087"/>
                <a:gd name="connsiteX44" fmla="*/ 477 w 10000"/>
                <a:gd name="connsiteY44" fmla="*/ 2064 h 10087"/>
                <a:gd name="connsiteX45" fmla="*/ 477 w 10000"/>
                <a:gd name="connsiteY45" fmla="*/ 1800 h 10087"/>
                <a:gd name="connsiteX46" fmla="*/ 477 w 10000"/>
                <a:gd name="connsiteY46" fmla="*/ 1002 h 10087"/>
                <a:gd name="connsiteX47" fmla="*/ 575 w 10000"/>
                <a:gd name="connsiteY47" fmla="*/ 29 h 10087"/>
                <a:gd name="connsiteX48" fmla="*/ 4777 w 10000"/>
                <a:gd name="connsiteY48" fmla="*/ 249 h 10087"/>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1100 w 10000"/>
                <a:gd name="connsiteY38" fmla="*/ 5746 h 10000"/>
                <a:gd name="connsiteX39" fmla="*/ 953 w 10000"/>
                <a:gd name="connsiteY39" fmla="*/ 5319 h 10000"/>
                <a:gd name="connsiteX40" fmla="*/ 696 w 10000"/>
                <a:gd name="connsiteY40" fmla="*/ 4471 h 10000"/>
                <a:gd name="connsiteX41" fmla="*/ 623 w 10000"/>
                <a:gd name="connsiteY41" fmla="*/ 3834 h 10000"/>
                <a:gd name="connsiteX42" fmla="*/ 623 w 10000"/>
                <a:gd name="connsiteY42" fmla="*/ 340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1100 w 10000"/>
                <a:gd name="connsiteY38" fmla="*/ 5746 h 10000"/>
                <a:gd name="connsiteX39" fmla="*/ 953 w 10000"/>
                <a:gd name="connsiteY39" fmla="*/ 5319 h 10000"/>
                <a:gd name="connsiteX40" fmla="*/ 696 w 10000"/>
                <a:gd name="connsiteY40" fmla="*/ 4471 h 10000"/>
                <a:gd name="connsiteX41" fmla="*/ 623 w 10000"/>
                <a:gd name="connsiteY41" fmla="*/ 3834 h 10000"/>
                <a:gd name="connsiteX42" fmla="*/ 521 w 10000"/>
                <a:gd name="connsiteY42" fmla="*/ 338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1100 w 10000"/>
                <a:gd name="connsiteY38" fmla="*/ 5746 h 10000"/>
                <a:gd name="connsiteX39" fmla="*/ 953 w 10000"/>
                <a:gd name="connsiteY39" fmla="*/ 5319 h 10000"/>
                <a:gd name="connsiteX40" fmla="*/ 696 w 10000"/>
                <a:gd name="connsiteY40" fmla="*/ 4471 h 10000"/>
                <a:gd name="connsiteX41" fmla="*/ 543 w 10000"/>
                <a:gd name="connsiteY41" fmla="*/ 3858 h 10000"/>
                <a:gd name="connsiteX42" fmla="*/ 521 w 10000"/>
                <a:gd name="connsiteY42" fmla="*/ 338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953 w 10000"/>
                <a:gd name="connsiteY38" fmla="*/ 5319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621 w 10000"/>
                <a:gd name="connsiteY21" fmla="*/ 8392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621 w 10000"/>
                <a:gd name="connsiteY21" fmla="*/ 8392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48" fmla="*/ 8448 w 10000"/>
                <a:gd name="connsiteY48"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754 w 10000"/>
                <a:gd name="connsiteY20" fmla="*/ 7424 h 10000"/>
                <a:gd name="connsiteX21" fmla="*/ 8609 w 10000"/>
                <a:gd name="connsiteY21" fmla="*/ 7869 h 10000"/>
                <a:gd name="connsiteX22" fmla="*/ 8621 w 10000"/>
                <a:gd name="connsiteY22" fmla="*/ 8392 h 10000"/>
                <a:gd name="connsiteX23" fmla="*/ 8537 w 10000"/>
                <a:gd name="connsiteY23" fmla="*/ 8878 h 10000"/>
                <a:gd name="connsiteX24" fmla="*/ 8170 w 10000"/>
                <a:gd name="connsiteY24" fmla="*/ 9723 h 10000"/>
                <a:gd name="connsiteX25" fmla="*/ 8097 w 10000"/>
                <a:gd name="connsiteY25" fmla="*/ 9990 h 10000"/>
                <a:gd name="connsiteX26" fmla="*/ 7766 w 10000"/>
                <a:gd name="connsiteY26" fmla="*/ 9935 h 10000"/>
                <a:gd name="connsiteX27" fmla="*/ 7400 w 10000"/>
                <a:gd name="connsiteY27" fmla="*/ 9723 h 10000"/>
                <a:gd name="connsiteX28" fmla="*/ 1502 w 10000"/>
                <a:gd name="connsiteY28" fmla="*/ 9935 h 10000"/>
                <a:gd name="connsiteX29" fmla="*/ 1428 w 10000"/>
                <a:gd name="connsiteY29" fmla="*/ 9460 h 10000"/>
                <a:gd name="connsiteX30" fmla="*/ 1223 w 10000"/>
                <a:gd name="connsiteY30" fmla="*/ 9316 h 10000"/>
                <a:gd name="connsiteX31" fmla="*/ 1120 w 10000"/>
                <a:gd name="connsiteY31" fmla="*/ 8921 h 10000"/>
                <a:gd name="connsiteX32" fmla="*/ 1145 w 10000"/>
                <a:gd name="connsiteY32" fmla="*/ 8439 h 10000"/>
                <a:gd name="connsiteX33" fmla="*/ 1167 w 10000"/>
                <a:gd name="connsiteY33" fmla="*/ 8061 h 10000"/>
                <a:gd name="connsiteX34" fmla="*/ 1246 w 10000"/>
                <a:gd name="connsiteY34" fmla="*/ 7600 h 10000"/>
                <a:gd name="connsiteX35" fmla="*/ 1173 w 10000"/>
                <a:gd name="connsiteY35" fmla="*/ 7178 h 10000"/>
                <a:gd name="connsiteX36" fmla="*/ 1051 w 10000"/>
                <a:gd name="connsiteY36" fmla="*/ 6758 h 10000"/>
                <a:gd name="connsiteX37" fmla="*/ 1062 w 10000"/>
                <a:gd name="connsiteY37" fmla="*/ 6382 h 10000"/>
                <a:gd name="connsiteX38" fmla="*/ 1062 w 10000"/>
                <a:gd name="connsiteY38" fmla="*/ 6277 h 10000"/>
                <a:gd name="connsiteX39" fmla="*/ 838 w 10000"/>
                <a:gd name="connsiteY39" fmla="*/ 5455 h 10000"/>
                <a:gd name="connsiteX40" fmla="*/ 696 w 10000"/>
                <a:gd name="connsiteY40" fmla="*/ 4471 h 10000"/>
                <a:gd name="connsiteX41" fmla="*/ 543 w 10000"/>
                <a:gd name="connsiteY41" fmla="*/ 3858 h 10000"/>
                <a:gd name="connsiteX42" fmla="*/ 521 w 10000"/>
                <a:gd name="connsiteY42" fmla="*/ 338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49" fmla="*/ 8448 w 10000"/>
                <a:gd name="connsiteY49"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621 w 10000"/>
                <a:gd name="connsiteY21" fmla="*/ 8392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48" fmla="*/ 8448 w 10000"/>
                <a:gd name="connsiteY48"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609 w 10000"/>
                <a:gd name="connsiteY19" fmla="*/ 7869 h 10000"/>
                <a:gd name="connsiteX20" fmla="*/ 8621 w 10000"/>
                <a:gd name="connsiteY20" fmla="*/ 8392 h 10000"/>
                <a:gd name="connsiteX21" fmla="*/ 8537 w 10000"/>
                <a:gd name="connsiteY21" fmla="*/ 8878 h 10000"/>
                <a:gd name="connsiteX22" fmla="*/ 8170 w 10000"/>
                <a:gd name="connsiteY22" fmla="*/ 9723 h 10000"/>
                <a:gd name="connsiteX23" fmla="*/ 8097 w 10000"/>
                <a:gd name="connsiteY23" fmla="*/ 9990 h 10000"/>
                <a:gd name="connsiteX24" fmla="*/ 7766 w 10000"/>
                <a:gd name="connsiteY24" fmla="*/ 9935 h 10000"/>
                <a:gd name="connsiteX25" fmla="*/ 7400 w 10000"/>
                <a:gd name="connsiteY25" fmla="*/ 9723 h 10000"/>
                <a:gd name="connsiteX26" fmla="*/ 1502 w 10000"/>
                <a:gd name="connsiteY26" fmla="*/ 9935 h 10000"/>
                <a:gd name="connsiteX27" fmla="*/ 1428 w 10000"/>
                <a:gd name="connsiteY27" fmla="*/ 9460 h 10000"/>
                <a:gd name="connsiteX28" fmla="*/ 1223 w 10000"/>
                <a:gd name="connsiteY28" fmla="*/ 9316 h 10000"/>
                <a:gd name="connsiteX29" fmla="*/ 1120 w 10000"/>
                <a:gd name="connsiteY29" fmla="*/ 8921 h 10000"/>
                <a:gd name="connsiteX30" fmla="*/ 1145 w 10000"/>
                <a:gd name="connsiteY30" fmla="*/ 8439 h 10000"/>
                <a:gd name="connsiteX31" fmla="*/ 1167 w 10000"/>
                <a:gd name="connsiteY31" fmla="*/ 8061 h 10000"/>
                <a:gd name="connsiteX32" fmla="*/ 1246 w 10000"/>
                <a:gd name="connsiteY32" fmla="*/ 7600 h 10000"/>
                <a:gd name="connsiteX33" fmla="*/ 1173 w 10000"/>
                <a:gd name="connsiteY33" fmla="*/ 7178 h 10000"/>
                <a:gd name="connsiteX34" fmla="*/ 1051 w 10000"/>
                <a:gd name="connsiteY34" fmla="*/ 6758 h 10000"/>
                <a:gd name="connsiteX35" fmla="*/ 1062 w 10000"/>
                <a:gd name="connsiteY35" fmla="*/ 6382 h 10000"/>
                <a:gd name="connsiteX36" fmla="*/ 1062 w 10000"/>
                <a:gd name="connsiteY36" fmla="*/ 6277 h 10000"/>
                <a:gd name="connsiteX37" fmla="*/ 838 w 10000"/>
                <a:gd name="connsiteY37" fmla="*/ 5455 h 10000"/>
                <a:gd name="connsiteX38" fmla="*/ 696 w 10000"/>
                <a:gd name="connsiteY38" fmla="*/ 4471 h 10000"/>
                <a:gd name="connsiteX39" fmla="*/ 543 w 10000"/>
                <a:gd name="connsiteY39" fmla="*/ 3858 h 10000"/>
                <a:gd name="connsiteX40" fmla="*/ 521 w 10000"/>
                <a:gd name="connsiteY40" fmla="*/ 3389 h 10000"/>
                <a:gd name="connsiteX41" fmla="*/ 0 w 10000"/>
                <a:gd name="connsiteY41" fmla="*/ 2563 h 10000"/>
                <a:gd name="connsiteX42" fmla="*/ 477 w 10000"/>
                <a:gd name="connsiteY42" fmla="*/ 1977 h 10000"/>
                <a:gd name="connsiteX43" fmla="*/ 477 w 10000"/>
                <a:gd name="connsiteY43" fmla="*/ 1713 h 10000"/>
                <a:gd name="connsiteX44" fmla="*/ 477 w 10000"/>
                <a:gd name="connsiteY44" fmla="*/ 915 h 10000"/>
                <a:gd name="connsiteX45" fmla="*/ 715 w 10000"/>
                <a:gd name="connsiteY45" fmla="*/ 127 h 10000"/>
                <a:gd name="connsiteX46" fmla="*/ 4777 w 10000"/>
                <a:gd name="connsiteY46" fmla="*/ 162 h 10000"/>
                <a:gd name="connsiteX47" fmla="*/ 8448 w 10000"/>
                <a:gd name="connsiteY47"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621 w 10000"/>
                <a:gd name="connsiteY20" fmla="*/ 8392 h 10000"/>
                <a:gd name="connsiteX21" fmla="*/ 8537 w 10000"/>
                <a:gd name="connsiteY21" fmla="*/ 8878 h 10000"/>
                <a:gd name="connsiteX22" fmla="*/ 8170 w 10000"/>
                <a:gd name="connsiteY22" fmla="*/ 9723 h 10000"/>
                <a:gd name="connsiteX23" fmla="*/ 8097 w 10000"/>
                <a:gd name="connsiteY23" fmla="*/ 9990 h 10000"/>
                <a:gd name="connsiteX24" fmla="*/ 7766 w 10000"/>
                <a:gd name="connsiteY24" fmla="*/ 9935 h 10000"/>
                <a:gd name="connsiteX25" fmla="*/ 7400 w 10000"/>
                <a:gd name="connsiteY25" fmla="*/ 9723 h 10000"/>
                <a:gd name="connsiteX26" fmla="*/ 1502 w 10000"/>
                <a:gd name="connsiteY26" fmla="*/ 9935 h 10000"/>
                <a:gd name="connsiteX27" fmla="*/ 1428 w 10000"/>
                <a:gd name="connsiteY27" fmla="*/ 9460 h 10000"/>
                <a:gd name="connsiteX28" fmla="*/ 1223 w 10000"/>
                <a:gd name="connsiteY28" fmla="*/ 9316 h 10000"/>
                <a:gd name="connsiteX29" fmla="*/ 1120 w 10000"/>
                <a:gd name="connsiteY29" fmla="*/ 8921 h 10000"/>
                <a:gd name="connsiteX30" fmla="*/ 1145 w 10000"/>
                <a:gd name="connsiteY30" fmla="*/ 8439 h 10000"/>
                <a:gd name="connsiteX31" fmla="*/ 1167 w 10000"/>
                <a:gd name="connsiteY31" fmla="*/ 8061 h 10000"/>
                <a:gd name="connsiteX32" fmla="*/ 1246 w 10000"/>
                <a:gd name="connsiteY32" fmla="*/ 7600 h 10000"/>
                <a:gd name="connsiteX33" fmla="*/ 1173 w 10000"/>
                <a:gd name="connsiteY33" fmla="*/ 7178 h 10000"/>
                <a:gd name="connsiteX34" fmla="*/ 1051 w 10000"/>
                <a:gd name="connsiteY34" fmla="*/ 6758 h 10000"/>
                <a:gd name="connsiteX35" fmla="*/ 1062 w 10000"/>
                <a:gd name="connsiteY35" fmla="*/ 6382 h 10000"/>
                <a:gd name="connsiteX36" fmla="*/ 1062 w 10000"/>
                <a:gd name="connsiteY36" fmla="*/ 6277 h 10000"/>
                <a:gd name="connsiteX37" fmla="*/ 838 w 10000"/>
                <a:gd name="connsiteY37" fmla="*/ 5455 h 10000"/>
                <a:gd name="connsiteX38" fmla="*/ 696 w 10000"/>
                <a:gd name="connsiteY38" fmla="*/ 4471 h 10000"/>
                <a:gd name="connsiteX39" fmla="*/ 543 w 10000"/>
                <a:gd name="connsiteY39" fmla="*/ 3858 h 10000"/>
                <a:gd name="connsiteX40" fmla="*/ 521 w 10000"/>
                <a:gd name="connsiteY40" fmla="*/ 3389 h 10000"/>
                <a:gd name="connsiteX41" fmla="*/ 0 w 10000"/>
                <a:gd name="connsiteY41" fmla="*/ 2563 h 10000"/>
                <a:gd name="connsiteX42" fmla="*/ 477 w 10000"/>
                <a:gd name="connsiteY42" fmla="*/ 1977 h 10000"/>
                <a:gd name="connsiteX43" fmla="*/ 477 w 10000"/>
                <a:gd name="connsiteY43" fmla="*/ 1713 h 10000"/>
                <a:gd name="connsiteX44" fmla="*/ 477 w 10000"/>
                <a:gd name="connsiteY44" fmla="*/ 915 h 10000"/>
                <a:gd name="connsiteX45" fmla="*/ 715 w 10000"/>
                <a:gd name="connsiteY45" fmla="*/ 127 h 10000"/>
                <a:gd name="connsiteX46" fmla="*/ 4777 w 10000"/>
                <a:gd name="connsiteY46" fmla="*/ 162 h 10000"/>
                <a:gd name="connsiteX47" fmla="*/ 8448 w 10000"/>
                <a:gd name="connsiteY47"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537 w 10000"/>
                <a:gd name="connsiteY20" fmla="*/ 8878 h 10000"/>
                <a:gd name="connsiteX21" fmla="*/ 8170 w 10000"/>
                <a:gd name="connsiteY21" fmla="*/ 9723 h 10000"/>
                <a:gd name="connsiteX22" fmla="*/ 8097 w 10000"/>
                <a:gd name="connsiteY22" fmla="*/ 9990 h 10000"/>
                <a:gd name="connsiteX23" fmla="*/ 7766 w 10000"/>
                <a:gd name="connsiteY23" fmla="*/ 9935 h 10000"/>
                <a:gd name="connsiteX24" fmla="*/ 7400 w 10000"/>
                <a:gd name="connsiteY24" fmla="*/ 9723 h 10000"/>
                <a:gd name="connsiteX25" fmla="*/ 1502 w 10000"/>
                <a:gd name="connsiteY25" fmla="*/ 9935 h 10000"/>
                <a:gd name="connsiteX26" fmla="*/ 1428 w 10000"/>
                <a:gd name="connsiteY26" fmla="*/ 9460 h 10000"/>
                <a:gd name="connsiteX27" fmla="*/ 1223 w 10000"/>
                <a:gd name="connsiteY27" fmla="*/ 9316 h 10000"/>
                <a:gd name="connsiteX28" fmla="*/ 1120 w 10000"/>
                <a:gd name="connsiteY28" fmla="*/ 8921 h 10000"/>
                <a:gd name="connsiteX29" fmla="*/ 1145 w 10000"/>
                <a:gd name="connsiteY29" fmla="*/ 8439 h 10000"/>
                <a:gd name="connsiteX30" fmla="*/ 1167 w 10000"/>
                <a:gd name="connsiteY30" fmla="*/ 8061 h 10000"/>
                <a:gd name="connsiteX31" fmla="*/ 1246 w 10000"/>
                <a:gd name="connsiteY31" fmla="*/ 7600 h 10000"/>
                <a:gd name="connsiteX32" fmla="*/ 1173 w 10000"/>
                <a:gd name="connsiteY32" fmla="*/ 7178 h 10000"/>
                <a:gd name="connsiteX33" fmla="*/ 1051 w 10000"/>
                <a:gd name="connsiteY33" fmla="*/ 6758 h 10000"/>
                <a:gd name="connsiteX34" fmla="*/ 1062 w 10000"/>
                <a:gd name="connsiteY34" fmla="*/ 6382 h 10000"/>
                <a:gd name="connsiteX35" fmla="*/ 1062 w 10000"/>
                <a:gd name="connsiteY35" fmla="*/ 6277 h 10000"/>
                <a:gd name="connsiteX36" fmla="*/ 838 w 10000"/>
                <a:gd name="connsiteY36" fmla="*/ 5455 h 10000"/>
                <a:gd name="connsiteX37" fmla="*/ 696 w 10000"/>
                <a:gd name="connsiteY37" fmla="*/ 4471 h 10000"/>
                <a:gd name="connsiteX38" fmla="*/ 543 w 10000"/>
                <a:gd name="connsiteY38" fmla="*/ 3858 h 10000"/>
                <a:gd name="connsiteX39" fmla="*/ 521 w 10000"/>
                <a:gd name="connsiteY39" fmla="*/ 3389 h 10000"/>
                <a:gd name="connsiteX40" fmla="*/ 0 w 10000"/>
                <a:gd name="connsiteY40" fmla="*/ 2563 h 10000"/>
                <a:gd name="connsiteX41" fmla="*/ 477 w 10000"/>
                <a:gd name="connsiteY41" fmla="*/ 1977 h 10000"/>
                <a:gd name="connsiteX42" fmla="*/ 477 w 10000"/>
                <a:gd name="connsiteY42" fmla="*/ 1713 h 10000"/>
                <a:gd name="connsiteX43" fmla="*/ 477 w 10000"/>
                <a:gd name="connsiteY43" fmla="*/ 915 h 10000"/>
                <a:gd name="connsiteX44" fmla="*/ 715 w 10000"/>
                <a:gd name="connsiteY44" fmla="*/ 127 h 10000"/>
                <a:gd name="connsiteX45" fmla="*/ 4777 w 10000"/>
                <a:gd name="connsiteY45" fmla="*/ 162 h 10000"/>
                <a:gd name="connsiteX46" fmla="*/ 8448 w 10000"/>
                <a:gd name="connsiteY46"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218 w 10000"/>
                <a:gd name="connsiteY20" fmla="*/ 8974 h 10000"/>
                <a:gd name="connsiteX21" fmla="*/ 8170 w 10000"/>
                <a:gd name="connsiteY21" fmla="*/ 9723 h 10000"/>
                <a:gd name="connsiteX22" fmla="*/ 8097 w 10000"/>
                <a:gd name="connsiteY22" fmla="*/ 9990 h 10000"/>
                <a:gd name="connsiteX23" fmla="*/ 7766 w 10000"/>
                <a:gd name="connsiteY23" fmla="*/ 9935 h 10000"/>
                <a:gd name="connsiteX24" fmla="*/ 7400 w 10000"/>
                <a:gd name="connsiteY24" fmla="*/ 9723 h 10000"/>
                <a:gd name="connsiteX25" fmla="*/ 1502 w 10000"/>
                <a:gd name="connsiteY25" fmla="*/ 9935 h 10000"/>
                <a:gd name="connsiteX26" fmla="*/ 1428 w 10000"/>
                <a:gd name="connsiteY26" fmla="*/ 9460 h 10000"/>
                <a:gd name="connsiteX27" fmla="*/ 1223 w 10000"/>
                <a:gd name="connsiteY27" fmla="*/ 9316 h 10000"/>
                <a:gd name="connsiteX28" fmla="*/ 1120 w 10000"/>
                <a:gd name="connsiteY28" fmla="*/ 8921 h 10000"/>
                <a:gd name="connsiteX29" fmla="*/ 1145 w 10000"/>
                <a:gd name="connsiteY29" fmla="*/ 8439 h 10000"/>
                <a:gd name="connsiteX30" fmla="*/ 1167 w 10000"/>
                <a:gd name="connsiteY30" fmla="*/ 8061 h 10000"/>
                <a:gd name="connsiteX31" fmla="*/ 1246 w 10000"/>
                <a:gd name="connsiteY31" fmla="*/ 7600 h 10000"/>
                <a:gd name="connsiteX32" fmla="*/ 1173 w 10000"/>
                <a:gd name="connsiteY32" fmla="*/ 7178 h 10000"/>
                <a:gd name="connsiteX33" fmla="*/ 1051 w 10000"/>
                <a:gd name="connsiteY33" fmla="*/ 6758 h 10000"/>
                <a:gd name="connsiteX34" fmla="*/ 1062 w 10000"/>
                <a:gd name="connsiteY34" fmla="*/ 6382 h 10000"/>
                <a:gd name="connsiteX35" fmla="*/ 1062 w 10000"/>
                <a:gd name="connsiteY35" fmla="*/ 6277 h 10000"/>
                <a:gd name="connsiteX36" fmla="*/ 838 w 10000"/>
                <a:gd name="connsiteY36" fmla="*/ 5455 h 10000"/>
                <a:gd name="connsiteX37" fmla="*/ 696 w 10000"/>
                <a:gd name="connsiteY37" fmla="*/ 4471 h 10000"/>
                <a:gd name="connsiteX38" fmla="*/ 543 w 10000"/>
                <a:gd name="connsiteY38" fmla="*/ 3858 h 10000"/>
                <a:gd name="connsiteX39" fmla="*/ 521 w 10000"/>
                <a:gd name="connsiteY39" fmla="*/ 3389 h 10000"/>
                <a:gd name="connsiteX40" fmla="*/ 0 w 10000"/>
                <a:gd name="connsiteY40" fmla="*/ 2563 h 10000"/>
                <a:gd name="connsiteX41" fmla="*/ 477 w 10000"/>
                <a:gd name="connsiteY41" fmla="*/ 1977 h 10000"/>
                <a:gd name="connsiteX42" fmla="*/ 477 w 10000"/>
                <a:gd name="connsiteY42" fmla="*/ 1713 h 10000"/>
                <a:gd name="connsiteX43" fmla="*/ 477 w 10000"/>
                <a:gd name="connsiteY43" fmla="*/ 915 h 10000"/>
                <a:gd name="connsiteX44" fmla="*/ 715 w 10000"/>
                <a:gd name="connsiteY44" fmla="*/ 127 h 10000"/>
                <a:gd name="connsiteX45" fmla="*/ 4777 w 10000"/>
                <a:gd name="connsiteY45" fmla="*/ 162 h 10000"/>
                <a:gd name="connsiteX46" fmla="*/ 8448 w 10000"/>
                <a:gd name="connsiteY46"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218 w 10000"/>
                <a:gd name="connsiteY20" fmla="*/ 8974 h 10000"/>
                <a:gd name="connsiteX21" fmla="*/ 8097 w 10000"/>
                <a:gd name="connsiteY21" fmla="*/ 9990 h 10000"/>
                <a:gd name="connsiteX22" fmla="*/ 7766 w 10000"/>
                <a:gd name="connsiteY22" fmla="*/ 9935 h 10000"/>
                <a:gd name="connsiteX23" fmla="*/ 7400 w 10000"/>
                <a:gd name="connsiteY23" fmla="*/ 9723 h 10000"/>
                <a:gd name="connsiteX24" fmla="*/ 1502 w 10000"/>
                <a:gd name="connsiteY24" fmla="*/ 9935 h 10000"/>
                <a:gd name="connsiteX25" fmla="*/ 1428 w 10000"/>
                <a:gd name="connsiteY25" fmla="*/ 9460 h 10000"/>
                <a:gd name="connsiteX26" fmla="*/ 1223 w 10000"/>
                <a:gd name="connsiteY26" fmla="*/ 9316 h 10000"/>
                <a:gd name="connsiteX27" fmla="*/ 1120 w 10000"/>
                <a:gd name="connsiteY27" fmla="*/ 8921 h 10000"/>
                <a:gd name="connsiteX28" fmla="*/ 1145 w 10000"/>
                <a:gd name="connsiteY28" fmla="*/ 8439 h 10000"/>
                <a:gd name="connsiteX29" fmla="*/ 1167 w 10000"/>
                <a:gd name="connsiteY29" fmla="*/ 8061 h 10000"/>
                <a:gd name="connsiteX30" fmla="*/ 1246 w 10000"/>
                <a:gd name="connsiteY30" fmla="*/ 7600 h 10000"/>
                <a:gd name="connsiteX31" fmla="*/ 1173 w 10000"/>
                <a:gd name="connsiteY31" fmla="*/ 7178 h 10000"/>
                <a:gd name="connsiteX32" fmla="*/ 1051 w 10000"/>
                <a:gd name="connsiteY32" fmla="*/ 6758 h 10000"/>
                <a:gd name="connsiteX33" fmla="*/ 1062 w 10000"/>
                <a:gd name="connsiteY33" fmla="*/ 6382 h 10000"/>
                <a:gd name="connsiteX34" fmla="*/ 1062 w 10000"/>
                <a:gd name="connsiteY34" fmla="*/ 6277 h 10000"/>
                <a:gd name="connsiteX35" fmla="*/ 838 w 10000"/>
                <a:gd name="connsiteY35" fmla="*/ 5455 h 10000"/>
                <a:gd name="connsiteX36" fmla="*/ 696 w 10000"/>
                <a:gd name="connsiteY36" fmla="*/ 4471 h 10000"/>
                <a:gd name="connsiteX37" fmla="*/ 543 w 10000"/>
                <a:gd name="connsiteY37" fmla="*/ 3858 h 10000"/>
                <a:gd name="connsiteX38" fmla="*/ 521 w 10000"/>
                <a:gd name="connsiteY38" fmla="*/ 3389 h 10000"/>
                <a:gd name="connsiteX39" fmla="*/ 0 w 10000"/>
                <a:gd name="connsiteY39" fmla="*/ 2563 h 10000"/>
                <a:gd name="connsiteX40" fmla="*/ 477 w 10000"/>
                <a:gd name="connsiteY40" fmla="*/ 1977 h 10000"/>
                <a:gd name="connsiteX41" fmla="*/ 477 w 10000"/>
                <a:gd name="connsiteY41" fmla="*/ 1713 h 10000"/>
                <a:gd name="connsiteX42" fmla="*/ 477 w 10000"/>
                <a:gd name="connsiteY42" fmla="*/ 915 h 10000"/>
                <a:gd name="connsiteX43" fmla="*/ 715 w 10000"/>
                <a:gd name="connsiteY43" fmla="*/ 127 h 10000"/>
                <a:gd name="connsiteX44" fmla="*/ 4777 w 10000"/>
                <a:gd name="connsiteY44" fmla="*/ 162 h 10000"/>
                <a:gd name="connsiteX45" fmla="*/ 8448 w 10000"/>
                <a:gd name="connsiteY45" fmla="*/ 0 h 10000"/>
                <a:gd name="connsiteX0" fmla="*/ 8448 w 10000"/>
                <a:gd name="connsiteY0" fmla="*/ 0 h 10015"/>
                <a:gd name="connsiteX1" fmla="*/ 8353 w 10000"/>
                <a:gd name="connsiteY1" fmla="*/ 491 h 10015"/>
                <a:gd name="connsiteX2" fmla="*/ 8682 w 10000"/>
                <a:gd name="connsiteY2" fmla="*/ 915 h 10015"/>
                <a:gd name="connsiteX3" fmla="*/ 8631 w 10000"/>
                <a:gd name="connsiteY3" fmla="*/ 1221 h 10015"/>
                <a:gd name="connsiteX4" fmla="*/ 8426 w 10000"/>
                <a:gd name="connsiteY4" fmla="*/ 1923 h 10015"/>
                <a:gd name="connsiteX5" fmla="*/ 8537 w 10000"/>
                <a:gd name="connsiteY5" fmla="*/ 2189 h 10015"/>
                <a:gd name="connsiteX6" fmla="*/ 8572 w 10000"/>
                <a:gd name="connsiteY6" fmla="*/ 2510 h 10015"/>
                <a:gd name="connsiteX7" fmla="*/ 8976 w 10000"/>
                <a:gd name="connsiteY7" fmla="*/ 3039 h 10015"/>
                <a:gd name="connsiteX8" fmla="*/ 9458 w 10000"/>
                <a:gd name="connsiteY8" fmla="*/ 3370 h 10015"/>
                <a:gd name="connsiteX9" fmla="*/ 9561 w 10000"/>
                <a:gd name="connsiteY9" fmla="*/ 3995 h 10015"/>
                <a:gd name="connsiteX10" fmla="*/ 9743 w 10000"/>
                <a:gd name="connsiteY10" fmla="*/ 4365 h 10015"/>
                <a:gd name="connsiteX11" fmla="*/ 9890 w 10000"/>
                <a:gd name="connsiteY11" fmla="*/ 4632 h 10015"/>
                <a:gd name="connsiteX12" fmla="*/ 10000 w 10000"/>
                <a:gd name="connsiteY12" fmla="*/ 5427 h 10015"/>
                <a:gd name="connsiteX13" fmla="*/ 9781 w 10000"/>
                <a:gd name="connsiteY13" fmla="*/ 5903 h 10015"/>
                <a:gd name="connsiteX14" fmla="*/ 9670 w 10000"/>
                <a:gd name="connsiteY14" fmla="*/ 6170 h 10015"/>
                <a:gd name="connsiteX15" fmla="*/ 9670 w 10000"/>
                <a:gd name="connsiteY15" fmla="*/ 6647 h 10015"/>
                <a:gd name="connsiteX16" fmla="*/ 9233 w 10000"/>
                <a:gd name="connsiteY16" fmla="*/ 6593 h 10015"/>
                <a:gd name="connsiteX17" fmla="*/ 8902 w 10000"/>
                <a:gd name="connsiteY17" fmla="*/ 6859 h 10015"/>
                <a:gd name="connsiteX18" fmla="*/ 8667 w 10000"/>
                <a:gd name="connsiteY18" fmla="*/ 6896 h 10015"/>
                <a:gd name="connsiteX19" fmla="*/ 8813 w 10000"/>
                <a:gd name="connsiteY19" fmla="*/ 7909 h 10015"/>
                <a:gd name="connsiteX20" fmla="*/ 8218 w 10000"/>
                <a:gd name="connsiteY20" fmla="*/ 8974 h 10015"/>
                <a:gd name="connsiteX21" fmla="*/ 8097 w 10000"/>
                <a:gd name="connsiteY21" fmla="*/ 9990 h 10015"/>
                <a:gd name="connsiteX22" fmla="*/ 7400 w 10000"/>
                <a:gd name="connsiteY22" fmla="*/ 9723 h 10015"/>
                <a:gd name="connsiteX23" fmla="*/ 1502 w 10000"/>
                <a:gd name="connsiteY23" fmla="*/ 9935 h 10015"/>
                <a:gd name="connsiteX24" fmla="*/ 1428 w 10000"/>
                <a:gd name="connsiteY24" fmla="*/ 9460 h 10015"/>
                <a:gd name="connsiteX25" fmla="*/ 1223 w 10000"/>
                <a:gd name="connsiteY25" fmla="*/ 9316 h 10015"/>
                <a:gd name="connsiteX26" fmla="*/ 1120 w 10000"/>
                <a:gd name="connsiteY26" fmla="*/ 8921 h 10015"/>
                <a:gd name="connsiteX27" fmla="*/ 1145 w 10000"/>
                <a:gd name="connsiteY27" fmla="*/ 8439 h 10015"/>
                <a:gd name="connsiteX28" fmla="*/ 1167 w 10000"/>
                <a:gd name="connsiteY28" fmla="*/ 8061 h 10015"/>
                <a:gd name="connsiteX29" fmla="*/ 1246 w 10000"/>
                <a:gd name="connsiteY29" fmla="*/ 7600 h 10015"/>
                <a:gd name="connsiteX30" fmla="*/ 1173 w 10000"/>
                <a:gd name="connsiteY30" fmla="*/ 7178 h 10015"/>
                <a:gd name="connsiteX31" fmla="*/ 1051 w 10000"/>
                <a:gd name="connsiteY31" fmla="*/ 6758 h 10015"/>
                <a:gd name="connsiteX32" fmla="*/ 1062 w 10000"/>
                <a:gd name="connsiteY32" fmla="*/ 6382 h 10015"/>
                <a:gd name="connsiteX33" fmla="*/ 1062 w 10000"/>
                <a:gd name="connsiteY33" fmla="*/ 6277 h 10015"/>
                <a:gd name="connsiteX34" fmla="*/ 838 w 10000"/>
                <a:gd name="connsiteY34" fmla="*/ 5455 h 10015"/>
                <a:gd name="connsiteX35" fmla="*/ 696 w 10000"/>
                <a:gd name="connsiteY35" fmla="*/ 4471 h 10015"/>
                <a:gd name="connsiteX36" fmla="*/ 543 w 10000"/>
                <a:gd name="connsiteY36" fmla="*/ 3858 h 10015"/>
                <a:gd name="connsiteX37" fmla="*/ 521 w 10000"/>
                <a:gd name="connsiteY37" fmla="*/ 3389 h 10015"/>
                <a:gd name="connsiteX38" fmla="*/ 0 w 10000"/>
                <a:gd name="connsiteY38" fmla="*/ 2563 h 10015"/>
                <a:gd name="connsiteX39" fmla="*/ 477 w 10000"/>
                <a:gd name="connsiteY39" fmla="*/ 1977 h 10015"/>
                <a:gd name="connsiteX40" fmla="*/ 477 w 10000"/>
                <a:gd name="connsiteY40" fmla="*/ 1713 h 10015"/>
                <a:gd name="connsiteX41" fmla="*/ 477 w 10000"/>
                <a:gd name="connsiteY41" fmla="*/ 915 h 10015"/>
                <a:gd name="connsiteX42" fmla="*/ 715 w 10000"/>
                <a:gd name="connsiteY42" fmla="*/ 127 h 10015"/>
                <a:gd name="connsiteX43" fmla="*/ 4777 w 10000"/>
                <a:gd name="connsiteY43" fmla="*/ 162 h 10015"/>
                <a:gd name="connsiteX44" fmla="*/ 8448 w 10000"/>
                <a:gd name="connsiteY44" fmla="*/ 0 h 10015"/>
                <a:gd name="connsiteX0" fmla="*/ 8448 w 10000"/>
                <a:gd name="connsiteY0" fmla="*/ 0 h 10015"/>
                <a:gd name="connsiteX1" fmla="*/ 8570 w 10000"/>
                <a:gd name="connsiteY1" fmla="*/ 375 h 10015"/>
                <a:gd name="connsiteX2" fmla="*/ 8682 w 10000"/>
                <a:gd name="connsiteY2" fmla="*/ 915 h 10015"/>
                <a:gd name="connsiteX3" fmla="*/ 8631 w 10000"/>
                <a:gd name="connsiteY3" fmla="*/ 1221 h 10015"/>
                <a:gd name="connsiteX4" fmla="*/ 8426 w 10000"/>
                <a:gd name="connsiteY4" fmla="*/ 1923 h 10015"/>
                <a:gd name="connsiteX5" fmla="*/ 8537 w 10000"/>
                <a:gd name="connsiteY5" fmla="*/ 2189 h 10015"/>
                <a:gd name="connsiteX6" fmla="*/ 8572 w 10000"/>
                <a:gd name="connsiteY6" fmla="*/ 2510 h 10015"/>
                <a:gd name="connsiteX7" fmla="*/ 8976 w 10000"/>
                <a:gd name="connsiteY7" fmla="*/ 3039 h 10015"/>
                <a:gd name="connsiteX8" fmla="*/ 9458 w 10000"/>
                <a:gd name="connsiteY8" fmla="*/ 3370 h 10015"/>
                <a:gd name="connsiteX9" fmla="*/ 9561 w 10000"/>
                <a:gd name="connsiteY9" fmla="*/ 3995 h 10015"/>
                <a:gd name="connsiteX10" fmla="*/ 9743 w 10000"/>
                <a:gd name="connsiteY10" fmla="*/ 4365 h 10015"/>
                <a:gd name="connsiteX11" fmla="*/ 9890 w 10000"/>
                <a:gd name="connsiteY11" fmla="*/ 4632 h 10015"/>
                <a:gd name="connsiteX12" fmla="*/ 10000 w 10000"/>
                <a:gd name="connsiteY12" fmla="*/ 5427 h 10015"/>
                <a:gd name="connsiteX13" fmla="*/ 9781 w 10000"/>
                <a:gd name="connsiteY13" fmla="*/ 5903 h 10015"/>
                <a:gd name="connsiteX14" fmla="*/ 9670 w 10000"/>
                <a:gd name="connsiteY14" fmla="*/ 6170 h 10015"/>
                <a:gd name="connsiteX15" fmla="*/ 9670 w 10000"/>
                <a:gd name="connsiteY15" fmla="*/ 6647 h 10015"/>
                <a:gd name="connsiteX16" fmla="*/ 9233 w 10000"/>
                <a:gd name="connsiteY16" fmla="*/ 6593 h 10015"/>
                <a:gd name="connsiteX17" fmla="*/ 8902 w 10000"/>
                <a:gd name="connsiteY17" fmla="*/ 6859 h 10015"/>
                <a:gd name="connsiteX18" fmla="*/ 8667 w 10000"/>
                <a:gd name="connsiteY18" fmla="*/ 6896 h 10015"/>
                <a:gd name="connsiteX19" fmla="*/ 8813 w 10000"/>
                <a:gd name="connsiteY19" fmla="*/ 7909 h 10015"/>
                <a:gd name="connsiteX20" fmla="*/ 8218 w 10000"/>
                <a:gd name="connsiteY20" fmla="*/ 8974 h 10015"/>
                <a:gd name="connsiteX21" fmla="*/ 8097 w 10000"/>
                <a:gd name="connsiteY21" fmla="*/ 9990 h 10015"/>
                <a:gd name="connsiteX22" fmla="*/ 7400 w 10000"/>
                <a:gd name="connsiteY22" fmla="*/ 9723 h 10015"/>
                <a:gd name="connsiteX23" fmla="*/ 1502 w 10000"/>
                <a:gd name="connsiteY23" fmla="*/ 9935 h 10015"/>
                <a:gd name="connsiteX24" fmla="*/ 1428 w 10000"/>
                <a:gd name="connsiteY24" fmla="*/ 9460 h 10015"/>
                <a:gd name="connsiteX25" fmla="*/ 1223 w 10000"/>
                <a:gd name="connsiteY25" fmla="*/ 9316 h 10015"/>
                <a:gd name="connsiteX26" fmla="*/ 1120 w 10000"/>
                <a:gd name="connsiteY26" fmla="*/ 8921 h 10015"/>
                <a:gd name="connsiteX27" fmla="*/ 1145 w 10000"/>
                <a:gd name="connsiteY27" fmla="*/ 8439 h 10015"/>
                <a:gd name="connsiteX28" fmla="*/ 1167 w 10000"/>
                <a:gd name="connsiteY28" fmla="*/ 8061 h 10015"/>
                <a:gd name="connsiteX29" fmla="*/ 1246 w 10000"/>
                <a:gd name="connsiteY29" fmla="*/ 7600 h 10015"/>
                <a:gd name="connsiteX30" fmla="*/ 1173 w 10000"/>
                <a:gd name="connsiteY30" fmla="*/ 7178 h 10015"/>
                <a:gd name="connsiteX31" fmla="*/ 1051 w 10000"/>
                <a:gd name="connsiteY31" fmla="*/ 6758 h 10015"/>
                <a:gd name="connsiteX32" fmla="*/ 1062 w 10000"/>
                <a:gd name="connsiteY32" fmla="*/ 6382 h 10015"/>
                <a:gd name="connsiteX33" fmla="*/ 1062 w 10000"/>
                <a:gd name="connsiteY33" fmla="*/ 6277 h 10015"/>
                <a:gd name="connsiteX34" fmla="*/ 838 w 10000"/>
                <a:gd name="connsiteY34" fmla="*/ 5455 h 10015"/>
                <a:gd name="connsiteX35" fmla="*/ 696 w 10000"/>
                <a:gd name="connsiteY35" fmla="*/ 4471 h 10015"/>
                <a:gd name="connsiteX36" fmla="*/ 543 w 10000"/>
                <a:gd name="connsiteY36" fmla="*/ 3858 h 10015"/>
                <a:gd name="connsiteX37" fmla="*/ 521 w 10000"/>
                <a:gd name="connsiteY37" fmla="*/ 3389 h 10015"/>
                <a:gd name="connsiteX38" fmla="*/ 0 w 10000"/>
                <a:gd name="connsiteY38" fmla="*/ 2563 h 10015"/>
                <a:gd name="connsiteX39" fmla="*/ 477 w 10000"/>
                <a:gd name="connsiteY39" fmla="*/ 1977 h 10015"/>
                <a:gd name="connsiteX40" fmla="*/ 477 w 10000"/>
                <a:gd name="connsiteY40" fmla="*/ 1713 h 10015"/>
                <a:gd name="connsiteX41" fmla="*/ 477 w 10000"/>
                <a:gd name="connsiteY41" fmla="*/ 915 h 10015"/>
                <a:gd name="connsiteX42" fmla="*/ 715 w 10000"/>
                <a:gd name="connsiteY42" fmla="*/ 127 h 10015"/>
                <a:gd name="connsiteX43" fmla="*/ 4777 w 10000"/>
                <a:gd name="connsiteY43" fmla="*/ 162 h 10015"/>
                <a:gd name="connsiteX44" fmla="*/ 8448 w 10000"/>
                <a:gd name="connsiteY44" fmla="*/ 0 h 10015"/>
                <a:gd name="connsiteX0" fmla="*/ 8448 w 10000"/>
                <a:gd name="connsiteY0" fmla="*/ 0 h 10015"/>
                <a:gd name="connsiteX1" fmla="*/ 8570 w 10000"/>
                <a:gd name="connsiteY1" fmla="*/ 375 h 10015"/>
                <a:gd name="connsiteX2" fmla="*/ 8682 w 10000"/>
                <a:gd name="connsiteY2" fmla="*/ 915 h 10015"/>
                <a:gd name="connsiteX3" fmla="*/ 8631 w 10000"/>
                <a:gd name="connsiteY3" fmla="*/ 1221 h 10015"/>
                <a:gd name="connsiteX4" fmla="*/ 8426 w 10000"/>
                <a:gd name="connsiteY4" fmla="*/ 1923 h 10015"/>
                <a:gd name="connsiteX5" fmla="*/ 8537 w 10000"/>
                <a:gd name="connsiteY5" fmla="*/ 2189 h 10015"/>
                <a:gd name="connsiteX6" fmla="*/ 8572 w 10000"/>
                <a:gd name="connsiteY6" fmla="*/ 2510 h 10015"/>
                <a:gd name="connsiteX7" fmla="*/ 8976 w 10000"/>
                <a:gd name="connsiteY7" fmla="*/ 3039 h 10015"/>
                <a:gd name="connsiteX8" fmla="*/ 9458 w 10000"/>
                <a:gd name="connsiteY8" fmla="*/ 3370 h 10015"/>
                <a:gd name="connsiteX9" fmla="*/ 9561 w 10000"/>
                <a:gd name="connsiteY9" fmla="*/ 3995 h 10015"/>
                <a:gd name="connsiteX10" fmla="*/ 9743 w 10000"/>
                <a:gd name="connsiteY10" fmla="*/ 4365 h 10015"/>
                <a:gd name="connsiteX11" fmla="*/ 9890 w 10000"/>
                <a:gd name="connsiteY11" fmla="*/ 4632 h 10015"/>
                <a:gd name="connsiteX12" fmla="*/ 10000 w 10000"/>
                <a:gd name="connsiteY12" fmla="*/ 5427 h 10015"/>
                <a:gd name="connsiteX13" fmla="*/ 9781 w 10000"/>
                <a:gd name="connsiteY13" fmla="*/ 5903 h 10015"/>
                <a:gd name="connsiteX14" fmla="*/ 9670 w 10000"/>
                <a:gd name="connsiteY14" fmla="*/ 6170 h 10015"/>
                <a:gd name="connsiteX15" fmla="*/ 9670 w 10000"/>
                <a:gd name="connsiteY15" fmla="*/ 6647 h 10015"/>
                <a:gd name="connsiteX16" fmla="*/ 9354 w 10000"/>
                <a:gd name="connsiteY16" fmla="*/ 7012 h 10015"/>
                <a:gd name="connsiteX17" fmla="*/ 8902 w 10000"/>
                <a:gd name="connsiteY17" fmla="*/ 6859 h 10015"/>
                <a:gd name="connsiteX18" fmla="*/ 8667 w 10000"/>
                <a:gd name="connsiteY18" fmla="*/ 6896 h 10015"/>
                <a:gd name="connsiteX19" fmla="*/ 8813 w 10000"/>
                <a:gd name="connsiteY19" fmla="*/ 7909 h 10015"/>
                <a:gd name="connsiteX20" fmla="*/ 8218 w 10000"/>
                <a:gd name="connsiteY20" fmla="*/ 8974 h 10015"/>
                <a:gd name="connsiteX21" fmla="*/ 8097 w 10000"/>
                <a:gd name="connsiteY21" fmla="*/ 9990 h 10015"/>
                <a:gd name="connsiteX22" fmla="*/ 7400 w 10000"/>
                <a:gd name="connsiteY22" fmla="*/ 9723 h 10015"/>
                <a:gd name="connsiteX23" fmla="*/ 1502 w 10000"/>
                <a:gd name="connsiteY23" fmla="*/ 9935 h 10015"/>
                <a:gd name="connsiteX24" fmla="*/ 1428 w 10000"/>
                <a:gd name="connsiteY24" fmla="*/ 9460 h 10015"/>
                <a:gd name="connsiteX25" fmla="*/ 1223 w 10000"/>
                <a:gd name="connsiteY25" fmla="*/ 9316 h 10015"/>
                <a:gd name="connsiteX26" fmla="*/ 1120 w 10000"/>
                <a:gd name="connsiteY26" fmla="*/ 8921 h 10015"/>
                <a:gd name="connsiteX27" fmla="*/ 1145 w 10000"/>
                <a:gd name="connsiteY27" fmla="*/ 8439 h 10015"/>
                <a:gd name="connsiteX28" fmla="*/ 1167 w 10000"/>
                <a:gd name="connsiteY28" fmla="*/ 8061 h 10015"/>
                <a:gd name="connsiteX29" fmla="*/ 1246 w 10000"/>
                <a:gd name="connsiteY29" fmla="*/ 7600 h 10015"/>
                <a:gd name="connsiteX30" fmla="*/ 1173 w 10000"/>
                <a:gd name="connsiteY30" fmla="*/ 7178 h 10015"/>
                <a:gd name="connsiteX31" fmla="*/ 1051 w 10000"/>
                <a:gd name="connsiteY31" fmla="*/ 6758 h 10015"/>
                <a:gd name="connsiteX32" fmla="*/ 1062 w 10000"/>
                <a:gd name="connsiteY32" fmla="*/ 6382 h 10015"/>
                <a:gd name="connsiteX33" fmla="*/ 1062 w 10000"/>
                <a:gd name="connsiteY33" fmla="*/ 6277 h 10015"/>
                <a:gd name="connsiteX34" fmla="*/ 838 w 10000"/>
                <a:gd name="connsiteY34" fmla="*/ 5455 h 10015"/>
                <a:gd name="connsiteX35" fmla="*/ 696 w 10000"/>
                <a:gd name="connsiteY35" fmla="*/ 4471 h 10015"/>
                <a:gd name="connsiteX36" fmla="*/ 543 w 10000"/>
                <a:gd name="connsiteY36" fmla="*/ 3858 h 10015"/>
                <a:gd name="connsiteX37" fmla="*/ 521 w 10000"/>
                <a:gd name="connsiteY37" fmla="*/ 3389 h 10015"/>
                <a:gd name="connsiteX38" fmla="*/ 0 w 10000"/>
                <a:gd name="connsiteY38" fmla="*/ 2563 h 10015"/>
                <a:gd name="connsiteX39" fmla="*/ 477 w 10000"/>
                <a:gd name="connsiteY39" fmla="*/ 1977 h 10015"/>
                <a:gd name="connsiteX40" fmla="*/ 477 w 10000"/>
                <a:gd name="connsiteY40" fmla="*/ 1713 h 10015"/>
                <a:gd name="connsiteX41" fmla="*/ 477 w 10000"/>
                <a:gd name="connsiteY41" fmla="*/ 915 h 10015"/>
                <a:gd name="connsiteX42" fmla="*/ 715 w 10000"/>
                <a:gd name="connsiteY42" fmla="*/ 127 h 10015"/>
                <a:gd name="connsiteX43" fmla="*/ 4777 w 10000"/>
                <a:gd name="connsiteY43" fmla="*/ 162 h 10015"/>
                <a:gd name="connsiteX44" fmla="*/ 8448 w 10000"/>
                <a:gd name="connsiteY44" fmla="*/ 0 h 10015"/>
                <a:gd name="connsiteX0" fmla="*/ 8448 w 10000"/>
                <a:gd name="connsiteY0" fmla="*/ 0 h 10007"/>
                <a:gd name="connsiteX1" fmla="*/ 8570 w 10000"/>
                <a:gd name="connsiteY1" fmla="*/ 375 h 10007"/>
                <a:gd name="connsiteX2" fmla="*/ 8682 w 10000"/>
                <a:gd name="connsiteY2" fmla="*/ 915 h 10007"/>
                <a:gd name="connsiteX3" fmla="*/ 8631 w 10000"/>
                <a:gd name="connsiteY3" fmla="*/ 1221 h 10007"/>
                <a:gd name="connsiteX4" fmla="*/ 8426 w 10000"/>
                <a:gd name="connsiteY4" fmla="*/ 1923 h 10007"/>
                <a:gd name="connsiteX5" fmla="*/ 8537 w 10000"/>
                <a:gd name="connsiteY5" fmla="*/ 2189 h 10007"/>
                <a:gd name="connsiteX6" fmla="*/ 8572 w 10000"/>
                <a:gd name="connsiteY6" fmla="*/ 2510 h 10007"/>
                <a:gd name="connsiteX7" fmla="*/ 8976 w 10000"/>
                <a:gd name="connsiteY7" fmla="*/ 3039 h 10007"/>
                <a:gd name="connsiteX8" fmla="*/ 9458 w 10000"/>
                <a:gd name="connsiteY8" fmla="*/ 3370 h 10007"/>
                <a:gd name="connsiteX9" fmla="*/ 9561 w 10000"/>
                <a:gd name="connsiteY9" fmla="*/ 3995 h 10007"/>
                <a:gd name="connsiteX10" fmla="*/ 9743 w 10000"/>
                <a:gd name="connsiteY10" fmla="*/ 4365 h 10007"/>
                <a:gd name="connsiteX11" fmla="*/ 9890 w 10000"/>
                <a:gd name="connsiteY11" fmla="*/ 4632 h 10007"/>
                <a:gd name="connsiteX12" fmla="*/ 10000 w 10000"/>
                <a:gd name="connsiteY12" fmla="*/ 5427 h 10007"/>
                <a:gd name="connsiteX13" fmla="*/ 9781 w 10000"/>
                <a:gd name="connsiteY13" fmla="*/ 5903 h 10007"/>
                <a:gd name="connsiteX14" fmla="*/ 9670 w 10000"/>
                <a:gd name="connsiteY14" fmla="*/ 6170 h 10007"/>
                <a:gd name="connsiteX15" fmla="*/ 9670 w 10000"/>
                <a:gd name="connsiteY15" fmla="*/ 6647 h 10007"/>
                <a:gd name="connsiteX16" fmla="*/ 9354 w 10000"/>
                <a:gd name="connsiteY16" fmla="*/ 7012 h 10007"/>
                <a:gd name="connsiteX17" fmla="*/ 8902 w 10000"/>
                <a:gd name="connsiteY17" fmla="*/ 6859 h 10007"/>
                <a:gd name="connsiteX18" fmla="*/ 8667 w 10000"/>
                <a:gd name="connsiteY18" fmla="*/ 6896 h 10007"/>
                <a:gd name="connsiteX19" fmla="*/ 8813 w 10000"/>
                <a:gd name="connsiteY19" fmla="*/ 7909 h 10007"/>
                <a:gd name="connsiteX20" fmla="*/ 8218 w 10000"/>
                <a:gd name="connsiteY20" fmla="*/ 8974 h 10007"/>
                <a:gd name="connsiteX21" fmla="*/ 8097 w 10000"/>
                <a:gd name="connsiteY21" fmla="*/ 9990 h 10007"/>
                <a:gd name="connsiteX22" fmla="*/ 7496 w 10000"/>
                <a:gd name="connsiteY22" fmla="*/ 9505 h 10007"/>
                <a:gd name="connsiteX23" fmla="*/ 1502 w 10000"/>
                <a:gd name="connsiteY23" fmla="*/ 9935 h 10007"/>
                <a:gd name="connsiteX24" fmla="*/ 1428 w 10000"/>
                <a:gd name="connsiteY24" fmla="*/ 9460 h 10007"/>
                <a:gd name="connsiteX25" fmla="*/ 1223 w 10000"/>
                <a:gd name="connsiteY25" fmla="*/ 9316 h 10007"/>
                <a:gd name="connsiteX26" fmla="*/ 1120 w 10000"/>
                <a:gd name="connsiteY26" fmla="*/ 8921 h 10007"/>
                <a:gd name="connsiteX27" fmla="*/ 1145 w 10000"/>
                <a:gd name="connsiteY27" fmla="*/ 8439 h 10007"/>
                <a:gd name="connsiteX28" fmla="*/ 1167 w 10000"/>
                <a:gd name="connsiteY28" fmla="*/ 8061 h 10007"/>
                <a:gd name="connsiteX29" fmla="*/ 1246 w 10000"/>
                <a:gd name="connsiteY29" fmla="*/ 7600 h 10007"/>
                <a:gd name="connsiteX30" fmla="*/ 1173 w 10000"/>
                <a:gd name="connsiteY30" fmla="*/ 7178 h 10007"/>
                <a:gd name="connsiteX31" fmla="*/ 1051 w 10000"/>
                <a:gd name="connsiteY31" fmla="*/ 6758 h 10007"/>
                <a:gd name="connsiteX32" fmla="*/ 1062 w 10000"/>
                <a:gd name="connsiteY32" fmla="*/ 6382 h 10007"/>
                <a:gd name="connsiteX33" fmla="*/ 1062 w 10000"/>
                <a:gd name="connsiteY33" fmla="*/ 6277 h 10007"/>
                <a:gd name="connsiteX34" fmla="*/ 838 w 10000"/>
                <a:gd name="connsiteY34" fmla="*/ 5455 h 10007"/>
                <a:gd name="connsiteX35" fmla="*/ 696 w 10000"/>
                <a:gd name="connsiteY35" fmla="*/ 4471 h 10007"/>
                <a:gd name="connsiteX36" fmla="*/ 543 w 10000"/>
                <a:gd name="connsiteY36" fmla="*/ 3858 h 10007"/>
                <a:gd name="connsiteX37" fmla="*/ 521 w 10000"/>
                <a:gd name="connsiteY37" fmla="*/ 3389 h 10007"/>
                <a:gd name="connsiteX38" fmla="*/ 0 w 10000"/>
                <a:gd name="connsiteY38" fmla="*/ 2563 h 10007"/>
                <a:gd name="connsiteX39" fmla="*/ 477 w 10000"/>
                <a:gd name="connsiteY39" fmla="*/ 1977 h 10007"/>
                <a:gd name="connsiteX40" fmla="*/ 477 w 10000"/>
                <a:gd name="connsiteY40" fmla="*/ 1713 h 10007"/>
                <a:gd name="connsiteX41" fmla="*/ 477 w 10000"/>
                <a:gd name="connsiteY41" fmla="*/ 915 h 10007"/>
                <a:gd name="connsiteX42" fmla="*/ 715 w 10000"/>
                <a:gd name="connsiteY42" fmla="*/ 127 h 10007"/>
                <a:gd name="connsiteX43" fmla="*/ 4777 w 10000"/>
                <a:gd name="connsiteY43" fmla="*/ 162 h 10007"/>
                <a:gd name="connsiteX44" fmla="*/ 8448 w 10000"/>
                <a:gd name="connsiteY44" fmla="*/ 0 h 10007"/>
                <a:gd name="connsiteX0" fmla="*/ 8448 w 10000"/>
                <a:gd name="connsiteY0" fmla="*/ 0 h 10007"/>
                <a:gd name="connsiteX1" fmla="*/ 8570 w 10000"/>
                <a:gd name="connsiteY1" fmla="*/ 375 h 10007"/>
                <a:gd name="connsiteX2" fmla="*/ 8682 w 10000"/>
                <a:gd name="connsiteY2" fmla="*/ 915 h 10007"/>
                <a:gd name="connsiteX3" fmla="*/ 8631 w 10000"/>
                <a:gd name="connsiteY3" fmla="*/ 1221 h 10007"/>
                <a:gd name="connsiteX4" fmla="*/ 8426 w 10000"/>
                <a:gd name="connsiteY4" fmla="*/ 1923 h 10007"/>
                <a:gd name="connsiteX5" fmla="*/ 8537 w 10000"/>
                <a:gd name="connsiteY5" fmla="*/ 2189 h 10007"/>
                <a:gd name="connsiteX6" fmla="*/ 8572 w 10000"/>
                <a:gd name="connsiteY6" fmla="*/ 2510 h 10007"/>
                <a:gd name="connsiteX7" fmla="*/ 8976 w 10000"/>
                <a:gd name="connsiteY7" fmla="*/ 3039 h 10007"/>
                <a:gd name="connsiteX8" fmla="*/ 9458 w 10000"/>
                <a:gd name="connsiteY8" fmla="*/ 3370 h 10007"/>
                <a:gd name="connsiteX9" fmla="*/ 9561 w 10000"/>
                <a:gd name="connsiteY9" fmla="*/ 3995 h 10007"/>
                <a:gd name="connsiteX10" fmla="*/ 9743 w 10000"/>
                <a:gd name="connsiteY10" fmla="*/ 4365 h 10007"/>
                <a:gd name="connsiteX11" fmla="*/ 9890 w 10000"/>
                <a:gd name="connsiteY11" fmla="*/ 4632 h 10007"/>
                <a:gd name="connsiteX12" fmla="*/ 10000 w 10000"/>
                <a:gd name="connsiteY12" fmla="*/ 5427 h 10007"/>
                <a:gd name="connsiteX13" fmla="*/ 9781 w 10000"/>
                <a:gd name="connsiteY13" fmla="*/ 5903 h 10007"/>
                <a:gd name="connsiteX14" fmla="*/ 9670 w 10000"/>
                <a:gd name="connsiteY14" fmla="*/ 6170 h 10007"/>
                <a:gd name="connsiteX15" fmla="*/ 9670 w 10000"/>
                <a:gd name="connsiteY15" fmla="*/ 6647 h 10007"/>
                <a:gd name="connsiteX16" fmla="*/ 9354 w 10000"/>
                <a:gd name="connsiteY16" fmla="*/ 7012 h 10007"/>
                <a:gd name="connsiteX17" fmla="*/ 8902 w 10000"/>
                <a:gd name="connsiteY17" fmla="*/ 6859 h 10007"/>
                <a:gd name="connsiteX18" fmla="*/ 8667 w 10000"/>
                <a:gd name="connsiteY18" fmla="*/ 6896 h 10007"/>
                <a:gd name="connsiteX19" fmla="*/ 8813 w 10000"/>
                <a:gd name="connsiteY19" fmla="*/ 7909 h 10007"/>
                <a:gd name="connsiteX20" fmla="*/ 8218 w 10000"/>
                <a:gd name="connsiteY20" fmla="*/ 8974 h 10007"/>
                <a:gd name="connsiteX21" fmla="*/ 8097 w 10000"/>
                <a:gd name="connsiteY21" fmla="*/ 9990 h 10007"/>
                <a:gd name="connsiteX22" fmla="*/ 7496 w 10000"/>
                <a:gd name="connsiteY22" fmla="*/ 9505 h 10007"/>
                <a:gd name="connsiteX23" fmla="*/ 3102 w 10000"/>
                <a:gd name="connsiteY23" fmla="*/ 9416 h 10007"/>
                <a:gd name="connsiteX24" fmla="*/ 1428 w 10000"/>
                <a:gd name="connsiteY24" fmla="*/ 9460 h 10007"/>
                <a:gd name="connsiteX25" fmla="*/ 1223 w 10000"/>
                <a:gd name="connsiteY25" fmla="*/ 9316 h 10007"/>
                <a:gd name="connsiteX26" fmla="*/ 1120 w 10000"/>
                <a:gd name="connsiteY26" fmla="*/ 8921 h 10007"/>
                <a:gd name="connsiteX27" fmla="*/ 1145 w 10000"/>
                <a:gd name="connsiteY27" fmla="*/ 8439 h 10007"/>
                <a:gd name="connsiteX28" fmla="*/ 1167 w 10000"/>
                <a:gd name="connsiteY28" fmla="*/ 8061 h 10007"/>
                <a:gd name="connsiteX29" fmla="*/ 1246 w 10000"/>
                <a:gd name="connsiteY29" fmla="*/ 7600 h 10007"/>
                <a:gd name="connsiteX30" fmla="*/ 1173 w 10000"/>
                <a:gd name="connsiteY30" fmla="*/ 7178 h 10007"/>
                <a:gd name="connsiteX31" fmla="*/ 1051 w 10000"/>
                <a:gd name="connsiteY31" fmla="*/ 6758 h 10007"/>
                <a:gd name="connsiteX32" fmla="*/ 1062 w 10000"/>
                <a:gd name="connsiteY32" fmla="*/ 6382 h 10007"/>
                <a:gd name="connsiteX33" fmla="*/ 1062 w 10000"/>
                <a:gd name="connsiteY33" fmla="*/ 6277 h 10007"/>
                <a:gd name="connsiteX34" fmla="*/ 838 w 10000"/>
                <a:gd name="connsiteY34" fmla="*/ 5455 h 10007"/>
                <a:gd name="connsiteX35" fmla="*/ 696 w 10000"/>
                <a:gd name="connsiteY35" fmla="*/ 4471 h 10007"/>
                <a:gd name="connsiteX36" fmla="*/ 543 w 10000"/>
                <a:gd name="connsiteY36" fmla="*/ 3858 h 10007"/>
                <a:gd name="connsiteX37" fmla="*/ 521 w 10000"/>
                <a:gd name="connsiteY37" fmla="*/ 3389 h 10007"/>
                <a:gd name="connsiteX38" fmla="*/ 0 w 10000"/>
                <a:gd name="connsiteY38" fmla="*/ 2563 h 10007"/>
                <a:gd name="connsiteX39" fmla="*/ 477 w 10000"/>
                <a:gd name="connsiteY39" fmla="*/ 1977 h 10007"/>
                <a:gd name="connsiteX40" fmla="*/ 477 w 10000"/>
                <a:gd name="connsiteY40" fmla="*/ 1713 h 10007"/>
                <a:gd name="connsiteX41" fmla="*/ 477 w 10000"/>
                <a:gd name="connsiteY41" fmla="*/ 915 h 10007"/>
                <a:gd name="connsiteX42" fmla="*/ 715 w 10000"/>
                <a:gd name="connsiteY42" fmla="*/ 127 h 10007"/>
                <a:gd name="connsiteX43" fmla="*/ 4777 w 10000"/>
                <a:gd name="connsiteY43" fmla="*/ 162 h 10007"/>
                <a:gd name="connsiteX44" fmla="*/ 8448 w 10000"/>
                <a:gd name="connsiteY44" fmla="*/ 0 h 10007"/>
                <a:gd name="connsiteX0" fmla="*/ 8448 w 10000"/>
                <a:gd name="connsiteY0" fmla="*/ 0 h 10007"/>
                <a:gd name="connsiteX1" fmla="*/ 8570 w 10000"/>
                <a:gd name="connsiteY1" fmla="*/ 375 h 10007"/>
                <a:gd name="connsiteX2" fmla="*/ 8682 w 10000"/>
                <a:gd name="connsiteY2" fmla="*/ 915 h 10007"/>
                <a:gd name="connsiteX3" fmla="*/ 8631 w 10000"/>
                <a:gd name="connsiteY3" fmla="*/ 1221 h 10007"/>
                <a:gd name="connsiteX4" fmla="*/ 8426 w 10000"/>
                <a:gd name="connsiteY4" fmla="*/ 1923 h 10007"/>
                <a:gd name="connsiteX5" fmla="*/ 8537 w 10000"/>
                <a:gd name="connsiteY5" fmla="*/ 2189 h 10007"/>
                <a:gd name="connsiteX6" fmla="*/ 8572 w 10000"/>
                <a:gd name="connsiteY6" fmla="*/ 2510 h 10007"/>
                <a:gd name="connsiteX7" fmla="*/ 8976 w 10000"/>
                <a:gd name="connsiteY7" fmla="*/ 3039 h 10007"/>
                <a:gd name="connsiteX8" fmla="*/ 9458 w 10000"/>
                <a:gd name="connsiteY8" fmla="*/ 3370 h 10007"/>
                <a:gd name="connsiteX9" fmla="*/ 9561 w 10000"/>
                <a:gd name="connsiteY9" fmla="*/ 3995 h 10007"/>
                <a:gd name="connsiteX10" fmla="*/ 9743 w 10000"/>
                <a:gd name="connsiteY10" fmla="*/ 4365 h 10007"/>
                <a:gd name="connsiteX11" fmla="*/ 9890 w 10000"/>
                <a:gd name="connsiteY11" fmla="*/ 4632 h 10007"/>
                <a:gd name="connsiteX12" fmla="*/ 10000 w 10000"/>
                <a:gd name="connsiteY12" fmla="*/ 5427 h 10007"/>
                <a:gd name="connsiteX13" fmla="*/ 9781 w 10000"/>
                <a:gd name="connsiteY13" fmla="*/ 5903 h 10007"/>
                <a:gd name="connsiteX14" fmla="*/ 9670 w 10000"/>
                <a:gd name="connsiteY14" fmla="*/ 6170 h 10007"/>
                <a:gd name="connsiteX15" fmla="*/ 9670 w 10000"/>
                <a:gd name="connsiteY15" fmla="*/ 6647 h 10007"/>
                <a:gd name="connsiteX16" fmla="*/ 9354 w 10000"/>
                <a:gd name="connsiteY16" fmla="*/ 7012 h 10007"/>
                <a:gd name="connsiteX17" fmla="*/ 8902 w 10000"/>
                <a:gd name="connsiteY17" fmla="*/ 6859 h 10007"/>
                <a:gd name="connsiteX18" fmla="*/ 8667 w 10000"/>
                <a:gd name="connsiteY18" fmla="*/ 6896 h 10007"/>
                <a:gd name="connsiteX19" fmla="*/ 8813 w 10000"/>
                <a:gd name="connsiteY19" fmla="*/ 7909 h 10007"/>
                <a:gd name="connsiteX20" fmla="*/ 8218 w 10000"/>
                <a:gd name="connsiteY20" fmla="*/ 8974 h 10007"/>
                <a:gd name="connsiteX21" fmla="*/ 8097 w 10000"/>
                <a:gd name="connsiteY21" fmla="*/ 9990 h 10007"/>
                <a:gd name="connsiteX22" fmla="*/ 7496 w 10000"/>
                <a:gd name="connsiteY22" fmla="*/ 9505 h 10007"/>
                <a:gd name="connsiteX23" fmla="*/ 3102 w 10000"/>
                <a:gd name="connsiteY23" fmla="*/ 9416 h 10007"/>
                <a:gd name="connsiteX24" fmla="*/ 1223 w 10000"/>
                <a:gd name="connsiteY24" fmla="*/ 9316 h 10007"/>
                <a:gd name="connsiteX25" fmla="*/ 1120 w 10000"/>
                <a:gd name="connsiteY25" fmla="*/ 8921 h 10007"/>
                <a:gd name="connsiteX26" fmla="*/ 1145 w 10000"/>
                <a:gd name="connsiteY26" fmla="*/ 8439 h 10007"/>
                <a:gd name="connsiteX27" fmla="*/ 1167 w 10000"/>
                <a:gd name="connsiteY27" fmla="*/ 8061 h 10007"/>
                <a:gd name="connsiteX28" fmla="*/ 1246 w 10000"/>
                <a:gd name="connsiteY28" fmla="*/ 7600 h 10007"/>
                <a:gd name="connsiteX29" fmla="*/ 1173 w 10000"/>
                <a:gd name="connsiteY29" fmla="*/ 7178 h 10007"/>
                <a:gd name="connsiteX30" fmla="*/ 1051 w 10000"/>
                <a:gd name="connsiteY30" fmla="*/ 6758 h 10007"/>
                <a:gd name="connsiteX31" fmla="*/ 1062 w 10000"/>
                <a:gd name="connsiteY31" fmla="*/ 6382 h 10007"/>
                <a:gd name="connsiteX32" fmla="*/ 1062 w 10000"/>
                <a:gd name="connsiteY32" fmla="*/ 6277 h 10007"/>
                <a:gd name="connsiteX33" fmla="*/ 838 w 10000"/>
                <a:gd name="connsiteY33" fmla="*/ 5455 h 10007"/>
                <a:gd name="connsiteX34" fmla="*/ 696 w 10000"/>
                <a:gd name="connsiteY34" fmla="*/ 4471 h 10007"/>
                <a:gd name="connsiteX35" fmla="*/ 543 w 10000"/>
                <a:gd name="connsiteY35" fmla="*/ 3858 h 10007"/>
                <a:gd name="connsiteX36" fmla="*/ 521 w 10000"/>
                <a:gd name="connsiteY36" fmla="*/ 3389 h 10007"/>
                <a:gd name="connsiteX37" fmla="*/ 0 w 10000"/>
                <a:gd name="connsiteY37" fmla="*/ 2563 h 10007"/>
                <a:gd name="connsiteX38" fmla="*/ 477 w 10000"/>
                <a:gd name="connsiteY38" fmla="*/ 1977 h 10007"/>
                <a:gd name="connsiteX39" fmla="*/ 477 w 10000"/>
                <a:gd name="connsiteY39" fmla="*/ 1713 h 10007"/>
                <a:gd name="connsiteX40" fmla="*/ 477 w 10000"/>
                <a:gd name="connsiteY40" fmla="*/ 915 h 10007"/>
                <a:gd name="connsiteX41" fmla="*/ 715 w 10000"/>
                <a:gd name="connsiteY41" fmla="*/ 127 h 10007"/>
                <a:gd name="connsiteX42" fmla="*/ 4777 w 10000"/>
                <a:gd name="connsiteY42" fmla="*/ 162 h 10007"/>
                <a:gd name="connsiteX43" fmla="*/ 8448 w 10000"/>
                <a:gd name="connsiteY43" fmla="*/ 0 h 10007"/>
                <a:gd name="connsiteX0" fmla="*/ 8448 w 10000"/>
                <a:gd name="connsiteY0" fmla="*/ 0 h 9505"/>
                <a:gd name="connsiteX1" fmla="*/ 8570 w 10000"/>
                <a:gd name="connsiteY1" fmla="*/ 375 h 9505"/>
                <a:gd name="connsiteX2" fmla="*/ 8682 w 10000"/>
                <a:gd name="connsiteY2" fmla="*/ 915 h 9505"/>
                <a:gd name="connsiteX3" fmla="*/ 8631 w 10000"/>
                <a:gd name="connsiteY3" fmla="*/ 1221 h 9505"/>
                <a:gd name="connsiteX4" fmla="*/ 8426 w 10000"/>
                <a:gd name="connsiteY4" fmla="*/ 1923 h 9505"/>
                <a:gd name="connsiteX5" fmla="*/ 8537 w 10000"/>
                <a:gd name="connsiteY5" fmla="*/ 2189 h 9505"/>
                <a:gd name="connsiteX6" fmla="*/ 8572 w 10000"/>
                <a:gd name="connsiteY6" fmla="*/ 2510 h 9505"/>
                <a:gd name="connsiteX7" fmla="*/ 8976 w 10000"/>
                <a:gd name="connsiteY7" fmla="*/ 3039 h 9505"/>
                <a:gd name="connsiteX8" fmla="*/ 9458 w 10000"/>
                <a:gd name="connsiteY8" fmla="*/ 3370 h 9505"/>
                <a:gd name="connsiteX9" fmla="*/ 9561 w 10000"/>
                <a:gd name="connsiteY9" fmla="*/ 3995 h 9505"/>
                <a:gd name="connsiteX10" fmla="*/ 9743 w 10000"/>
                <a:gd name="connsiteY10" fmla="*/ 4365 h 9505"/>
                <a:gd name="connsiteX11" fmla="*/ 9890 w 10000"/>
                <a:gd name="connsiteY11" fmla="*/ 4632 h 9505"/>
                <a:gd name="connsiteX12" fmla="*/ 10000 w 10000"/>
                <a:gd name="connsiteY12" fmla="*/ 5427 h 9505"/>
                <a:gd name="connsiteX13" fmla="*/ 9781 w 10000"/>
                <a:gd name="connsiteY13" fmla="*/ 5903 h 9505"/>
                <a:gd name="connsiteX14" fmla="*/ 9670 w 10000"/>
                <a:gd name="connsiteY14" fmla="*/ 6170 h 9505"/>
                <a:gd name="connsiteX15" fmla="*/ 9670 w 10000"/>
                <a:gd name="connsiteY15" fmla="*/ 6647 h 9505"/>
                <a:gd name="connsiteX16" fmla="*/ 9354 w 10000"/>
                <a:gd name="connsiteY16" fmla="*/ 7012 h 9505"/>
                <a:gd name="connsiteX17" fmla="*/ 8902 w 10000"/>
                <a:gd name="connsiteY17" fmla="*/ 6859 h 9505"/>
                <a:gd name="connsiteX18" fmla="*/ 8667 w 10000"/>
                <a:gd name="connsiteY18" fmla="*/ 6896 h 9505"/>
                <a:gd name="connsiteX19" fmla="*/ 8813 w 10000"/>
                <a:gd name="connsiteY19" fmla="*/ 7909 h 9505"/>
                <a:gd name="connsiteX20" fmla="*/ 8218 w 10000"/>
                <a:gd name="connsiteY20" fmla="*/ 8974 h 9505"/>
                <a:gd name="connsiteX21" fmla="*/ 7496 w 10000"/>
                <a:gd name="connsiteY21" fmla="*/ 9505 h 9505"/>
                <a:gd name="connsiteX22" fmla="*/ 3102 w 10000"/>
                <a:gd name="connsiteY22" fmla="*/ 9416 h 9505"/>
                <a:gd name="connsiteX23" fmla="*/ 1223 w 10000"/>
                <a:gd name="connsiteY23" fmla="*/ 9316 h 9505"/>
                <a:gd name="connsiteX24" fmla="*/ 1120 w 10000"/>
                <a:gd name="connsiteY24" fmla="*/ 8921 h 9505"/>
                <a:gd name="connsiteX25" fmla="*/ 1145 w 10000"/>
                <a:gd name="connsiteY25" fmla="*/ 8439 h 9505"/>
                <a:gd name="connsiteX26" fmla="*/ 1167 w 10000"/>
                <a:gd name="connsiteY26" fmla="*/ 8061 h 9505"/>
                <a:gd name="connsiteX27" fmla="*/ 1246 w 10000"/>
                <a:gd name="connsiteY27" fmla="*/ 7600 h 9505"/>
                <a:gd name="connsiteX28" fmla="*/ 1173 w 10000"/>
                <a:gd name="connsiteY28" fmla="*/ 7178 h 9505"/>
                <a:gd name="connsiteX29" fmla="*/ 1051 w 10000"/>
                <a:gd name="connsiteY29" fmla="*/ 6758 h 9505"/>
                <a:gd name="connsiteX30" fmla="*/ 1062 w 10000"/>
                <a:gd name="connsiteY30" fmla="*/ 6382 h 9505"/>
                <a:gd name="connsiteX31" fmla="*/ 1062 w 10000"/>
                <a:gd name="connsiteY31" fmla="*/ 6277 h 9505"/>
                <a:gd name="connsiteX32" fmla="*/ 838 w 10000"/>
                <a:gd name="connsiteY32" fmla="*/ 5455 h 9505"/>
                <a:gd name="connsiteX33" fmla="*/ 696 w 10000"/>
                <a:gd name="connsiteY33" fmla="*/ 4471 h 9505"/>
                <a:gd name="connsiteX34" fmla="*/ 543 w 10000"/>
                <a:gd name="connsiteY34" fmla="*/ 3858 h 9505"/>
                <a:gd name="connsiteX35" fmla="*/ 521 w 10000"/>
                <a:gd name="connsiteY35" fmla="*/ 3389 h 9505"/>
                <a:gd name="connsiteX36" fmla="*/ 0 w 10000"/>
                <a:gd name="connsiteY36" fmla="*/ 2563 h 9505"/>
                <a:gd name="connsiteX37" fmla="*/ 477 w 10000"/>
                <a:gd name="connsiteY37" fmla="*/ 1977 h 9505"/>
                <a:gd name="connsiteX38" fmla="*/ 477 w 10000"/>
                <a:gd name="connsiteY38" fmla="*/ 1713 h 9505"/>
                <a:gd name="connsiteX39" fmla="*/ 477 w 10000"/>
                <a:gd name="connsiteY39" fmla="*/ 915 h 9505"/>
                <a:gd name="connsiteX40" fmla="*/ 715 w 10000"/>
                <a:gd name="connsiteY40" fmla="*/ 127 h 9505"/>
                <a:gd name="connsiteX41" fmla="*/ 4777 w 10000"/>
                <a:gd name="connsiteY41" fmla="*/ 162 h 9505"/>
                <a:gd name="connsiteX42" fmla="*/ 8448 w 10000"/>
                <a:gd name="connsiteY42" fmla="*/ 0 h 9505"/>
                <a:gd name="connsiteX0" fmla="*/ 8448 w 10000"/>
                <a:gd name="connsiteY0" fmla="*/ 0 h 10000"/>
                <a:gd name="connsiteX1" fmla="*/ 8570 w 10000"/>
                <a:gd name="connsiteY1" fmla="*/ 395 h 10000"/>
                <a:gd name="connsiteX2" fmla="*/ 8682 w 10000"/>
                <a:gd name="connsiteY2" fmla="*/ 963 h 10000"/>
                <a:gd name="connsiteX3" fmla="*/ 8631 w 10000"/>
                <a:gd name="connsiteY3" fmla="*/ 1285 h 10000"/>
                <a:gd name="connsiteX4" fmla="*/ 8426 w 10000"/>
                <a:gd name="connsiteY4" fmla="*/ 2023 h 10000"/>
                <a:gd name="connsiteX5" fmla="*/ 8537 w 10000"/>
                <a:gd name="connsiteY5" fmla="*/ 2303 h 10000"/>
                <a:gd name="connsiteX6" fmla="*/ 8572 w 10000"/>
                <a:gd name="connsiteY6" fmla="*/ 2641 h 10000"/>
                <a:gd name="connsiteX7" fmla="*/ 8976 w 10000"/>
                <a:gd name="connsiteY7" fmla="*/ 3197 h 10000"/>
                <a:gd name="connsiteX8" fmla="*/ 9458 w 10000"/>
                <a:gd name="connsiteY8" fmla="*/ 3546 h 10000"/>
                <a:gd name="connsiteX9" fmla="*/ 9561 w 10000"/>
                <a:gd name="connsiteY9" fmla="*/ 4203 h 10000"/>
                <a:gd name="connsiteX10" fmla="*/ 9743 w 10000"/>
                <a:gd name="connsiteY10" fmla="*/ 4592 h 10000"/>
                <a:gd name="connsiteX11" fmla="*/ 9890 w 10000"/>
                <a:gd name="connsiteY11" fmla="*/ 4873 h 10000"/>
                <a:gd name="connsiteX12" fmla="*/ 10000 w 10000"/>
                <a:gd name="connsiteY12" fmla="*/ 5710 h 10000"/>
                <a:gd name="connsiteX13" fmla="*/ 9781 w 10000"/>
                <a:gd name="connsiteY13" fmla="*/ 6210 h 10000"/>
                <a:gd name="connsiteX14" fmla="*/ 9670 w 10000"/>
                <a:gd name="connsiteY14" fmla="*/ 6491 h 10000"/>
                <a:gd name="connsiteX15" fmla="*/ 9670 w 10000"/>
                <a:gd name="connsiteY15" fmla="*/ 6993 h 10000"/>
                <a:gd name="connsiteX16" fmla="*/ 9354 w 10000"/>
                <a:gd name="connsiteY16" fmla="*/ 7377 h 10000"/>
                <a:gd name="connsiteX17" fmla="*/ 8902 w 10000"/>
                <a:gd name="connsiteY17" fmla="*/ 7216 h 10000"/>
                <a:gd name="connsiteX18" fmla="*/ 8667 w 10000"/>
                <a:gd name="connsiteY18" fmla="*/ 7255 h 10000"/>
                <a:gd name="connsiteX19" fmla="*/ 8813 w 10000"/>
                <a:gd name="connsiteY19" fmla="*/ 8321 h 10000"/>
                <a:gd name="connsiteX20" fmla="*/ 8218 w 10000"/>
                <a:gd name="connsiteY20" fmla="*/ 9441 h 10000"/>
                <a:gd name="connsiteX21" fmla="*/ 7965 w 10000"/>
                <a:gd name="connsiteY21" fmla="*/ 9894 h 10000"/>
                <a:gd name="connsiteX22" fmla="*/ 7496 w 10000"/>
                <a:gd name="connsiteY22" fmla="*/ 10000 h 10000"/>
                <a:gd name="connsiteX23" fmla="*/ 3102 w 10000"/>
                <a:gd name="connsiteY23" fmla="*/ 9906 h 10000"/>
                <a:gd name="connsiteX24" fmla="*/ 1223 w 10000"/>
                <a:gd name="connsiteY24" fmla="*/ 9801 h 10000"/>
                <a:gd name="connsiteX25" fmla="*/ 1120 w 10000"/>
                <a:gd name="connsiteY25" fmla="*/ 9386 h 10000"/>
                <a:gd name="connsiteX26" fmla="*/ 1145 w 10000"/>
                <a:gd name="connsiteY26" fmla="*/ 8878 h 10000"/>
                <a:gd name="connsiteX27" fmla="*/ 1167 w 10000"/>
                <a:gd name="connsiteY27" fmla="*/ 8481 h 10000"/>
                <a:gd name="connsiteX28" fmla="*/ 1246 w 10000"/>
                <a:gd name="connsiteY28" fmla="*/ 7996 h 10000"/>
                <a:gd name="connsiteX29" fmla="*/ 1173 w 10000"/>
                <a:gd name="connsiteY29" fmla="*/ 7552 h 10000"/>
                <a:gd name="connsiteX30" fmla="*/ 1051 w 10000"/>
                <a:gd name="connsiteY30" fmla="*/ 7110 h 10000"/>
                <a:gd name="connsiteX31" fmla="*/ 1062 w 10000"/>
                <a:gd name="connsiteY31" fmla="*/ 6714 h 10000"/>
                <a:gd name="connsiteX32" fmla="*/ 1062 w 10000"/>
                <a:gd name="connsiteY32" fmla="*/ 6604 h 10000"/>
                <a:gd name="connsiteX33" fmla="*/ 838 w 10000"/>
                <a:gd name="connsiteY33" fmla="*/ 5739 h 10000"/>
                <a:gd name="connsiteX34" fmla="*/ 696 w 10000"/>
                <a:gd name="connsiteY34" fmla="*/ 4704 h 10000"/>
                <a:gd name="connsiteX35" fmla="*/ 543 w 10000"/>
                <a:gd name="connsiteY35" fmla="*/ 4059 h 10000"/>
                <a:gd name="connsiteX36" fmla="*/ 521 w 10000"/>
                <a:gd name="connsiteY36" fmla="*/ 3565 h 10000"/>
                <a:gd name="connsiteX37" fmla="*/ 0 w 10000"/>
                <a:gd name="connsiteY37" fmla="*/ 2696 h 10000"/>
                <a:gd name="connsiteX38" fmla="*/ 477 w 10000"/>
                <a:gd name="connsiteY38" fmla="*/ 2080 h 10000"/>
                <a:gd name="connsiteX39" fmla="*/ 477 w 10000"/>
                <a:gd name="connsiteY39" fmla="*/ 1802 h 10000"/>
                <a:gd name="connsiteX40" fmla="*/ 477 w 10000"/>
                <a:gd name="connsiteY40" fmla="*/ 963 h 10000"/>
                <a:gd name="connsiteX41" fmla="*/ 715 w 10000"/>
                <a:gd name="connsiteY41" fmla="*/ 134 h 10000"/>
                <a:gd name="connsiteX42" fmla="*/ 4777 w 10000"/>
                <a:gd name="connsiteY42" fmla="*/ 170 h 10000"/>
                <a:gd name="connsiteX43" fmla="*/ 8448 w 10000"/>
                <a:gd name="connsiteY43" fmla="*/ 0 h 10000"/>
                <a:gd name="connsiteX0" fmla="*/ 8448 w 10000"/>
                <a:gd name="connsiteY0" fmla="*/ 0 h 10603"/>
                <a:gd name="connsiteX1" fmla="*/ 8570 w 10000"/>
                <a:gd name="connsiteY1" fmla="*/ 395 h 10603"/>
                <a:gd name="connsiteX2" fmla="*/ 8682 w 10000"/>
                <a:gd name="connsiteY2" fmla="*/ 963 h 10603"/>
                <a:gd name="connsiteX3" fmla="*/ 8631 w 10000"/>
                <a:gd name="connsiteY3" fmla="*/ 1285 h 10603"/>
                <a:gd name="connsiteX4" fmla="*/ 8426 w 10000"/>
                <a:gd name="connsiteY4" fmla="*/ 2023 h 10603"/>
                <a:gd name="connsiteX5" fmla="*/ 8537 w 10000"/>
                <a:gd name="connsiteY5" fmla="*/ 2303 h 10603"/>
                <a:gd name="connsiteX6" fmla="*/ 8572 w 10000"/>
                <a:gd name="connsiteY6" fmla="*/ 2641 h 10603"/>
                <a:gd name="connsiteX7" fmla="*/ 8976 w 10000"/>
                <a:gd name="connsiteY7" fmla="*/ 3197 h 10603"/>
                <a:gd name="connsiteX8" fmla="*/ 9458 w 10000"/>
                <a:gd name="connsiteY8" fmla="*/ 3546 h 10603"/>
                <a:gd name="connsiteX9" fmla="*/ 9561 w 10000"/>
                <a:gd name="connsiteY9" fmla="*/ 4203 h 10603"/>
                <a:gd name="connsiteX10" fmla="*/ 9743 w 10000"/>
                <a:gd name="connsiteY10" fmla="*/ 4592 h 10603"/>
                <a:gd name="connsiteX11" fmla="*/ 9890 w 10000"/>
                <a:gd name="connsiteY11" fmla="*/ 4873 h 10603"/>
                <a:gd name="connsiteX12" fmla="*/ 10000 w 10000"/>
                <a:gd name="connsiteY12" fmla="*/ 5710 h 10603"/>
                <a:gd name="connsiteX13" fmla="*/ 9781 w 10000"/>
                <a:gd name="connsiteY13" fmla="*/ 6210 h 10603"/>
                <a:gd name="connsiteX14" fmla="*/ 9670 w 10000"/>
                <a:gd name="connsiteY14" fmla="*/ 6491 h 10603"/>
                <a:gd name="connsiteX15" fmla="*/ 9670 w 10000"/>
                <a:gd name="connsiteY15" fmla="*/ 6993 h 10603"/>
                <a:gd name="connsiteX16" fmla="*/ 9354 w 10000"/>
                <a:gd name="connsiteY16" fmla="*/ 7377 h 10603"/>
                <a:gd name="connsiteX17" fmla="*/ 8902 w 10000"/>
                <a:gd name="connsiteY17" fmla="*/ 7216 h 10603"/>
                <a:gd name="connsiteX18" fmla="*/ 8667 w 10000"/>
                <a:gd name="connsiteY18" fmla="*/ 7255 h 10603"/>
                <a:gd name="connsiteX19" fmla="*/ 8813 w 10000"/>
                <a:gd name="connsiteY19" fmla="*/ 8321 h 10603"/>
                <a:gd name="connsiteX20" fmla="*/ 8218 w 10000"/>
                <a:gd name="connsiteY20" fmla="*/ 9441 h 10603"/>
                <a:gd name="connsiteX21" fmla="*/ 8143 w 10000"/>
                <a:gd name="connsiteY21" fmla="*/ 10595 h 10603"/>
                <a:gd name="connsiteX22" fmla="*/ 7496 w 10000"/>
                <a:gd name="connsiteY22" fmla="*/ 10000 h 10603"/>
                <a:gd name="connsiteX23" fmla="*/ 3102 w 10000"/>
                <a:gd name="connsiteY23" fmla="*/ 9906 h 10603"/>
                <a:gd name="connsiteX24" fmla="*/ 1223 w 10000"/>
                <a:gd name="connsiteY24" fmla="*/ 9801 h 10603"/>
                <a:gd name="connsiteX25" fmla="*/ 1120 w 10000"/>
                <a:gd name="connsiteY25" fmla="*/ 9386 h 10603"/>
                <a:gd name="connsiteX26" fmla="*/ 1145 w 10000"/>
                <a:gd name="connsiteY26" fmla="*/ 8878 h 10603"/>
                <a:gd name="connsiteX27" fmla="*/ 1167 w 10000"/>
                <a:gd name="connsiteY27" fmla="*/ 8481 h 10603"/>
                <a:gd name="connsiteX28" fmla="*/ 1246 w 10000"/>
                <a:gd name="connsiteY28" fmla="*/ 7996 h 10603"/>
                <a:gd name="connsiteX29" fmla="*/ 1173 w 10000"/>
                <a:gd name="connsiteY29" fmla="*/ 7552 h 10603"/>
                <a:gd name="connsiteX30" fmla="*/ 1051 w 10000"/>
                <a:gd name="connsiteY30" fmla="*/ 7110 h 10603"/>
                <a:gd name="connsiteX31" fmla="*/ 1062 w 10000"/>
                <a:gd name="connsiteY31" fmla="*/ 6714 h 10603"/>
                <a:gd name="connsiteX32" fmla="*/ 1062 w 10000"/>
                <a:gd name="connsiteY32" fmla="*/ 6604 h 10603"/>
                <a:gd name="connsiteX33" fmla="*/ 838 w 10000"/>
                <a:gd name="connsiteY33" fmla="*/ 5739 h 10603"/>
                <a:gd name="connsiteX34" fmla="*/ 696 w 10000"/>
                <a:gd name="connsiteY34" fmla="*/ 4704 h 10603"/>
                <a:gd name="connsiteX35" fmla="*/ 543 w 10000"/>
                <a:gd name="connsiteY35" fmla="*/ 4059 h 10603"/>
                <a:gd name="connsiteX36" fmla="*/ 521 w 10000"/>
                <a:gd name="connsiteY36" fmla="*/ 3565 h 10603"/>
                <a:gd name="connsiteX37" fmla="*/ 0 w 10000"/>
                <a:gd name="connsiteY37" fmla="*/ 2696 h 10603"/>
                <a:gd name="connsiteX38" fmla="*/ 477 w 10000"/>
                <a:gd name="connsiteY38" fmla="*/ 2080 h 10603"/>
                <a:gd name="connsiteX39" fmla="*/ 477 w 10000"/>
                <a:gd name="connsiteY39" fmla="*/ 1802 h 10603"/>
                <a:gd name="connsiteX40" fmla="*/ 477 w 10000"/>
                <a:gd name="connsiteY40" fmla="*/ 963 h 10603"/>
                <a:gd name="connsiteX41" fmla="*/ 715 w 10000"/>
                <a:gd name="connsiteY41" fmla="*/ 134 h 10603"/>
                <a:gd name="connsiteX42" fmla="*/ 4777 w 10000"/>
                <a:gd name="connsiteY42" fmla="*/ 170 h 10603"/>
                <a:gd name="connsiteX43" fmla="*/ 8448 w 10000"/>
                <a:gd name="connsiteY43" fmla="*/ 0 h 10603"/>
                <a:gd name="connsiteX0" fmla="*/ 8448 w 10000"/>
                <a:gd name="connsiteY0" fmla="*/ 0 h 10603"/>
                <a:gd name="connsiteX1" fmla="*/ 8570 w 10000"/>
                <a:gd name="connsiteY1" fmla="*/ 395 h 10603"/>
                <a:gd name="connsiteX2" fmla="*/ 8682 w 10000"/>
                <a:gd name="connsiteY2" fmla="*/ 963 h 10603"/>
                <a:gd name="connsiteX3" fmla="*/ 8631 w 10000"/>
                <a:gd name="connsiteY3" fmla="*/ 1285 h 10603"/>
                <a:gd name="connsiteX4" fmla="*/ 8426 w 10000"/>
                <a:gd name="connsiteY4" fmla="*/ 2023 h 10603"/>
                <a:gd name="connsiteX5" fmla="*/ 8537 w 10000"/>
                <a:gd name="connsiteY5" fmla="*/ 2303 h 10603"/>
                <a:gd name="connsiteX6" fmla="*/ 8572 w 10000"/>
                <a:gd name="connsiteY6" fmla="*/ 2641 h 10603"/>
                <a:gd name="connsiteX7" fmla="*/ 8976 w 10000"/>
                <a:gd name="connsiteY7" fmla="*/ 3197 h 10603"/>
                <a:gd name="connsiteX8" fmla="*/ 9458 w 10000"/>
                <a:gd name="connsiteY8" fmla="*/ 3546 h 10603"/>
                <a:gd name="connsiteX9" fmla="*/ 9561 w 10000"/>
                <a:gd name="connsiteY9" fmla="*/ 4203 h 10603"/>
                <a:gd name="connsiteX10" fmla="*/ 9743 w 10000"/>
                <a:gd name="connsiteY10" fmla="*/ 4592 h 10603"/>
                <a:gd name="connsiteX11" fmla="*/ 9890 w 10000"/>
                <a:gd name="connsiteY11" fmla="*/ 4873 h 10603"/>
                <a:gd name="connsiteX12" fmla="*/ 10000 w 10000"/>
                <a:gd name="connsiteY12" fmla="*/ 5710 h 10603"/>
                <a:gd name="connsiteX13" fmla="*/ 9781 w 10000"/>
                <a:gd name="connsiteY13" fmla="*/ 6210 h 10603"/>
                <a:gd name="connsiteX14" fmla="*/ 9670 w 10000"/>
                <a:gd name="connsiteY14" fmla="*/ 6491 h 10603"/>
                <a:gd name="connsiteX15" fmla="*/ 9670 w 10000"/>
                <a:gd name="connsiteY15" fmla="*/ 6993 h 10603"/>
                <a:gd name="connsiteX16" fmla="*/ 9354 w 10000"/>
                <a:gd name="connsiteY16" fmla="*/ 7377 h 10603"/>
                <a:gd name="connsiteX17" fmla="*/ 8902 w 10000"/>
                <a:gd name="connsiteY17" fmla="*/ 7216 h 10603"/>
                <a:gd name="connsiteX18" fmla="*/ 8667 w 10000"/>
                <a:gd name="connsiteY18" fmla="*/ 7255 h 10603"/>
                <a:gd name="connsiteX19" fmla="*/ 8813 w 10000"/>
                <a:gd name="connsiteY19" fmla="*/ 8321 h 10603"/>
                <a:gd name="connsiteX20" fmla="*/ 8218 w 10000"/>
                <a:gd name="connsiteY20" fmla="*/ 9441 h 10603"/>
                <a:gd name="connsiteX21" fmla="*/ 8143 w 10000"/>
                <a:gd name="connsiteY21" fmla="*/ 10595 h 10603"/>
                <a:gd name="connsiteX22" fmla="*/ 7496 w 10000"/>
                <a:gd name="connsiteY22" fmla="*/ 10000 h 10603"/>
                <a:gd name="connsiteX23" fmla="*/ 3102 w 10000"/>
                <a:gd name="connsiteY23" fmla="*/ 9906 h 10603"/>
                <a:gd name="connsiteX24" fmla="*/ 1223 w 10000"/>
                <a:gd name="connsiteY24" fmla="*/ 9801 h 10603"/>
                <a:gd name="connsiteX25" fmla="*/ 1120 w 10000"/>
                <a:gd name="connsiteY25" fmla="*/ 9386 h 10603"/>
                <a:gd name="connsiteX26" fmla="*/ 1145 w 10000"/>
                <a:gd name="connsiteY26" fmla="*/ 8878 h 10603"/>
                <a:gd name="connsiteX27" fmla="*/ 1167 w 10000"/>
                <a:gd name="connsiteY27" fmla="*/ 8481 h 10603"/>
                <a:gd name="connsiteX28" fmla="*/ 1246 w 10000"/>
                <a:gd name="connsiteY28" fmla="*/ 7996 h 10603"/>
                <a:gd name="connsiteX29" fmla="*/ 1173 w 10000"/>
                <a:gd name="connsiteY29" fmla="*/ 7552 h 10603"/>
                <a:gd name="connsiteX30" fmla="*/ 1051 w 10000"/>
                <a:gd name="connsiteY30" fmla="*/ 7110 h 10603"/>
                <a:gd name="connsiteX31" fmla="*/ 1062 w 10000"/>
                <a:gd name="connsiteY31" fmla="*/ 6714 h 10603"/>
                <a:gd name="connsiteX32" fmla="*/ 1062 w 10000"/>
                <a:gd name="connsiteY32" fmla="*/ 6604 h 10603"/>
                <a:gd name="connsiteX33" fmla="*/ 838 w 10000"/>
                <a:gd name="connsiteY33" fmla="*/ 5739 h 10603"/>
                <a:gd name="connsiteX34" fmla="*/ 696 w 10000"/>
                <a:gd name="connsiteY34" fmla="*/ 4704 h 10603"/>
                <a:gd name="connsiteX35" fmla="*/ 543 w 10000"/>
                <a:gd name="connsiteY35" fmla="*/ 4059 h 10603"/>
                <a:gd name="connsiteX36" fmla="*/ 521 w 10000"/>
                <a:gd name="connsiteY36" fmla="*/ 3565 h 10603"/>
                <a:gd name="connsiteX37" fmla="*/ 0 w 10000"/>
                <a:gd name="connsiteY37" fmla="*/ 2696 h 10603"/>
                <a:gd name="connsiteX38" fmla="*/ 477 w 10000"/>
                <a:gd name="connsiteY38" fmla="*/ 2080 h 10603"/>
                <a:gd name="connsiteX39" fmla="*/ 477 w 10000"/>
                <a:gd name="connsiteY39" fmla="*/ 1802 h 10603"/>
                <a:gd name="connsiteX40" fmla="*/ 477 w 10000"/>
                <a:gd name="connsiteY40" fmla="*/ 963 h 10603"/>
                <a:gd name="connsiteX41" fmla="*/ 715 w 10000"/>
                <a:gd name="connsiteY41" fmla="*/ 134 h 10603"/>
                <a:gd name="connsiteX42" fmla="*/ 4777 w 10000"/>
                <a:gd name="connsiteY42" fmla="*/ 170 h 10603"/>
                <a:gd name="connsiteX43" fmla="*/ 8448 w 10000"/>
                <a:gd name="connsiteY43" fmla="*/ 0 h 10603"/>
                <a:gd name="connsiteX0" fmla="*/ 8448 w 10000"/>
                <a:gd name="connsiteY0" fmla="*/ 0 h 10614"/>
                <a:gd name="connsiteX1" fmla="*/ 8570 w 10000"/>
                <a:gd name="connsiteY1" fmla="*/ 395 h 10614"/>
                <a:gd name="connsiteX2" fmla="*/ 8682 w 10000"/>
                <a:gd name="connsiteY2" fmla="*/ 963 h 10614"/>
                <a:gd name="connsiteX3" fmla="*/ 8631 w 10000"/>
                <a:gd name="connsiteY3" fmla="*/ 1285 h 10614"/>
                <a:gd name="connsiteX4" fmla="*/ 8426 w 10000"/>
                <a:gd name="connsiteY4" fmla="*/ 2023 h 10614"/>
                <a:gd name="connsiteX5" fmla="*/ 8537 w 10000"/>
                <a:gd name="connsiteY5" fmla="*/ 2303 h 10614"/>
                <a:gd name="connsiteX6" fmla="*/ 8572 w 10000"/>
                <a:gd name="connsiteY6" fmla="*/ 2641 h 10614"/>
                <a:gd name="connsiteX7" fmla="*/ 8976 w 10000"/>
                <a:gd name="connsiteY7" fmla="*/ 3197 h 10614"/>
                <a:gd name="connsiteX8" fmla="*/ 9458 w 10000"/>
                <a:gd name="connsiteY8" fmla="*/ 3546 h 10614"/>
                <a:gd name="connsiteX9" fmla="*/ 9561 w 10000"/>
                <a:gd name="connsiteY9" fmla="*/ 4203 h 10614"/>
                <a:gd name="connsiteX10" fmla="*/ 9743 w 10000"/>
                <a:gd name="connsiteY10" fmla="*/ 4592 h 10614"/>
                <a:gd name="connsiteX11" fmla="*/ 9890 w 10000"/>
                <a:gd name="connsiteY11" fmla="*/ 4873 h 10614"/>
                <a:gd name="connsiteX12" fmla="*/ 10000 w 10000"/>
                <a:gd name="connsiteY12" fmla="*/ 5710 h 10614"/>
                <a:gd name="connsiteX13" fmla="*/ 9781 w 10000"/>
                <a:gd name="connsiteY13" fmla="*/ 6210 h 10614"/>
                <a:gd name="connsiteX14" fmla="*/ 9670 w 10000"/>
                <a:gd name="connsiteY14" fmla="*/ 6491 h 10614"/>
                <a:gd name="connsiteX15" fmla="*/ 9670 w 10000"/>
                <a:gd name="connsiteY15" fmla="*/ 6993 h 10614"/>
                <a:gd name="connsiteX16" fmla="*/ 9354 w 10000"/>
                <a:gd name="connsiteY16" fmla="*/ 7377 h 10614"/>
                <a:gd name="connsiteX17" fmla="*/ 8902 w 10000"/>
                <a:gd name="connsiteY17" fmla="*/ 7216 h 10614"/>
                <a:gd name="connsiteX18" fmla="*/ 8667 w 10000"/>
                <a:gd name="connsiteY18" fmla="*/ 7255 h 10614"/>
                <a:gd name="connsiteX19" fmla="*/ 8813 w 10000"/>
                <a:gd name="connsiteY19" fmla="*/ 8321 h 10614"/>
                <a:gd name="connsiteX20" fmla="*/ 8218 w 10000"/>
                <a:gd name="connsiteY20" fmla="*/ 9441 h 10614"/>
                <a:gd name="connsiteX21" fmla="*/ 8143 w 10000"/>
                <a:gd name="connsiteY21" fmla="*/ 10595 h 10614"/>
                <a:gd name="connsiteX22" fmla="*/ 7496 w 10000"/>
                <a:gd name="connsiteY22" fmla="*/ 10000 h 10614"/>
                <a:gd name="connsiteX23" fmla="*/ 3102 w 10000"/>
                <a:gd name="connsiteY23" fmla="*/ 9906 h 10614"/>
                <a:gd name="connsiteX24" fmla="*/ 1223 w 10000"/>
                <a:gd name="connsiteY24" fmla="*/ 9801 h 10614"/>
                <a:gd name="connsiteX25" fmla="*/ 1120 w 10000"/>
                <a:gd name="connsiteY25" fmla="*/ 9386 h 10614"/>
                <a:gd name="connsiteX26" fmla="*/ 1145 w 10000"/>
                <a:gd name="connsiteY26" fmla="*/ 8878 h 10614"/>
                <a:gd name="connsiteX27" fmla="*/ 1167 w 10000"/>
                <a:gd name="connsiteY27" fmla="*/ 8481 h 10614"/>
                <a:gd name="connsiteX28" fmla="*/ 1246 w 10000"/>
                <a:gd name="connsiteY28" fmla="*/ 7996 h 10614"/>
                <a:gd name="connsiteX29" fmla="*/ 1173 w 10000"/>
                <a:gd name="connsiteY29" fmla="*/ 7552 h 10614"/>
                <a:gd name="connsiteX30" fmla="*/ 1051 w 10000"/>
                <a:gd name="connsiteY30" fmla="*/ 7110 h 10614"/>
                <a:gd name="connsiteX31" fmla="*/ 1062 w 10000"/>
                <a:gd name="connsiteY31" fmla="*/ 6714 h 10614"/>
                <a:gd name="connsiteX32" fmla="*/ 1062 w 10000"/>
                <a:gd name="connsiteY32" fmla="*/ 6604 h 10614"/>
                <a:gd name="connsiteX33" fmla="*/ 838 w 10000"/>
                <a:gd name="connsiteY33" fmla="*/ 5739 h 10614"/>
                <a:gd name="connsiteX34" fmla="*/ 696 w 10000"/>
                <a:gd name="connsiteY34" fmla="*/ 4704 h 10614"/>
                <a:gd name="connsiteX35" fmla="*/ 543 w 10000"/>
                <a:gd name="connsiteY35" fmla="*/ 4059 h 10614"/>
                <a:gd name="connsiteX36" fmla="*/ 521 w 10000"/>
                <a:gd name="connsiteY36" fmla="*/ 3565 h 10614"/>
                <a:gd name="connsiteX37" fmla="*/ 0 w 10000"/>
                <a:gd name="connsiteY37" fmla="*/ 2696 h 10614"/>
                <a:gd name="connsiteX38" fmla="*/ 477 w 10000"/>
                <a:gd name="connsiteY38" fmla="*/ 2080 h 10614"/>
                <a:gd name="connsiteX39" fmla="*/ 477 w 10000"/>
                <a:gd name="connsiteY39" fmla="*/ 1802 h 10614"/>
                <a:gd name="connsiteX40" fmla="*/ 477 w 10000"/>
                <a:gd name="connsiteY40" fmla="*/ 963 h 10614"/>
                <a:gd name="connsiteX41" fmla="*/ 715 w 10000"/>
                <a:gd name="connsiteY41" fmla="*/ 134 h 10614"/>
                <a:gd name="connsiteX42" fmla="*/ 4777 w 10000"/>
                <a:gd name="connsiteY42" fmla="*/ 170 h 10614"/>
                <a:gd name="connsiteX43" fmla="*/ 8448 w 10000"/>
                <a:gd name="connsiteY43" fmla="*/ 0 h 10614"/>
                <a:gd name="connsiteX0" fmla="*/ 8448 w 10000"/>
                <a:gd name="connsiteY0" fmla="*/ 0 h 10614"/>
                <a:gd name="connsiteX1" fmla="*/ 8570 w 10000"/>
                <a:gd name="connsiteY1" fmla="*/ 395 h 10614"/>
                <a:gd name="connsiteX2" fmla="*/ 8682 w 10000"/>
                <a:gd name="connsiteY2" fmla="*/ 963 h 10614"/>
                <a:gd name="connsiteX3" fmla="*/ 8631 w 10000"/>
                <a:gd name="connsiteY3" fmla="*/ 1285 h 10614"/>
                <a:gd name="connsiteX4" fmla="*/ 8426 w 10000"/>
                <a:gd name="connsiteY4" fmla="*/ 2023 h 10614"/>
                <a:gd name="connsiteX5" fmla="*/ 8537 w 10000"/>
                <a:gd name="connsiteY5" fmla="*/ 2303 h 10614"/>
                <a:gd name="connsiteX6" fmla="*/ 8572 w 10000"/>
                <a:gd name="connsiteY6" fmla="*/ 2641 h 10614"/>
                <a:gd name="connsiteX7" fmla="*/ 8976 w 10000"/>
                <a:gd name="connsiteY7" fmla="*/ 3197 h 10614"/>
                <a:gd name="connsiteX8" fmla="*/ 9458 w 10000"/>
                <a:gd name="connsiteY8" fmla="*/ 3546 h 10614"/>
                <a:gd name="connsiteX9" fmla="*/ 9561 w 10000"/>
                <a:gd name="connsiteY9" fmla="*/ 4203 h 10614"/>
                <a:gd name="connsiteX10" fmla="*/ 9743 w 10000"/>
                <a:gd name="connsiteY10" fmla="*/ 4592 h 10614"/>
                <a:gd name="connsiteX11" fmla="*/ 9890 w 10000"/>
                <a:gd name="connsiteY11" fmla="*/ 4873 h 10614"/>
                <a:gd name="connsiteX12" fmla="*/ 10000 w 10000"/>
                <a:gd name="connsiteY12" fmla="*/ 5710 h 10614"/>
                <a:gd name="connsiteX13" fmla="*/ 9781 w 10000"/>
                <a:gd name="connsiteY13" fmla="*/ 6210 h 10614"/>
                <a:gd name="connsiteX14" fmla="*/ 9670 w 10000"/>
                <a:gd name="connsiteY14" fmla="*/ 6491 h 10614"/>
                <a:gd name="connsiteX15" fmla="*/ 9670 w 10000"/>
                <a:gd name="connsiteY15" fmla="*/ 6993 h 10614"/>
                <a:gd name="connsiteX16" fmla="*/ 9354 w 10000"/>
                <a:gd name="connsiteY16" fmla="*/ 7377 h 10614"/>
                <a:gd name="connsiteX17" fmla="*/ 8902 w 10000"/>
                <a:gd name="connsiteY17" fmla="*/ 7216 h 10614"/>
                <a:gd name="connsiteX18" fmla="*/ 8667 w 10000"/>
                <a:gd name="connsiteY18" fmla="*/ 7255 h 10614"/>
                <a:gd name="connsiteX19" fmla="*/ 8813 w 10000"/>
                <a:gd name="connsiteY19" fmla="*/ 8321 h 10614"/>
                <a:gd name="connsiteX20" fmla="*/ 8218 w 10000"/>
                <a:gd name="connsiteY20" fmla="*/ 9441 h 10614"/>
                <a:gd name="connsiteX21" fmla="*/ 8143 w 10000"/>
                <a:gd name="connsiteY21" fmla="*/ 10595 h 10614"/>
                <a:gd name="connsiteX22" fmla="*/ 7496 w 10000"/>
                <a:gd name="connsiteY22" fmla="*/ 10000 h 10614"/>
                <a:gd name="connsiteX23" fmla="*/ 3102 w 10000"/>
                <a:gd name="connsiteY23" fmla="*/ 9906 h 10614"/>
                <a:gd name="connsiteX24" fmla="*/ 1223 w 10000"/>
                <a:gd name="connsiteY24" fmla="*/ 9801 h 10614"/>
                <a:gd name="connsiteX25" fmla="*/ 1120 w 10000"/>
                <a:gd name="connsiteY25" fmla="*/ 9386 h 10614"/>
                <a:gd name="connsiteX26" fmla="*/ 1145 w 10000"/>
                <a:gd name="connsiteY26" fmla="*/ 8878 h 10614"/>
                <a:gd name="connsiteX27" fmla="*/ 1167 w 10000"/>
                <a:gd name="connsiteY27" fmla="*/ 8481 h 10614"/>
                <a:gd name="connsiteX28" fmla="*/ 1246 w 10000"/>
                <a:gd name="connsiteY28" fmla="*/ 7996 h 10614"/>
                <a:gd name="connsiteX29" fmla="*/ 1173 w 10000"/>
                <a:gd name="connsiteY29" fmla="*/ 7552 h 10614"/>
                <a:gd name="connsiteX30" fmla="*/ 1051 w 10000"/>
                <a:gd name="connsiteY30" fmla="*/ 7110 h 10614"/>
                <a:gd name="connsiteX31" fmla="*/ 1062 w 10000"/>
                <a:gd name="connsiteY31" fmla="*/ 6714 h 10614"/>
                <a:gd name="connsiteX32" fmla="*/ 1062 w 10000"/>
                <a:gd name="connsiteY32" fmla="*/ 6604 h 10614"/>
                <a:gd name="connsiteX33" fmla="*/ 838 w 10000"/>
                <a:gd name="connsiteY33" fmla="*/ 5739 h 10614"/>
                <a:gd name="connsiteX34" fmla="*/ 696 w 10000"/>
                <a:gd name="connsiteY34" fmla="*/ 4704 h 10614"/>
                <a:gd name="connsiteX35" fmla="*/ 543 w 10000"/>
                <a:gd name="connsiteY35" fmla="*/ 4059 h 10614"/>
                <a:gd name="connsiteX36" fmla="*/ 521 w 10000"/>
                <a:gd name="connsiteY36" fmla="*/ 3565 h 10614"/>
                <a:gd name="connsiteX37" fmla="*/ 0 w 10000"/>
                <a:gd name="connsiteY37" fmla="*/ 2696 h 10614"/>
                <a:gd name="connsiteX38" fmla="*/ 477 w 10000"/>
                <a:gd name="connsiteY38" fmla="*/ 2080 h 10614"/>
                <a:gd name="connsiteX39" fmla="*/ 477 w 10000"/>
                <a:gd name="connsiteY39" fmla="*/ 1802 h 10614"/>
                <a:gd name="connsiteX40" fmla="*/ 477 w 10000"/>
                <a:gd name="connsiteY40" fmla="*/ 963 h 10614"/>
                <a:gd name="connsiteX41" fmla="*/ 715 w 10000"/>
                <a:gd name="connsiteY41" fmla="*/ 134 h 10614"/>
                <a:gd name="connsiteX42" fmla="*/ 4777 w 10000"/>
                <a:gd name="connsiteY42" fmla="*/ 170 h 10614"/>
                <a:gd name="connsiteX43" fmla="*/ 8448 w 10000"/>
                <a:gd name="connsiteY43" fmla="*/ 0 h 10614"/>
                <a:gd name="connsiteX0" fmla="*/ 8448 w 10000"/>
                <a:gd name="connsiteY0" fmla="*/ 0 h 10614"/>
                <a:gd name="connsiteX1" fmla="*/ 8570 w 10000"/>
                <a:gd name="connsiteY1" fmla="*/ 395 h 10614"/>
                <a:gd name="connsiteX2" fmla="*/ 8682 w 10000"/>
                <a:gd name="connsiteY2" fmla="*/ 963 h 10614"/>
                <a:gd name="connsiteX3" fmla="*/ 8631 w 10000"/>
                <a:gd name="connsiteY3" fmla="*/ 1285 h 10614"/>
                <a:gd name="connsiteX4" fmla="*/ 8426 w 10000"/>
                <a:gd name="connsiteY4" fmla="*/ 2023 h 10614"/>
                <a:gd name="connsiteX5" fmla="*/ 8537 w 10000"/>
                <a:gd name="connsiteY5" fmla="*/ 2303 h 10614"/>
                <a:gd name="connsiteX6" fmla="*/ 8572 w 10000"/>
                <a:gd name="connsiteY6" fmla="*/ 2641 h 10614"/>
                <a:gd name="connsiteX7" fmla="*/ 8976 w 10000"/>
                <a:gd name="connsiteY7" fmla="*/ 3197 h 10614"/>
                <a:gd name="connsiteX8" fmla="*/ 9458 w 10000"/>
                <a:gd name="connsiteY8" fmla="*/ 3546 h 10614"/>
                <a:gd name="connsiteX9" fmla="*/ 9561 w 10000"/>
                <a:gd name="connsiteY9" fmla="*/ 4203 h 10614"/>
                <a:gd name="connsiteX10" fmla="*/ 9743 w 10000"/>
                <a:gd name="connsiteY10" fmla="*/ 4592 h 10614"/>
                <a:gd name="connsiteX11" fmla="*/ 9890 w 10000"/>
                <a:gd name="connsiteY11" fmla="*/ 4873 h 10614"/>
                <a:gd name="connsiteX12" fmla="*/ 10000 w 10000"/>
                <a:gd name="connsiteY12" fmla="*/ 5710 h 10614"/>
                <a:gd name="connsiteX13" fmla="*/ 9781 w 10000"/>
                <a:gd name="connsiteY13" fmla="*/ 6210 h 10614"/>
                <a:gd name="connsiteX14" fmla="*/ 9670 w 10000"/>
                <a:gd name="connsiteY14" fmla="*/ 6491 h 10614"/>
                <a:gd name="connsiteX15" fmla="*/ 9670 w 10000"/>
                <a:gd name="connsiteY15" fmla="*/ 6993 h 10614"/>
                <a:gd name="connsiteX16" fmla="*/ 9354 w 10000"/>
                <a:gd name="connsiteY16" fmla="*/ 7377 h 10614"/>
                <a:gd name="connsiteX17" fmla="*/ 8902 w 10000"/>
                <a:gd name="connsiteY17" fmla="*/ 7216 h 10614"/>
                <a:gd name="connsiteX18" fmla="*/ 8667 w 10000"/>
                <a:gd name="connsiteY18" fmla="*/ 7255 h 10614"/>
                <a:gd name="connsiteX19" fmla="*/ 8813 w 10000"/>
                <a:gd name="connsiteY19" fmla="*/ 8321 h 10614"/>
                <a:gd name="connsiteX20" fmla="*/ 8218 w 10000"/>
                <a:gd name="connsiteY20" fmla="*/ 9441 h 10614"/>
                <a:gd name="connsiteX21" fmla="*/ 8143 w 10000"/>
                <a:gd name="connsiteY21" fmla="*/ 10595 h 10614"/>
                <a:gd name="connsiteX22" fmla="*/ 7496 w 10000"/>
                <a:gd name="connsiteY22" fmla="*/ 10000 h 10614"/>
                <a:gd name="connsiteX23" fmla="*/ 3102 w 10000"/>
                <a:gd name="connsiteY23" fmla="*/ 9906 h 10614"/>
                <a:gd name="connsiteX24" fmla="*/ 1223 w 10000"/>
                <a:gd name="connsiteY24" fmla="*/ 9801 h 10614"/>
                <a:gd name="connsiteX25" fmla="*/ 1120 w 10000"/>
                <a:gd name="connsiteY25" fmla="*/ 9386 h 10614"/>
                <a:gd name="connsiteX26" fmla="*/ 1145 w 10000"/>
                <a:gd name="connsiteY26" fmla="*/ 8878 h 10614"/>
                <a:gd name="connsiteX27" fmla="*/ 1167 w 10000"/>
                <a:gd name="connsiteY27" fmla="*/ 8481 h 10614"/>
                <a:gd name="connsiteX28" fmla="*/ 1246 w 10000"/>
                <a:gd name="connsiteY28" fmla="*/ 7996 h 10614"/>
                <a:gd name="connsiteX29" fmla="*/ 1173 w 10000"/>
                <a:gd name="connsiteY29" fmla="*/ 7552 h 10614"/>
                <a:gd name="connsiteX30" fmla="*/ 1051 w 10000"/>
                <a:gd name="connsiteY30" fmla="*/ 7110 h 10614"/>
                <a:gd name="connsiteX31" fmla="*/ 1062 w 10000"/>
                <a:gd name="connsiteY31" fmla="*/ 6714 h 10614"/>
                <a:gd name="connsiteX32" fmla="*/ 1062 w 10000"/>
                <a:gd name="connsiteY32" fmla="*/ 6604 h 10614"/>
                <a:gd name="connsiteX33" fmla="*/ 838 w 10000"/>
                <a:gd name="connsiteY33" fmla="*/ 5739 h 10614"/>
                <a:gd name="connsiteX34" fmla="*/ 696 w 10000"/>
                <a:gd name="connsiteY34" fmla="*/ 4704 h 10614"/>
                <a:gd name="connsiteX35" fmla="*/ 543 w 10000"/>
                <a:gd name="connsiteY35" fmla="*/ 4059 h 10614"/>
                <a:gd name="connsiteX36" fmla="*/ 521 w 10000"/>
                <a:gd name="connsiteY36" fmla="*/ 3565 h 10614"/>
                <a:gd name="connsiteX37" fmla="*/ 0 w 10000"/>
                <a:gd name="connsiteY37" fmla="*/ 2696 h 10614"/>
                <a:gd name="connsiteX38" fmla="*/ 477 w 10000"/>
                <a:gd name="connsiteY38" fmla="*/ 2080 h 10614"/>
                <a:gd name="connsiteX39" fmla="*/ 477 w 10000"/>
                <a:gd name="connsiteY39" fmla="*/ 1802 h 10614"/>
                <a:gd name="connsiteX40" fmla="*/ 477 w 10000"/>
                <a:gd name="connsiteY40" fmla="*/ 963 h 10614"/>
                <a:gd name="connsiteX41" fmla="*/ 715 w 10000"/>
                <a:gd name="connsiteY41" fmla="*/ 134 h 10614"/>
                <a:gd name="connsiteX42" fmla="*/ 4777 w 10000"/>
                <a:gd name="connsiteY42" fmla="*/ 170 h 10614"/>
                <a:gd name="connsiteX43" fmla="*/ 8448 w 10000"/>
                <a:gd name="connsiteY43" fmla="*/ 0 h 10614"/>
                <a:gd name="connsiteX0" fmla="*/ 8448 w 10179"/>
                <a:gd name="connsiteY0" fmla="*/ 0 h 10614"/>
                <a:gd name="connsiteX1" fmla="*/ 8570 w 10179"/>
                <a:gd name="connsiteY1" fmla="*/ 395 h 10614"/>
                <a:gd name="connsiteX2" fmla="*/ 8682 w 10179"/>
                <a:gd name="connsiteY2" fmla="*/ 963 h 10614"/>
                <a:gd name="connsiteX3" fmla="*/ 8631 w 10179"/>
                <a:gd name="connsiteY3" fmla="*/ 1285 h 10614"/>
                <a:gd name="connsiteX4" fmla="*/ 8426 w 10179"/>
                <a:gd name="connsiteY4" fmla="*/ 2023 h 10614"/>
                <a:gd name="connsiteX5" fmla="*/ 8537 w 10179"/>
                <a:gd name="connsiteY5" fmla="*/ 2303 h 10614"/>
                <a:gd name="connsiteX6" fmla="*/ 8572 w 10179"/>
                <a:gd name="connsiteY6" fmla="*/ 2641 h 10614"/>
                <a:gd name="connsiteX7" fmla="*/ 8976 w 10179"/>
                <a:gd name="connsiteY7" fmla="*/ 3197 h 10614"/>
                <a:gd name="connsiteX8" fmla="*/ 9458 w 10179"/>
                <a:gd name="connsiteY8" fmla="*/ 3546 h 10614"/>
                <a:gd name="connsiteX9" fmla="*/ 9561 w 10179"/>
                <a:gd name="connsiteY9" fmla="*/ 4203 h 10614"/>
                <a:gd name="connsiteX10" fmla="*/ 9743 w 10179"/>
                <a:gd name="connsiteY10" fmla="*/ 4592 h 10614"/>
                <a:gd name="connsiteX11" fmla="*/ 9890 w 10179"/>
                <a:gd name="connsiteY11" fmla="*/ 4873 h 10614"/>
                <a:gd name="connsiteX12" fmla="*/ 10179 w 10179"/>
                <a:gd name="connsiteY12" fmla="*/ 5747 h 10614"/>
                <a:gd name="connsiteX13" fmla="*/ 9781 w 10179"/>
                <a:gd name="connsiteY13" fmla="*/ 6210 h 10614"/>
                <a:gd name="connsiteX14" fmla="*/ 9670 w 10179"/>
                <a:gd name="connsiteY14" fmla="*/ 6491 h 10614"/>
                <a:gd name="connsiteX15" fmla="*/ 9670 w 10179"/>
                <a:gd name="connsiteY15" fmla="*/ 6993 h 10614"/>
                <a:gd name="connsiteX16" fmla="*/ 9354 w 10179"/>
                <a:gd name="connsiteY16" fmla="*/ 7377 h 10614"/>
                <a:gd name="connsiteX17" fmla="*/ 8902 w 10179"/>
                <a:gd name="connsiteY17" fmla="*/ 7216 h 10614"/>
                <a:gd name="connsiteX18" fmla="*/ 8667 w 10179"/>
                <a:gd name="connsiteY18" fmla="*/ 7255 h 10614"/>
                <a:gd name="connsiteX19" fmla="*/ 8813 w 10179"/>
                <a:gd name="connsiteY19" fmla="*/ 8321 h 10614"/>
                <a:gd name="connsiteX20" fmla="*/ 8218 w 10179"/>
                <a:gd name="connsiteY20" fmla="*/ 9441 h 10614"/>
                <a:gd name="connsiteX21" fmla="*/ 8143 w 10179"/>
                <a:gd name="connsiteY21" fmla="*/ 10595 h 10614"/>
                <a:gd name="connsiteX22" fmla="*/ 7496 w 10179"/>
                <a:gd name="connsiteY22" fmla="*/ 10000 h 10614"/>
                <a:gd name="connsiteX23" fmla="*/ 3102 w 10179"/>
                <a:gd name="connsiteY23" fmla="*/ 9906 h 10614"/>
                <a:gd name="connsiteX24" fmla="*/ 1223 w 10179"/>
                <a:gd name="connsiteY24" fmla="*/ 9801 h 10614"/>
                <a:gd name="connsiteX25" fmla="*/ 1120 w 10179"/>
                <a:gd name="connsiteY25" fmla="*/ 9386 h 10614"/>
                <a:gd name="connsiteX26" fmla="*/ 1145 w 10179"/>
                <a:gd name="connsiteY26" fmla="*/ 8878 h 10614"/>
                <a:gd name="connsiteX27" fmla="*/ 1167 w 10179"/>
                <a:gd name="connsiteY27" fmla="*/ 8481 h 10614"/>
                <a:gd name="connsiteX28" fmla="*/ 1246 w 10179"/>
                <a:gd name="connsiteY28" fmla="*/ 7996 h 10614"/>
                <a:gd name="connsiteX29" fmla="*/ 1173 w 10179"/>
                <a:gd name="connsiteY29" fmla="*/ 7552 h 10614"/>
                <a:gd name="connsiteX30" fmla="*/ 1051 w 10179"/>
                <a:gd name="connsiteY30" fmla="*/ 7110 h 10614"/>
                <a:gd name="connsiteX31" fmla="*/ 1062 w 10179"/>
                <a:gd name="connsiteY31" fmla="*/ 6714 h 10614"/>
                <a:gd name="connsiteX32" fmla="*/ 1062 w 10179"/>
                <a:gd name="connsiteY32" fmla="*/ 6604 h 10614"/>
                <a:gd name="connsiteX33" fmla="*/ 838 w 10179"/>
                <a:gd name="connsiteY33" fmla="*/ 5739 h 10614"/>
                <a:gd name="connsiteX34" fmla="*/ 696 w 10179"/>
                <a:gd name="connsiteY34" fmla="*/ 4704 h 10614"/>
                <a:gd name="connsiteX35" fmla="*/ 543 w 10179"/>
                <a:gd name="connsiteY35" fmla="*/ 4059 h 10614"/>
                <a:gd name="connsiteX36" fmla="*/ 521 w 10179"/>
                <a:gd name="connsiteY36" fmla="*/ 3565 h 10614"/>
                <a:gd name="connsiteX37" fmla="*/ 0 w 10179"/>
                <a:gd name="connsiteY37" fmla="*/ 2696 h 10614"/>
                <a:gd name="connsiteX38" fmla="*/ 477 w 10179"/>
                <a:gd name="connsiteY38" fmla="*/ 2080 h 10614"/>
                <a:gd name="connsiteX39" fmla="*/ 477 w 10179"/>
                <a:gd name="connsiteY39" fmla="*/ 1802 h 10614"/>
                <a:gd name="connsiteX40" fmla="*/ 477 w 10179"/>
                <a:gd name="connsiteY40" fmla="*/ 963 h 10614"/>
                <a:gd name="connsiteX41" fmla="*/ 715 w 10179"/>
                <a:gd name="connsiteY41" fmla="*/ 134 h 10614"/>
                <a:gd name="connsiteX42" fmla="*/ 4777 w 10179"/>
                <a:gd name="connsiteY42" fmla="*/ 170 h 10614"/>
                <a:gd name="connsiteX43" fmla="*/ 8448 w 10179"/>
                <a:gd name="connsiteY43" fmla="*/ 0 h 10614"/>
                <a:gd name="connsiteX0" fmla="*/ 8448 w 10179"/>
                <a:gd name="connsiteY0" fmla="*/ 0 h 10614"/>
                <a:gd name="connsiteX1" fmla="*/ 8570 w 10179"/>
                <a:gd name="connsiteY1" fmla="*/ 395 h 10614"/>
                <a:gd name="connsiteX2" fmla="*/ 8682 w 10179"/>
                <a:gd name="connsiteY2" fmla="*/ 963 h 10614"/>
                <a:gd name="connsiteX3" fmla="*/ 8631 w 10179"/>
                <a:gd name="connsiteY3" fmla="*/ 1285 h 10614"/>
                <a:gd name="connsiteX4" fmla="*/ 8426 w 10179"/>
                <a:gd name="connsiteY4" fmla="*/ 2023 h 10614"/>
                <a:gd name="connsiteX5" fmla="*/ 8537 w 10179"/>
                <a:gd name="connsiteY5" fmla="*/ 2303 h 10614"/>
                <a:gd name="connsiteX6" fmla="*/ 8572 w 10179"/>
                <a:gd name="connsiteY6" fmla="*/ 2641 h 10614"/>
                <a:gd name="connsiteX7" fmla="*/ 8976 w 10179"/>
                <a:gd name="connsiteY7" fmla="*/ 3197 h 10614"/>
                <a:gd name="connsiteX8" fmla="*/ 9458 w 10179"/>
                <a:gd name="connsiteY8" fmla="*/ 3546 h 10614"/>
                <a:gd name="connsiteX9" fmla="*/ 9561 w 10179"/>
                <a:gd name="connsiteY9" fmla="*/ 4203 h 10614"/>
                <a:gd name="connsiteX10" fmla="*/ 9743 w 10179"/>
                <a:gd name="connsiteY10" fmla="*/ 4592 h 10614"/>
                <a:gd name="connsiteX11" fmla="*/ 9890 w 10179"/>
                <a:gd name="connsiteY11" fmla="*/ 4873 h 10614"/>
                <a:gd name="connsiteX12" fmla="*/ 10179 w 10179"/>
                <a:gd name="connsiteY12" fmla="*/ 5747 h 10614"/>
                <a:gd name="connsiteX13" fmla="*/ 9924 w 10179"/>
                <a:gd name="connsiteY13" fmla="*/ 6364 h 10614"/>
                <a:gd name="connsiteX14" fmla="*/ 9670 w 10179"/>
                <a:gd name="connsiteY14" fmla="*/ 6491 h 10614"/>
                <a:gd name="connsiteX15" fmla="*/ 9670 w 10179"/>
                <a:gd name="connsiteY15" fmla="*/ 6993 h 10614"/>
                <a:gd name="connsiteX16" fmla="*/ 9354 w 10179"/>
                <a:gd name="connsiteY16" fmla="*/ 7377 h 10614"/>
                <a:gd name="connsiteX17" fmla="*/ 8902 w 10179"/>
                <a:gd name="connsiteY17" fmla="*/ 7216 h 10614"/>
                <a:gd name="connsiteX18" fmla="*/ 8667 w 10179"/>
                <a:gd name="connsiteY18" fmla="*/ 7255 h 10614"/>
                <a:gd name="connsiteX19" fmla="*/ 8813 w 10179"/>
                <a:gd name="connsiteY19" fmla="*/ 8321 h 10614"/>
                <a:gd name="connsiteX20" fmla="*/ 8218 w 10179"/>
                <a:gd name="connsiteY20" fmla="*/ 9441 h 10614"/>
                <a:gd name="connsiteX21" fmla="*/ 8143 w 10179"/>
                <a:gd name="connsiteY21" fmla="*/ 10595 h 10614"/>
                <a:gd name="connsiteX22" fmla="*/ 7496 w 10179"/>
                <a:gd name="connsiteY22" fmla="*/ 10000 h 10614"/>
                <a:gd name="connsiteX23" fmla="*/ 3102 w 10179"/>
                <a:gd name="connsiteY23" fmla="*/ 9906 h 10614"/>
                <a:gd name="connsiteX24" fmla="*/ 1223 w 10179"/>
                <a:gd name="connsiteY24" fmla="*/ 9801 h 10614"/>
                <a:gd name="connsiteX25" fmla="*/ 1120 w 10179"/>
                <a:gd name="connsiteY25" fmla="*/ 9386 h 10614"/>
                <a:gd name="connsiteX26" fmla="*/ 1145 w 10179"/>
                <a:gd name="connsiteY26" fmla="*/ 8878 h 10614"/>
                <a:gd name="connsiteX27" fmla="*/ 1167 w 10179"/>
                <a:gd name="connsiteY27" fmla="*/ 8481 h 10614"/>
                <a:gd name="connsiteX28" fmla="*/ 1246 w 10179"/>
                <a:gd name="connsiteY28" fmla="*/ 7996 h 10614"/>
                <a:gd name="connsiteX29" fmla="*/ 1173 w 10179"/>
                <a:gd name="connsiteY29" fmla="*/ 7552 h 10614"/>
                <a:gd name="connsiteX30" fmla="*/ 1051 w 10179"/>
                <a:gd name="connsiteY30" fmla="*/ 7110 h 10614"/>
                <a:gd name="connsiteX31" fmla="*/ 1062 w 10179"/>
                <a:gd name="connsiteY31" fmla="*/ 6714 h 10614"/>
                <a:gd name="connsiteX32" fmla="*/ 1062 w 10179"/>
                <a:gd name="connsiteY32" fmla="*/ 6604 h 10614"/>
                <a:gd name="connsiteX33" fmla="*/ 838 w 10179"/>
                <a:gd name="connsiteY33" fmla="*/ 5739 h 10614"/>
                <a:gd name="connsiteX34" fmla="*/ 696 w 10179"/>
                <a:gd name="connsiteY34" fmla="*/ 4704 h 10614"/>
                <a:gd name="connsiteX35" fmla="*/ 543 w 10179"/>
                <a:gd name="connsiteY35" fmla="*/ 4059 h 10614"/>
                <a:gd name="connsiteX36" fmla="*/ 521 w 10179"/>
                <a:gd name="connsiteY36" fmla="*/ 3565 h 10614"/>
                <a:gd name="connsiteX37" fmla="*/ 0 w 10179"/>
                <a:gd name="connsiteY37" fmla="*/ 2696 h 10614"/>
                <a:gd name="connsiteX38" fmla="*/ 477 w 10179"/>
                <a:gd name="connsiteY38" fmla="*/ 2080 h 10614"/>
                <a:gd name="connsiteX39" fmla="*/ 477 w 10179"/>
                <a:gd name="connsiteY39" fmla="*/ 1802 h 10614"/>
                <a:gd name="connsiteX40" fmla="*/ 477 w 10179"/>
                <a:gd name="connsiteY40" fmla="*/ 963 h 10614"/>
                <a:gd name="connsiteX41" fmla="*/ 715 w 10179"/>
                <a:gd name="connsiteY41" fmla="*/ 134 h 10614"/>
                <a:gd name="connsiteX42" fmla="*/ 4777 w 10179"/>
                <a:gd name="connsiteY42" fmla="*/ 170 h 10614"/>
                <a:gd name="connsiteX43" fmla="*/ 8448 w 10179"/>
                <a:gd name="connsiteY43" fmla="*/ 0 h 10614"/>
                <a:gd name="connsiteX0" fmla="*/ 8448 w 10179"/>
                <a:gd name="connsiteY0" fmla="*/ 0 h 10614"/>
                <a:gd name="connsiteX1" fmla="*/ 8570 w 10179"/>
                <a:gd name="connsiteY1" fmla="*/ 395 h 10614"/>
                <a:gd name="connsiteX2" fmla="*/ 8682 w 10179"/>
                <a:gd name="connsiteY2" fmla="*/ 963 h 10614"/>
                <a:gd name="connsiteX3" fmla="*/ 8631 w 10179"/>
                <a:gd name="connsiteY3" fmla="*/ 1285 h 10614"/>
                <a:gd name="connsiteX4" fmla="*/ 8426 w 10179"/>
                <a:gd name="connsiteY4" fmla="*/ 2023 h 10614"/>
                <a:gd name="connsiteX5" fmla="*/ 8537 w 10179"/>
                <a:gd name="connsiteY5" fmla="*/ 2303 h 10614"/>
                <a:gd name="connsiteX6" fmla="*/ 8572 w 10179"/>
                <a:gd name="connsiteY6" fmla="*/ 2641 h 10614"/>
                <a:gd name="connsiteX7" fmla="*/ 8976 w 10179"/>
                <a:gd name="connsiteY7" fmla="*/ 3197 h 10614"/>
                <a:gd name="connsiteX8" fmla="*/ 9458 w 10179"/>
                <a:gd name="connsiteY8" fmla="*/ 3546 h 10614"/>
                <a:gd name="connsiteX9" fmla="*/ 9561 w 10179"/>
                <a:gd name="connsiteY9" fmla="*/ 4203 h 10614"/>
                <a:gd name="connsiteX10" fmla="*/ 9743 w 10179"/>
                <a:gd name="connsiteY10" fmla="*/ 4592 h 10614"/>
                <a:gd name="connsiteX11" fmla="*/ 9890 w 10179"/>
                <a:gd name="connsiteY11" fmla="*/ 4873 h 10614"/>
                <a:gd name="connsiteX12" fmla="*/ 10179 w 10179"/>
                <a:gd name="connsiteY12" fmla="*/ 5747 h 10614"/>
                <a:gd name="connsiteX13" fmla="*/ 9924 w 10179"/>
                <a:gd name="connsiteY13" fmla="*/ 6364 h 10614"/>
                <a:gd name="connsiteX14" fmla="*/ 9670 w 10179"/>
                <a:gd name="connsiteY14" fmla="*/ 6993 h 10614"/>
                <a:gd name="connsiteX15" fmla="*/ 9354 w 10179"/>
                <a:gd name="connsiteY15" fmla="*/ 7377 h 10614"/>
                <a:gd name="connsiteX16" fmla="*/ 8902 w 10179"/>
                <a:gd name="connsiteY16" fmla="*/ 7216 h 10614"/>
                <a:gd name="connsiteX17" fmla="*/ 8667 w 10179"/>
                <a:gd name="connsiteY17" fmla="*/ 7255 h 10614"/>
                <a:gd name="connsiteX18" fmla="*/ 8813 w 10179"/>
                <a:gd name="connsiteY18" fmla="*/ 8321 h 10614"/>
                <a:gd name="connsiteX19" fmla="*/ 8218 w 10179"/>
                <a:gd name="connsiteY19" fmla="*/ 9441 h 10614"/>
                <a:gd name="connsiteX20" fmla="*/ 8143 w 10179"/>
                <a:gd name="connsiteY20" fmla="*/ 10595 h 10614"/>
                <a:gd name="connsiteX21" fmla="*/ 7496 w 10179"/>
                <a:gd name="connsiteY21" fmla="*/ 10000 h 10614"/>
                <a:gd name="connsiteX22" fmla="*/ 3102 w 10179"/>
                <a:gd name="connsiteY22" fmla="*/ 9906 h 10614"/>
                <a:gd name="connsiteX23" fmla="*/ 1223 w 10179"/>
                <a:gd name="connsiteY23" fmla="*/ 9801 h 10614"/>
                <a:gd name="connsiteX24" fmla="*/ 1120 w 10179"/>
                <a:gd name="connsiteY24" fmla="*/ 9386 h 10614"/>
                <a:gd name="connsiteX25" fmla="*/ 1145 w 10179"/>
                <a:gd name="connsiteY25" fmla="*/ 8878 h 10614"/>
                <a:gd name="connsiteX26" fmla="*/ 1167 w 10179"/>
                <a:gd name="connsiteY26" fmla="*/ 8481 h 10614"/>
                <a:gd name="connsiteX27" fmla="*/ 1246 w 10179"/>
                <a:gd name="connsiteY27" fmla="*/ 7996 h 10614"/>
                <a:gd name="connsiteX28" fmla="*/ 1173 w 10179"/>
                <a:gd name="connsiteY28" fmla="*/ 7552 h 10614"/>
                <a:gd name="connsiteX29" fmla="*/ 1051 w 10179"/>
                <a:gd name="connsiteY29" fmla="*/ 7110 h 10614"/>
                <a:gd name="connsiteX30" fmla="*/ 1062 w 10179"/>
                <a:gd name="connsiteY30" fmla="*/ 6714 h 10614"/>
                <a:gd name="connsiteX31" fmla="*/ 1062 w 10179"/>
                <a:gd name="connsiteY31" fmla="*/ 6604 h 10614"/>
                <a:gd name="connsiteX32" fmla="*/ 838 w 10179"/>
                <a:gd name="connsiteY32" fmla="*/ 5739 h 10614"/>
                <a:gd name="connsiteX33" fmla="*/ 696 w 10179"/>
                <a:gd name="connsiteY33" fmla="*/ 4704 h 10614"/>
                <a:gd name="connsiteX34" fmla="*/ 543 w 10179"/>
                <a:gd name="connsiteY34" fmla="*/ 4059 h 10614"/>
                <a:gd name="connsiteX35" fmla="*/ 521 w 10179"/>
                <a:gd name="connsiteY35" fmla="*/ 3565 h 10614"/>
                <a:gd name="connsiteX36" fmla="*/ 0 w 10179"/>
                <a:gd name="connsiteY36" fmla="*/ 2696 h 10614"/>
                <a:gd name="connsiteX37" fmla="*/ 477 w 10179"/>
                <a:gd name="connsiteY37" fmla="*/ 2080 h 10614"/>
                <a:gd name="connsiteX38" fmla="*/ 477 w 10179"/>
                <a:gd name="connsiteY38" fmla="*/ 1802 h 10614"/>
                <a:gd name="connsiteX39" fmla="*/ 477 w 10179"/>
                <a:gd name="connsiteY39" fmla="*/ 963 h 10614"/>
                <a:gd name="connsiteX40" fmla="*/ 715 w 10179"/>
                <a:gd name="connsiteY40" fmla="*/ 134 h 10614"/>
                <a:gd name="connsiteX41" fmla="*/ 4777 w 10179"/>
                <a:gd name="connsiteY41" fmla="*/ 170 h 10614"/>
                <a:gd name="connsiteX42" fmla="*/ 8448 w 10179"/>
                <a:gd name="connsiteY42" fmla="*/ 0 h 1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79" h="10614">
                  <a:moveTo>
                    <a:pt x="8448" y="0"/>
                  </a:moveTo>
                  <a:cubicBezTo>
                    <a:pt x="8416" y="173"/>
                    <a:pt x="8602" y="222"/>
                    <a:pt x="8570" y="395"/>
                  </a:cubicBezTo>
                  <a:cubicBezTo>
                    <a:pt x="8607" y="584"/>
                    <a:pt x="8645" y="773"/>
                    <a:pt x="8682" y="963"/>
                  </a:cubicBezTo>
                  <a:cubicBezTo>
                    <a:pt x="8665" y="1069"/>
                    <a:pt x="8648" y="1178"/>
                    <a:pt x="8631" y="1285"/>
                  </a:cubicBezTo>
                  <a:cubicBezTo>
                    <a:pt x="8563" y="1531"/>
                    <a:pt x="8494" y="1778"/>
                    <a:pt x="8426" y="2023"/>
                  </a:cubicBezTo>
                  <a:lnTo>
                    <a:pt x="8537" y="2303"/>
                  </a:lnTo>
                  <a:cubicBezTo>
                    <a:pt x="8549" y="2415"/>
                    <a:pt x="8560" y="2527"/>
                    <a:pt x="8572" y="2641"/>
                  </a:cubicBezTo>
                  <a:lnTo>
                    <a:pt x="8976" y="3197"/>
                  </a:lnTo>
                  <a:lnTo>
                    <a:pt x="9458" y="3546"/>
                  </a:lnTo>
                  <a:cubicBezTo>
                    <a:pt x="9492" y="3764"/>
                    <a:pt x="9527" y="3984"/>
                    <a:pt x="9561" y="4203"/>
                  </a:cubicBezTo>
                  <a:cubicBezTo>
                    <a:pt x="9622" y="4332"/>
                    <a:pt x="9682" y="4463"/>
                    <a:pt x="9743" y="4592"/>
                  </a:cubicBezTo>
                  <a:lnTo>
                    <a:pt x="9890" y="4873"/>
                  </a:lnTo>
                  <a:cubicBezTo>
                    <a:pt x="9927" y="5151"/>
                    <a:pt x="10142" y="5467"/>
                    <a:pt x="10179" y="5747"/>
                  </a:cubicBezTo>
                  <a:lnTo>
                    <a:pt x="9924" y="6364"/>
                  </a:lnTo>
                  <a:lnTo>
                    <a:pt x="9670" y="6993"/>
                  </a:lnTo>
                  <a:cubicBezTo>
                    <a:pt x="9670" y="6993"/>
                    <a:pt x="9499" y="7211"/>
                    <a:pt x="9354" y="7377"/>
                  </a:cubicBezTo>
                  <a:cubicBezTo>
                    <a:pt x="9206" y="7544"/>
                    <a:pt x="9017" y="7236"/>
                    <a:pt x="8902" y="7216"/>
                  </a:cubicBezTo>
                  <a:cubicBezTo>
                    <a:pt x="8788" y="7196"/>
                    <a:pt x="8682" y="7071"/>
                    <a:pt x="8667" y="7255"/>
                  </a:cubicBezTo>
                  <a:cubicBezTo>
                    <a:pt x="8652" y="7439"/>
                    <a:pt x="8888" y="7957"/>
                    <a:pt x="8813" y="8321"/>
                  </a:cubicBezTo>
                  <a:cubicBezTo>
                    <a:pt x="8738" y="8685"/>
                    <a:pt x="8359" y="9179"/>
                    <a:pt x="8218" y="9441"/>
                  </a:cubicBezTo>
                  <a:cubicBezTo>
                    <a:pt x="8077" y="9703"/>
                    <a:pt x="8263" y="10502"/>
                    <a:pt x="8143" y="10595"/>
                  </a:cubicBezTo>
                  <a:cubicBezTo>
                    <a:pt x="8023" y="10688"/>
                    <a:pt x="8324" y="10436"/>
                    <a:pt x="7496" y="10000"/>
                  </a:cubicBezTo>
                  <a:cubicBezTo>
                    <a:pt x="6303" y="9962"/>
                    <a:pt x="4567" y="9937"/>
                    <a:pt x="3102" y="9906"/>
                  </a:cubicBezTo>
                  <a:cubicBezTo>
                    <a:pt x="2057" y="9874"/>
                    <a:pt x="1553" y="9888"/>
                    <a:pt x="1223" y="9801"/>
                  </a:cubicBezTo>
                  <a:cubicBezTo>
                    <a:pt x="1189" y="9662"/>
                    <a:pt x="1154" y="9523"/>
                    <a:pt x="1120" y="9386"/>
                  </a:cubicBezTo>
                  <a:cubicBezTo>
                    <a:pt x="1133" y="9273"/>
                    <a:pt x="1132" y="8991"/>
                    <a:pt x="1145" y="8878"/>
                  </a:cubicBezTo>
                  <a:cubicBezTo>
                    <a:pt x="1120" y="8711"/>
                    <a:pt x="1192" y="8649"/>
                    <a:pt x="1167" y="8481"/>
                  </a:cubicBezTo>
                  <a:cubicBezTo>
                    <a:pt x="1118" y="8275"/>
                    <a:pt x="1295" y="8203"/>
                    <a:pt x="1246" y="7996"/>
                  </a:cubicBezTo>
                  <a:cubicBezTo>
                    <a:pt x="1222" y="7849"/>
                    <a:pt x="1197" y="7699"/>
                    <a:pt x="1173" y="7552"/>
                  </a:cubicBezTo>
                  <a:cubicBezTo>
                    <a:pt x="1173" y="7552"/>
                    <a:pt x="1197" y="7277"/>
                    <a:pt x="1051" y="7110"/>
                  </a:cubicBezTo>
                  <a:cubicBezTo>
                    <a:pt x="906" y="6943"/>
                    <a:pt x="1062" y="6714"/>
                    <a:pt x="1062" y="6714"/>
                  </a:cubicBezTo>
                  <a:lnTo>
                    <a:pt x="1062" y="6604"/>
                  </a:lnTo>
                  <a:cubicBezTo>
                    <a:pt x="1044" y="6418"/>
                    <a:pt x="899" y="6056"/>
                    <a:pt x="838" y="5739"/>
                  </a:cubicBezTo>
                  <a:cubicBezTo>
                    <a:pt x="691" y="5349"/>
                    <a:pt x="771" y="4984"/>
                    <a:pt x="696" y="4704"/>
                  </a:cubicBezTo>
                  <a:cubicBezTo>
                    <a:pt x="623" y="4426"/>
                    <a:pt x="543" y="4059"/>
                    <a:pt x="543" y="4059"/>
                  </a:cubicBezTo>
                  <a:cubicBezTo>
                    <a:pt x="536" y="3895"/>
                    <a:pt x="528" y="3730"/>
                    <a:pt x="521" y="3565"/>
                  </a:cubicBezTo>
                  <a:lnTo>
                    <a:pt x="0" y="2696"/>
                  </a:lnTo>
                  <a:lnTo>
                    <a:pt x="477" y="2080"/>
                  </a:lnTo>
                  <a:lnTo>
                    <a:pt x="477" y="1802"/>
                  </a:lnTo>
                  <a:lnTo>
                    <a:pt x="477" y="963"/>
                  </a:lnTo>
                  <a:cubicBezTo>
                    <a:pt x="495" y="804"/>
                    <a:pt x="697" y="294"/>
                    <a:pt x="715" y="134"/>
                  </a:cubicBezTo>
                  <a:cubicBezTo>
                    <a:pt x="752" y="-33"/>
                    <a:pt x="4740" y="338"/>
                    <a:pt x="4777" y="170"/>
                  </a:cubicBezTo>
                  <a:lnTo>
                    <a:pt x="8448" y="0"/>
                  </a:lnTo>
                  <a:close/>
                </a:path>
              </a:pathLst>
            </a:custGeom>
            <a:solidFill>
              <a:schemeClr val="tx1">
                <a:lumMod val="20000"/>
                <a:lumOff val="80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US">
                <a:ea typeface="ＭＳ Ｐゴシック" charset="-128"/>
              </a:endParaRPr>
            </a:p>
          </p:txBody>
        </p:sp>
        <p:sp>
          <p:nvSpPr>
            <p:cNvPr id="64" name="Freeform 4">
              <a:extLst>
                <a:ext uri="{FF2B5EF4-FFF2-40B4-BE49-F238E27FC236}">
                  <a16:creationId xmlns:a16="http://schemas.microsoft.com/office/drawing/2014/main" id="{CDB008DE-4FFC-450A-96E8-1123C10A72F0}"/>
                </a:ext>
              </a:extLst>
            </p:cNvPr>
            <p:cNvSpPr/>
            <p:nvPr/>
          </p:nvSpPr>
          <p:spPr>
            <a:xfrm>
              <a:off x="838168" y="1678811"/>
              <a:ext cx="597157" cy="948986"/>
            </a:xfrm>
            <a:custGeom>
              <a:avLst/>
              <a:gdLst>
                <a:gd name="connsiteX0" fmla="*/ 238328 w 890081"/>
                <a:gd name="connsiteY0" fmla="*/ 0 h 1449421"/>
                <a:gd name="connsiteX1" fmla="*/ 141052 w 890081"/>
                <a:gd name="connsiteY1" fmla="*/ 549613 h 1449421"/>
                <a:gd name="connsiteX2" fmla="*/ 160507 w 890081"/>
                <a:gd name="connsiteY2" fmla="*/ 569068 h 1449421"/>
                <a:gd name="connsiteX3" fmla="*/ 175098 w 890081"/>
                <a:gd name="connsiteY3" fmla="*/ 593387 h 1449421"/>
                <a:gd name="connsiteX4" fmla="*/ 175098 w 890081"/>
                <a:gd name="connsiteY4" fmla="*/ 671208 h 1449421"/>
                <a:gd name="connsiteX5" fmla="*/ 126460 w 890081"/>
                <a:gd name="connsiteY5" fmla="*/ 700391 h 1449421"/>
                <a:gd name="connsiteX6" fmla="*/ 107005 w 890081"/>
                <a:gd name="connsiteY6" fmla="*/ 792804 h 1449421"/>
                <a:gd name="connsiteX7" fmla="*/ 58366 w 890081"/>
                <a:gd name="connsiteY7" fmla="*/ 817123 h 1449421"/>
                <a:gd name="connsiteX8" fmla="*/ 53503 w 890081"/>
                <a:gd name="connsiteY8" fmla="*/ 880353 h 1449421"/>
                <a:gd name="connsiteX9" fmla="*/ 58366 w 890081"/>
                <a:gd name="connsiteY9" fmla="*/ 899808 h 1449421"/>
                <a:gd name="connsiteX10" fmla="*/ 72958 w 890081"/>
                <a:gd name="connsiteY10" fmla="*/ 894944 h 1449421"/>
                <a:gd name="connsiteX11" fmla="*/ 82686 w 890081"/>
                <a:gd name="connsiteY11" fmla="*/ 919264 h 1449421"/>
                <a:gd name="connsiteX12" fmla="*/ 43775 w 890081"/>
                <a:gd name="connsiteY12" fmla="*/ 997085 h 1449421"/>
                <a:gd name="connsiteX13" fmla="*/ 0 w 890081"/>
                <a:gd name="connsiteY13" fmla="*/ 1293779 h 1449421"/>
                <a:gd name="connsiteX14" fmla="*/ 846307 w 890081"/>
                <a:gd name="connsiteY14" fmla="*/ 1449421 h 1449421"/>
                <a:gd name="connsiteX15" fmla="*/ 890081 w 890081"/>
                <a:gd name="connsiteY15" fmla="*/ 967902 h 1449421"/>
                <a:gd name="connsiteX16" fmla="*/ 851171 w 890081"/>
                <a:gd name="connsiteY16" fmla="*/ 933855 h 1449421"/>
                <a:gd name="connsiteX17" fmla="*/ 821988 w 890081"/>
                <a:gd name="connsiteY17" fmla="*/ 963038 h 1449421"/>
                <a:gd name="connsiteX18" fmla="*/ 783077 w 890081"/>
                <a:gd name="connsiteY18" fmla="*/ 972766 h 1449421"/>
                <a:gd name="connsiteX19" fmla="*/ 749030 w 890081"/>
                <a:gd name="connsiteY19" fmla="*/ 953310 h 1449421"/>
                <a:gd name="connsiteX20" fmla="*/ 666345 w 890081"/>
                <a:gd name="connsiteY20" fmla="*/ 967902 h 1449421"/>
                <a:gd name="connsiteX21" fmla="*/ 607979 w 890081"/>
                <a:gd name="connsiteY21" fmla="*/ 914400 h 1449421"/>
                <a:gd name="connsiteX22" fmla="*/ 583660 w 890081"/>
                <a:gd name="connsiteY22" fmla="*/ 890081 h 1449421"/>
                <a:gd name="connsiteX23" fmla="*/ 588524 w 890081"/>
                <a:gd name="connsiteY23" fmla="*/ 841442 h 1449421"/>
                <a:gd name="connsiteX24" fmla="*/ 564205 w 890081"/>
                <a:gd name="connsiteY24" fmla="*/ 792804 h 1449421"/>
                <a:gd name="connsiteX25" fmla="*/ 564205 w 890081"/>
                <a:gd name="connsiteY25" fmla="*/ 763621 h 1449421"/>
                <a:gd name="connsiteX26" fmla="*/ 544749 w 890081"/>
                <a:gd name="connsiteY26" fmla="*/ 700391 h 1449421"/>
                <a:gd name="connsiteX27" fmla="*/ 466928 w 890081"/>
                <a:gd name="connsiteY27" fmla="*/ 705255 h 1449421"/>
                <a:gd name="connsiteX28" fmla="*/ 462064 w 890081"/>
                <a:gd name="connsiteY28" fmla="*/ 661481 h 1449421"/>
                <a:gd name="connsiteX29" fmla="*/ 491247 w 890081"/>
                <a:gd name="connsiteY29" fmla="*/ 646889 h 1449421"/>
                <a:gd name="connsiteX30" fmla="*/ 481520 w 890081"/>
                <a:gd name="connsiteY30" fmla="*/ 588523 h 1449421"/>
                <a:gd name="connsiteX31" fmla="*/ 505839 w 890081"/>
                <a:gd name="connsiteY31" fmla="*/ 510702 h 1449421"/>
                <a:gd name="connsiteX32" fmla="*/ 428018 w 890081"/>
                <a:gd name="connsiteY32" fmla="*/ 432881 h 1449421"/>
                <a:gd name="connsiteX33" fmla="*/ 384243 w 890081"/>
                <a:gd name="connsiteY33" fmla="*/ 364787 h 1449421"/>
                <a:gd name="connsiteX34" fmla="*/ 355060 w 890081"/>
                <a:gd name="connsiteY34" fmla="*/ 325876 h 1449421"/>
                <a:gd name="connsiteX35" fmla="*/ 355060 w 890081"/>
                <a:gd name="connsiteY35" fmla="*/ 218872 h 1449421"/>
                <a:gd name="connsiteX36" fmla="*/ 350196 w 890081"/>
                <a:gd name="connsiteY36" fmla="*/ 179961 h 1449421"/>
                <a:gd name="connsiteX37" fmla="*/ 369652 w 890081"/>
                <a:gd name="connsiteY37" fmla="*/ 102140 h 1449421"/>
                <a:gd name="connsiteX38" fmla="*/ 364788 w 890081"/>
                <a:gd name="connsiteY38" fmla="*/ 34047 h 1449421"/>
                <a:gd name="connsiteX39" fmla="*/ 238328 w 890081"/>
                <a:gd name="connsiteY39" fmla="*/ 0 h 1449421"/>
                <a:gd name="connsiteX0" fmla="*/ 238328 w 915754"/>
                <a:gd name="connsiteY0" fmla="*/ 0 h 1449421"/>
                <a:gd name="connsiteX1" fmla="*/ 141052 w 915754"/>
                <a:gd name="connsiteY1" fmla="*/ 549613 h 1449421"/>
                <a:gd name="connsiteX2" fmla="*/ 160507 w 915754"/>
                <a:gd name="connsiteY2" fmla="*/ 569068 h 1449421"/>
                <a:gd name="connsiteX3" fmla="*/ 175098 w 915754"/>
                <a:gd name="connsiteY3" fmla="*/ 593387 h 1449421"/>
                <a:gd name="connsiteX4" fmla="*/ 175098 w 915754"/>
                <a:gd name="connsiteY4" fmla="*/ 671208 h 1449421"/>
                <a:gd name="connsiteX5" fmla="*/ 126460 w 915754"/>
                <a:gd name="connsiteY5" fmla="*/ 700391 h 1449421"/>
                <a:gd name="connsiteX6" fmla="*/ 107005 w 915754"/>
                <a:gd name="connsiteY6" fmla="*/ 792804 h 1449421"/>
                <a:gd name="connsiteX7" fmla="*/ 58366 w 915754"/>
                <a:gd name="connsiteY7" fmla="*/ 817123 h 1449421"/>
                <a:gd name="connsiteX8" fmla="*/ 53503 w 915754"/>
                <a:gd name="connsiteY8" fmla="*/ 880353 h 1449421"/>
                <a:gd name="connsiteX9" fmla="*/ 58366 w 915754"/>
                <a:gd name="connsiteY9" fmla="*/ 899808 h 1449421"/>
                <a:gd name="connsiteX10" fmla="*/ 72958 w 915754"/>
                <a:gd name="connsiteY10" fmla="*/ 894944 h 1449421"/>
                <a:gd name="connsiteX11" fmla="*/ 82686 w 915754"/>
                <a:gd name="connsiteY11" fmla="*/ 919264 h 1449421"/>
                <a:gd name="connsiteX12" fmla="*/ 43775 w 915754"/>
                <a:gd name="connsiteY12" fmla="*/ 997085 h 1449421"/>
                <a:gd name="connsiteX13" fmla="*/ 0 w 915754"/>
                <a:gd name="connsiteY13" fmla="*/ 1293779 h 1449421"/>
                <a:gd name="connsiteX14" fmla="*/ 846307 w 915754"/>
                <a:gd name="connsiteY14" fmla="*/ 1449421 h 1449421"/>
                <a:gd name="connsiteX15" fmla="*/ 915754 w 915754"/>
                <a:gd name="connsiteY15" fmla="*/ 970305 h 1449421"/>
                <a:gd name="connsiteX16" fmla="*/ 851171 w 915754"/>
                <a:gd name="connsiteY16" fmla="*/ 933855 h 1449421"/>
                <a:gd name="connsiteX17" fmla="*/ 821988 w 915754"/>
                <a:gd name="connsiteY17" fmla="*/ 963038 h 1449421"/>
                <a:gd name="connsiteX18" fmla="*/ 783077 w 915754"/>
                <a:gd name="connsiteY18" fmla="*/ 972766 h 1449421"/>
                <a:gd name="connsiteX19" fmla="*/ 749030 w 915754"/>
                <a:gd name="connsiteY19" fmla="*/ 953310 h 1449421"/>
                <a:gd name="connsiteX20" fmla="*/ 666345 w 915754"/>
                <a:gd name="connsiteY20" fmla="*/ 967902 h 1449421"/>
                <a:gd name="connsiteX21" fmla="*/ 607979 w 915754"/>
                <a:gd name="connsiteY21" fmla="*/ 914400 h 1449421"/>
                <a:gd name="connsiteX22" fmla="*/ 583660 w 915754"/>
                <a:gd name="connsiteY22" fmla="*/ 890081 h 1449421"/>
                <a:gd name="connsiteX23" fmla="*/ 588524 w 915754"/>
                <a:gd name="connsiteY23" fmla="*/ 841442 h 1449421"/>
                <a:gd name="connsiteX24" fmla="*/ 564205 w 915754"/>
                <a:gd name="connsiteY24" fmla="*/ 792804 h 1449421"/>
                <a:gd name="connsiteX25" fmla="*/ 564205 w 915754"/>
                <a:gd name="connsiteY25" fmla="*/ 763621 h 1449421"/>
                <a:gd name="connsiteX26" fmla="*/ 544749 w 915754"/>
                <a:gd name="connsiteY26" fmla="*/ 700391 h 1449421"/>
                <a:gd name="connsiteX27" fmla="*/ 466928 w 915754"/>
                <a:gd name="connsiteY27" fmla="*/ 705255 h 1449421"/>
                <a:gd name="connsiteX28" fmla="*/ 462064 w 915754"/>
                <a:gd name="connsiteY28" fmla="*/ 661481 h 1449421"/>
                <a:gd name="connsiteX29" fmla="*/ 491247 w 915754"/>
                <a:gd name="connsiteY29" fmla="*/ 646889 h 1449421"/>
                <a:gd name="connsiteX30" fmla="*/ 481520 w 915754"/>
                <a:gd name="connsiteY30" fmla="*/ 588523 h 1449421"/>
                <a:gd name="connsiteX31" fmla="*/ 505839 w 915754"/>
                <a:gd name="connsiteY31" fmla="*/ 510702 h 1449421"/>
                <a:gd name="connsiteX32" fmla="*/ 428018 w 915754"/>
                <a:gd name="connsiteY32" fmla="*/ 432881 h 1449421"/>
                <a:gd name="connsiteX33" fmla="*/ 384243 w 915754"/>
                <a:gd name="connsiteY33" fmla="*/ 364787 h 1449421"/>
                <a:gd name="connsiteX34" fmla="*/ 355060 w 915754"/>
                <a:gd name="connsiteY34" fmla="*/ 325876 h 1449421"/>
                <a:gd name="connsiteX35" fmla="*/ 355060 w 915754"/>
                <a:gd name="connsiteY35" fmla="*/ 218872 h 1449421"/>
                <a:gd name="connsiteX36" fmla="*/ 350196 w 915754"/>
                <a:gd name="connsiteY36" fmla="*/ 179961 h 1449421"/>
                <a:gd name="connsiteX37" fmla="*/ 369652 w 915754"/>
                <a:gd name="connsiteY37" fmla="*/ 102140 h 1449421"/>
                <a:gd name="connsiteX38" fmla="*/ 364788 w 915754"/>
                <a:gd name="connsiteY38" fmla="*/ 34047 h 1449421"/>
                <a:gd name="connsiteX39" fmla="*/ 238328 w 915754"/>
                <a:gd name="connsiteY39" fmla="*/ 0 h 1449421"/>
                <a:gd name="connsiteX0" fmla="*/ 238328 w 915754"/>
                <a:gd name="connsiteY0" fmla="*/ 0 h 1449421"/>
                <a:gd name="connsiteX1" fmla="*/ 141052 w 915754"/>
                <a:gd name="connsiteY1" fmla="*/ 549613 h 1449421"/>
                <a:gd name="connsiteX2" fmla="*/ 160507 w 915754"/>
                <a:gd name="connsiteY2" fmla="*/ 569068 h 1449421"/>
                <a:gd name="connsiteX3" fmla="*/ 175098 w 915754"/>
                <a:gd name="connsiteY3" fmla="*/ 593387 h 1449421"/>
                <a:gd name="connsiteX4" fmla="*/ 175098 w 915754"/>
                <a:gd name="connsiteY4" fmla="*/ 671208 h 1449421"/>
                <a:gd name="connsiteX5" fmla="*/ 126460 w 915754"/>
                <a:gd name="connsiteY5" fmla="*/ 700391 h 1449421"/>
                <a:gd name="connsiteX6" fmla="*/ 107005 w 915754"/>
                <a:gd name="connsiteY6" fmla="*/ 792804 h 1449421"/>
                <a:gd name="connsiteX7" fmla="*/ 58366 w 915754"/>
                <a:gd name="connsiteY7" fmla="*/ 817123 h 1449421"/>
                <a:gd name="connsiteX8" fmla="*/ 53503 w 915754"/>
                <a:gd name="connsiteY8" fmla="*/ 880353 h 1449421"/>
                <a:gd name="connsiteX9" fmla="*/ 58366 w 915754"/>
                <a:gd name="connsiteY9" fmla="*/ 899808 h 1449421"/>
                <a:gd name="connsiteX10" fmla="*/ 72958 w 915754"/>
                <a:gd name="connsiteY10" fmla="*/ 894944 h 1449421"/>
                <a:gd name="connsiteX11" fmla="*/ 82686 w 915754"/>
                <a:gd name="connsiteY11" fmla="*/ 919264 h 1449421"/>
                <a:gd name="connsiteX12" fmla="*/ 43775 w 915754"/>
                <a:gd name="connsiteY12" fmla="*/ 997085 h 1449421"/>
                <a:gd name="connsiteX13" fmla="*/ 0 w 915754"/>
                <a:gd name="connsiteY13" fmla="*/ 1293779 h 1449421"/>
                <a:gd name="connsiteX14" fmla="*/ 846307 w 915754"/>
                <a:gd name="connsiteY14" fmla="*/ 1449421 h 1449421"/>
                <a:gd name="connsiteX15" fmla="*/ 915754 w 915754"/>
                <a:gd name="connsiteY15" fmla="*/ 970305 h 1449421"/>
                <a:gd name="connsiteX16" fmla="*/ 875802 w 915754"/>
                <a:gd name="connsiteY16" fmla="*/ 924740 h 1449421"/>
                <a:gd name="connsiteX17" fmla="*/ 851171 w 915754"/>
                <a:gd name="connsiteY17" fmla="*/ 933855 h 1449421"/>
                <a:gd name="connsiteX18" fmla="*/ 821988 w 915754"/>
                <a:gd name="connsiteY18" fmla="*/ 963038 h 1449421"/>
                <a:gd name="connsiteX19" fmla="*/ 783077 w 915754"/>
                <a:gd name="connsiteY19" fmla="*/ 972766 h 1449421"/>
                <a:gd name="connsiteX20" fmla="*/ 749030 w 915754"/>
                <a:gd name="connsiteY20" fmla="*/ 953310 h 1449421"/>
                <a:gd name="connsiteX21" fmla="*/ 666345 w 915754"/>
                <a:gd name="connsiteY21" fmla="*/ 967902 h 1449421"/>
                <a:gd name="connsiteX22" fmla="*/ 607979 w 915754"/>
                <a:gd name="connsiteY22" fmla="*/ 914400 h 1449421"/>
                <a:gd name="connsiteX23" fmla="*/ 583660 w 915754"/>
                <a:gd name="connsiteY23" fmla="*/ 890081 h 1449421"/>
                <a:gd name="connsiteX24" fmla="*/ 588524 w 915754"/>
                <a:gd name="connsiteY24" fmla="*/ 841442 h 1449421"/>
                <a:gd name="connsiteX25" fmla="*/ 564205 w 915754"/>
                <a:gd name="connsiteY25" fmla="*/ 792804 h 1449421"/>
                <a:gd name="connsiteX26" fmla="*/ 564205 w 915754"/>
                <a:gd name="connsiteY26" fmla="*/ 763621 h 1449421"/>
                <a:gd name="connsiteX27" fmla="*/ 544749 w 915754"/>
                <a:gd name="connsiteY27" fmla="*/ 700391 h 1449421"/>
                <a:gd name="connsiteX28" fmla="*/ 466928 w 915754"/>
                <a:gd name="connsiteY28" fmla="*/ 705255 h 1449421"/>
                <a:gd name="connsiteX29" fmla="*/ 462064 w 915754"/>
                <a:gd name="connsiteY29" fmla="*/ 661481 h 1449421"/>
                <a:gd name="connsiteX30" fmla="*/ 491247 w 915754"/>
                <a:gd name="connsiteY30" fmla="*/ 646889 h 1449421"/>
                <a:gd name="connsiteX31" fmla="*/ 481520 w 915754"/>
                <a:gd name="connsiteY31" fmla="*/ 588523 h 1449421"/>
                <a:gd name="connsiteX32" fmla="*/ 505839 w 915754"/>
                <a:gd name="connsiteY32" fmla="*/ 510702 h 1449421"/>
                <a:gd name="connsiteX33" fmla="*/ 428018 w 915754"/>
                <a:gd name="connsiteY33" fmla="*/ 432881 h 1449421"/>
                <a:gd name="connsiteX34" fmla="*/ 384243 w 915754"/>
                <a:gd name="connsiteY34" fmla="*/ 364787 h 1449421"/>
                <a:gd name="connsiteX35" fmla="*/ 355060 w 915754"/>
                <a:gd name="connsiteY35" fmla="*/ 325876 h 1449421"/>
                <a:gd name="connsiteX36" fmla="*/ 355060 w 915754"/>
                <a:gd name="connsiteY36" fmla="*/ 218872 h 1449421"/>
                <a:gd name="connsiteX37" fmla="*/ 350196 w 915754"/>
                <a:gd name="connsiteY37" fmla="*/ 179961 h 1449421"/>
                <a:gd name="connsiteX38" fmla="*/ 369652 w 915754"/>
                <a:gd name="connsiteY38" fmla="*/ 102140 h 1449421"/>
                <a:gd name="connsiteX39" fmla="*/ 364788 w 915754"/>
                <a:gd name="connsiteY39" fmla="*/ 34047 h 1449421"/>
                <a:gd name="connsiteX40" fmla="*/ 238328 w 915754"/>
                <a:gd name="connsiteY40" fmla="*/ 0 h 1449421"/>
                <a:gd name="connsiteX0" fmla="*/ 238328 w 915754"/>
                <a:gd name="connsiteY0" fmla="*/ 0 h 1458979"/>
                <a:gd name="connsiteX1" fmla="*/ 141052 w 915754"/>
                <a:gd name="connsiteY1" fmla="*/ 549613 h 1458979"/>
                <a:gd name="connsiteX2" fmla="*/ 160507 w 915754"/>
                <a:gd name="connsiteY2" fmla="*/ 569068 h 1458979"/>
                <a:gd name="connsiteX3" fmla="*/ 175098 w 915754"/>
                <a:gd name="connsiteY3" fmla="*/ 593387 h 1458979"/>
                <a:gd name="connsiteX4" fmla="*/ 175098 w 915754"/>
                <a:gd name="connsiteY4" fmla="*/ 671208 h 1458979"/>
                <a:gd name="connsiteX5" fmla="*/ 126460 w 915754"/>
                <a:gd name="connsiteY5" fmla="*/ 700391 h 1458979"/>
                <a:gd name="connsiteX6" fmla="*/ 107005 w 915754"/>
                <a:gd name="connsiteY6" fmla="*/ 792804 h 1458979"/>
                <a:gd name="connsiteX7" fmla="*/ 58366 w 915754"/>
                <a:gd name="connsiteY7" fmla="*/ 817123 h 1458979"/>
                <a:gd name="connsiteX8" fmla="*/ 53503 w 915754"/>
                <a:gd name="connsiteY8" fmla="*/ 880353 h 1458979"/>
                <a:gd name="connsiteX9" fmla="*/ 58366 w 915754"/>
                <a:gd name="connsiteY9" fmla="*/ 899808 h 1458979"/>
                <a:gd name="connsiteX10" fmla="*/ 72958 w 915754"/>
                <a:gd name="connsiteY10" fmla="*/ 894944 h 1458979"/>
                <a:gd name="connsiteX11" fmla="*/ 82686 w 915754"/>
                <a:gd name="connsiteY11" fmla="*/ 919264 h 1458979"/>
                <a:gd name="connsiteX12" fmla="*/ 43775 w 915754"/>
                <a:gd name="connsiteY12" fmla="*/ 997085 h 1458979"/>
                <a:gd name="connsiteX13" fmla="*/ 0 w 915754"/>
                <a:gd name="connsiteY13" fmla="*/ 1293779 h 1458979"/>
                <a:gd name="connsiteX14" fmla="*/ 852966 w 915754"/>
                <a:gd name="connsiteY14" fmla="*/ 1458979 h 1458979"/>
                <a:gd name="connsiteX15" fmla="*/ 915754 w 915754"/>
                <a:gd name="connsiteY15" fmla="*/ 970305 h 1458979"/>
                <a:gd name="connsiteX16" fmla="*/ 875802 w 915754"/>
                <a:gd name="connsiteY16" fmla="*/ 924740 h 1458979"/>
                <a:gd name="connsiteX17" fmla="*/ 851171 w 915754"/>
                <a:gd name="connsiteY17" fmla="*/ 933855 h 1458979"/>
                <a:gd name="connsiteX18" fmla="*/ 821988 w 915754"/>
                <a:gd name="connsiteY18" fmla="*/ 963038 h 1458979"/>
                <a:gd name="connsiteX19" fmla="*/ 783077 w 915754"/>
                <a:gd name="connsiteY19" fmla="*/ 972766 h 1458979"/>
                <a:gd name="connsiteX20" fmla="*/ 749030 w 915754"/>
                <a:gd name="connsiteY20" fmla="*/ 953310 h 1458979"/>
                <a:gd name="connsiteX21" fmla="*/ 666345 w 915754"/>
                <a:gd name="connsiteY21" fmla="*/ 967902 h 1458979"/>
                <a:gd name="connsiteX22" fmla="*/ 607979 w 915754"/>
                <a:gd name="connsiteY22" fmla="*/ 914400 h 1458979"/>
                <a:gd name="connsiteX23" fmla="*/ 583660 w 915754"/>
                <a:gd name="connsiteY23" fmla="*/ 890081 h 1458979"/>
                <a:gd name="connsiteX24" fmla="*/ 588524 w 915754"/>
                <a:gd name="connsiteY24" fmla="*/ 841442 h 1458979"/>
                <a:gd name="connsiteX25" fmla="*/ 564205 w 915754"/>
                <a:gd name="connsiteY25" fmla="*/ 792804 h 1458979"/>
                <a:gd name="connsiteX26" fmla="*/ 564205 w 915754"/>
                <a:gd name="connsiteY26" fmla="*/ 763621 h 1458979"/>
                <a:gd name="connsiteX27" fmla="*/ 544749 w 915754"/>
                <a:gd name="connsiteY27" fmla="*/ 700391 h 1458979"/>
                <a:gd name="connsiteX28" fmla="*/ 466928 w 915754"/>
                <a:gd name="connsiteY28" fmla="*/ 705255 h 1458979"/>
                <a:gd name="connsiteX29" fmla="*/ 462064 w 915754"/>
                <a:gd name="connsiteY29" fmla="*/ 661481 h 1458979"/>
                <a:gd name="connsiteX30" fmla="*/ 491247 w 915754"/>
                <a:gd name="connsiteY30" fmla="*/ 646889 h 1458979"/>
                <a:gd name="connsiteX31" fmla="*/ 481520 w 915754"/>
                <a:gd name="connsiteY31" fmla="*/ 588523 h 1458979"/>
                <a:gd name="connsiteX32" fmla="*/ 505839 w 915754"/>
                <a:gd name="connsiteY32" fmla="*/ 510702 h 1458979"/>
                <a:gd name="connsiteX33" fmla="*/ 428018 w 915754"/>
                <a:gd name="connsiteY33" fmla="*/ 432881 h 1458979"/>
                <a:gd name="connsiteX34" fmla="*/ 384243 w 915754"/>
                <a:gd name="connsiteY34" fmla="*/ 364787 h 1458979"/>
                <a:gd name="connsiteX35" fmla="*/ 355060 w 915754"/>
                <a:gd name="connsiteY35" fmla="*/ 325876 h 1458979"/>
                <a:gd name="connsiteX36" fmla="*/ 355060 w 915754"/>
                <a:gd name="connsiteY36" fmla="*/ 218872 h 1458979"/>
                <a:gd name="connsiteX37" fmla="*/ 350196 w 915754"/>
                <a:gd name="connsiteY37" fmla="*/ 179961 h 1458979"/>
                <a:gd name="connsiteX38" fmla="*/ 369652 w 915754"/>
                <a:gd name="connsiteY38" fmla="*/ 102140 h 1458979"/>
                <a:gd name="connsiteX39" fmla="*/ 364788 w 915754"/>
                <a:gd name="connsiteY39" fmla="*/ 34047 h 1458979"/>
                <a:gd name="connsiteX40" fmla="*/ 238328 w 915754"/>
                <a:gd name="connsiteY40" fmla="*/ 0 h 1458979"/>
                <a:gd name="connsiteX0" fmla="*/ 238328 w 915754"/>
                <a:gd name="connsiteY0" fmla="*/ 0 h 1458979"/>
                <a:gd name="connsiteX1" fmla="*/ 141052 w 915754"/>
                <a:gd name="connsiteY1" fmla="*/ 549613 h 1458979"/>
                <a:gd name="connsiteX2" fmla="*/ 160507 w 915754"/>
                <a:gd name="connsiteY2" fmla="*/ 569068 h 1458979"/>
                <a:gd name="connsiteX3" fmla="*/ 175098 w 915754"/>
                <a:gd name="connsiteY3" fmla="*/ 593387 h 1458979"/>
                <a:gd name="connsiteX4" fmla="*/ 175098 w 915754"/>
                <a:gd name="connsiteY4" fmla="*/ 671208 h 1458979"/>
                <a:gd name="connsiteX5" fmla="*/ 126460 w 915754"/>
                <a:gd name="connsiteY5" fmla="*/ 700391 h 1458979"/>
                <a:gd name="connsiteX6" fmla="*/ 107005 w 915754"/>
                <a:gd name="connsiteY6" fmla="*/ 792804 h 1458979"/>
                <a:gd name="connsiteX7" fmla="*/ 58366 w 915754"/>
                <a:gd name="connsiteY7" fmla="*/ 817123 h 1458979"/>
                <a:gd name="connsiteX8" fmla="*/ 53503 w 915754"/>
                <a:gd name="connsiteY8" fmla="*/ 880353 h 1458979"/>
                <a:gd name="connsiteX9" fmla="*/ 58366 w 915754"/>
                <a:gd name="connsiteY9" fmla="*/ 899808 h 1458979"/>
                <a:gd name="connsiteX10" fmla="*/ 72958 w 915754"/>
                <a:gd name="connsiteY10" fmla="*/ 894944 h 1458979"/>
                <a:gd name="connsiteX11" fmla="*/ 82686 w 915754"/>
                <a:gd name="connsiteY11" fmla="*/ 919264 h 1458979"/>
                <a:gd name="connsiteX12" fmla="*/ 43775 w 915754"/>
                <a:gd name="connsiteY12" fmla="*/ 997085 h 1458979"/>
                <a:gd name="connsiteX13" fmla="*/ 0 w 915754"/>
                <a:gd name="connsiteY13" fmla="*/ 1293779 h 1458979"/>
                <a:gd name="connsiteX14" fmla="*/ 852966 w 915754"/>
                <a:gd name="connsiteY14" fmla="*/ 1458979 h 1458979"/>
                <a:gd name="connsiteX15" fmla="*/ 915754 w 915754"/>
                <a:gd name="connsiteY15" fmla="*/ 970305 h 1458979"/>
                <a:gd name="connsiteX16" fmla="*/ 875802 w 915754"/>
                <a:gd name="connsiteY16" fmla="*/ 924740 h 1458979"/>
                <a:gd name="connsiteX17" fmla="*/ 851171 w 915754"/>
                <a:gd name="connsiteY17" fmla="*/ 933855 h 1458979"/>
                <a:gd name="connsiteX18" fmla="*/ 821988 w 915754"/>
                <a:gd name="connsiteY18" fmla="*/ 963038 h 1458979"/>
                <a:gd name="connsiteX19" fmla="*/ 783077 w 915754"/>
                <a:gd name="connsiteY19" fmla="*/ 972766 h 1458979"/>
                <a:gd name="connsiteX20" fmla="*/ 749030 w 915754"/>
                <a:gd name="connsiteY20" fmla="*/ 953310 h 1458979"/>
                <a:gd name="connsiteX21" fmla="*/ 666345 w 915754"/>
                <a:gd name="connsiteY21" fmla="*/ 967902 h 1458979"/>
                <a:gd name="connsiteX22" fmla="*/ 607979 w 915754"/>
                <a:gd name="connsiteY22" fmla="*/ 914400 h 1458979"/>
                <a:gd name="connsiteX23" fmla="*/ 583660 w 915754"/>
                <a:gd name="connsiteY23" fmla="*/ 890081 h 1458979"/>
                <a:gd name="connsiteX24" fmla="*/ 588524 w 915754"/>
                <a:gd name="connsiteY24" fmla="*/ 841442 h 1458979"/>
                <a:gd name="connsiteX25" fmla="*/ 564205 w 915754"/>
                <a:gd name="connsiteY25" fmla="*/ 792804 h 1458979"/>
                <a:gd name="connsiteX26" fmla="*/ 564205 w 915754"/>
                <a:gd name="connsiteY26" fmla="*/ 763621 h 1458979"/>
                <a:gd name="connsiteX27" fmla="*/ 544749 w 915754"/>
                <a:gd name="connsiteY27" fmla="*/ 700391 h 1458979"/>
                <a:gd name="connsiteX28" fmla="*/ 466928 w 915754"/>
                <a:gd name="connsiteY28" fmla="*/ 705255 h 1458979"/>
                <a:gd name="connsiteX29" fmla="*/ 462064 w 915754"/>
                <a:gd name="connsiteY29" fmla="*/ 661481 h 1458979"/>
                <a:gd name="connsiteX30" fmla="*/ 491247 w 915754"/>
                <a:gd name="connsiteY30" fmla="*/ 646889 h 1458979"/>
                <a:gd name="connsiteX31" fmla="*/ 481520 w 915754"/>
                <a:gd name="connsiteY31" fmla="*/ 588523 h 1458979"/>
                <a:gd name="connsiteX32" fmla="*/ 505839 w 915754"/>
                <a:gd name="connsiteY32" fmla="*/ 510702 h 1458979"/>
                <a:gd name="connsiteX33" fmla="*/ 428018 w 915754"/>
                <a:gd name="connsiteY33" fmla="*/ 432881 h 1458979"/>
                <a:gd name="connsiteX34" fmla="*/ 384243 w 915754"/>
                <a:gd name="connsiteY34" fmla="*/ 364787 h 1458979"/>
                <a:gd name="connsiteX35" fmla="*/ 355060 w 915754"/>
                <a:gd name="connsiteY35" fmla="*/ 325876 h 1458979"/>
                <a:gd name="connsiteX36" fmla="*/ 355060 w 915754"/>
                <a:gd name="connsiteY36" fmla="*/ 218872 h 1458979"/>
                <a:gd name="connsiteX37" fmla="*/ 350196 w 915754"/>
                <a:gd name="connsiteY37" fmla="*/ 179961 h 1458979"/>
                <a:gd name="connsiteX38" fmla="*/ 369652 w 915754"/>
                <a:gd name="connsiteY38" fmla="*/ 102140 h 1458979"/>
                <a:gd name="connsiteX39" fmla="*/ 388379 w 915754"/>
                <a:gd name="connsiteY39" fmla="*/ 29286 h 1458979"/>
                <a:gd name="connsiteX40" fmla="*/ 238328 w 915754"/>
                <a:gd name="connsiteY40" fmla="*/ 0 h 145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15754" h="1458979">
                  <a:moveTo>
                    <a:pt x="238328" y="0"/>
                  </a:moveTo>
                  <a:lnTo>
                    <a:pt x="141052" y="549613"/>
                  </a:lnTo>
                  <a:lnTo>
                    <a:pt x="160507" y="569068"/>
                  </a:lnTo>
                  <a:lnTo>
                    <a:pt x="175098" y="593387"/>
                  </a:lnTo>
                  <a:lnTo>
                    <a:pt x="175098" y="671208"/>
                  </a:lnTo>
                  <a:lnTo>
                    <a:pt x="126460" y="700391"/>
                  </a:lnTo>
                  <a:lnTo>
                    <a:pt x="107005" y="792804"/>
                  </a:lnTo>
                  <a:lnTo>
                    <a:pt x="58366" y="817123"/>
                  </a:lnTo>
                  <a:lnTo>
                    <a:pt x="53503" y="880353"/>
                  </a:lnTo>
                  <a:lnTo>
                    <a:pt x="58366" y="899808"/>
                  </a:lnTo>
                  <a:lnTo>
                    <a:pt x="72958" y="894944"/>
                  </a:lnTo>
                  <a:lnTo>
                    <a:pt x="82686" y="919264"/>
                  </a:lnTo>
                  <a:lnTo>
                    <a:pt x="43775" y="997085"/>
                  </a:lnTo>
                  <a:lnTo>
                    <a:pt x="0" y="1293779"/>
                  </a:lnTo>
                  <a:lnTo>
                    <a:pt x="852966" y="1458979"/>
                  </a:lnTo>
                  <a:lnTo>
                    <a:pt x="915754" y="970305"/>
                  </a:lnTo>
                  <a:cubicBezTo>
                    <a:pt x="897677" y="959085"/>
                    <a:pt x="893879" y="935960"/>
                    <a:pt x="875802" y="924740"/>
                  </a:cubicBezTo>
                  <a:lnTo>
                    <a:pt x="851171" y="933855"/>
                  </a:lnTo>
                  <a:lnTo>
                    <a:pt x="821988" y="963038"/>
                  </a:lnTo>
                  <a:lnTo>
                    <a:pt x="783077" y="972766"/>
                  </a:lnTo>
                  <a:lnTo>
                    <a:pt x="749030" y="953310"/>
                  </a:lnTo>
                  <a:lnTo>
                    <a:pt x="666345" y="967902"/>
                  </a:lnTo>
                  <a:lnTo>
                    <a:pt x="607979" y="914400"/>
                  </a:lnTo>
                  <a:lnTo>
                    <a:pt x="583660" y="890081"/>
                  </a:lnTo>
                  <a:lnTo>
                    <a:pt x="588524" y="841442"/>
                  </a:lnTo>
                  <a:lnTo>
                    <a:pt x="564205" y="792804"/>
                  </a:lnTo>
                  <a:lnTo>
                    <a:pt x="564205" y="763621"/>
                  </a:lnTo>
                  <a:lnTo>
                    <a:pt x="544749" y="700391"/>
                  </a:lnTo>
                  <a:lnTo>
                    <a:pt x="466928" y="705255"/>
                  </a:lnTo>
                  <a:lnTo>
                    <a:pt x="462064" y="661481"/>
                  </a:lnTo>
                  <a:lnTo>
                    <a:pt x="491247" y="646889"/>
                  </a:lnTo>
                  <a:lnTo>
                    <a:pt x="481520" y="588523"/>
                  </a:lnTo>
                  <a:lnTo>
                    <a:pt x="505839" y="510702"/>
                  </a:lnTo>
                  <a:lnTo>
                    <a:pt x="428018" y="432881"/>
                  </a:lnTo>
                  <a:lnTo>
                    <a:pt x="384243" y="364787"/>
                  </a:lnTo>
                  <a:lnTo>
                    <a:pt x="355060" y="325876"/>
                  </a:lnTo>
                  <a:lnTo>
                    <a:pt x="355060" y="218872"/>
                  </a:lnTo>
                  <a:lnTo>
                    <a:pt x="350196" y="179961"/>
                  </a:lnTo>
                  <a:lnTo>
                    <a:pt x="369652" y="102140"/>
                  </a:lnTo>
                  <a:lnTo>
                    <a:pt x="388379" y="29286"/>
                  </a:lnTo>
                  <a:lnTo>
                    <a:pt x="238328" y="0"/>
                  </a:lnTo>
                  <a:close/>
                </a:path>
              </a:pathLst>
            </a:custGeom>
            <a:solidFill>
              <a:schemeClr val="tx1">
                <a:lumMod val="20000"/>
                <a:lumOff val="80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eaLnBrk="1" hangingPunct="1">
                <a:defRPr/>
              </a:pPr>
              <a:endParaRPr lang="en-GB"/>
            </a:p>
          </p:txBody>
        </p:sp>
        <p:sp>
          <p:nvSpPr>
            <p:cNvPr id="65" name="Freeform 5">
              <a:extLst>
                <a:ext uri="{FF2B5EF4-FFF2-40B4-BE49-F238E27FC236}">
                  <a16:creationId xmlns:a16="http://schemas.microsoft.com/office/drawing/2014/main" id="{6651DB3C-4A98-4D39-BAD1-907C59D7700D}"/>
                </a:ext>
              </a:extLst>
            </p:cNvPr>
            <p:cNvSpPr/>
            <p:nvPr/>
          </p:nvSpPr>
          <p:spPr>
            <a:xfrm>
              <a:off x="340364" y="1561092"/>
              <a:ext cx="656149" cy="487401"/>
            </a:xfrm>
            <a:custGeom>
              <a:avLst/>
              <a:gdLst>
                <a:gd name="connsiteX0" fmla="*/ 992221 w 992221"/>
                <a:gd name="connsiteY0" fmla="*/ 184826 h 749030"/>
                <a:gd name="connsiteX1" fmla="*/ 262647 w 992221"/>
                <a:gd name="connsiteY1" fmla="*/ 0 h 749030"/>
                <a:gd name="connsiteX2" fmla="*/ 291830 w 992221"/>
                <a:gd name="connsiteY2" fmla="*/ 24319 h 749030"/>
                <a:gd name="connsiteX3" fmla="*/ 325877 w 992221"/>
                <a:gd name="connsiteY3" fmla="*/ 63230 h 749030"/>
                <a:gd name="connsiteX4" fmla="*/ 296694 w 992221"/>
                <a:gd name="connsiteY4" fmla="*/ 102141 h 749030"/>
                <a:gd name="connsiteX5" fmla="*/ 316149 w 992221"/>
                <a:gd name="connsiteY5" fmla="*/ 136187 h 749030"/>
                <a:gd name="connsiteX6" fmla="*/ 296694 w 992221"/>
                <a:gd name="connsiteY6" fmla="*/ 160506 h 749030"/>
                <a:gd name="connsiteX7" fmla="*/ 321013 w 992221"/>
                <a:gd name="connsiteY7" fmla="*/ 189689 h 749030"/>
                <a:gd name="connsiteX8" fmla="*/ 321013 w 992221"/>
                <a:gd name="connsiteY8" fmla="*/ 233464 h 749030"/>
                <a:gd name="connsiteX9" fmla="*/ 282102 w 992221"/>
                <a:gd name="connsiteY9" fmla="*/ 243192 h 749030"/>
                <a:gd name="connsiteX10" fmla="*/ 277239 w 992221"/>
                <a:gd name="connsiteY10" fmla="*/ 291830 h 749030"/>
                <a:gd name="connsiteX11" fmla="*/ 218873 w 992221"/>
                <a:gd name="connsiteY11" fmla="*/ 350196 h 749030"/>
                <a:gd name="connsiteX12" fmla="*/ 189690 w 992221"/>
                <a:gd name="connsiteY12" fmla="*/ 335604 h 749030"/>
                <a:gd name="connsiteX13" fmla="*/ 189690 w 992221"/>
                <a:gd name="connsiteY13" fmla="*/ 335604 h 749030"/>
                <a:gd name="connsiteX14" fmla="*/ 238328 w 992221"/>
                <a:gd name="connsiteY14" fmla="*/ 291830 h 749030"/>
                <a:gd name="connsiteX15" fmla="*/ 248056 w 992221"/>
                <a:gd name="connsiteY15" fmla="*/ 262647 h 749030"/>
                <a:gd name="connsiteX16" fmla="*/ 218873 w 992221"/>
                <a:gd name="connsiteY16" fmla="*/ 233464 h 749030"/>
                <a:gd name="connsiteX17" fmla="*/ 252919 w 992221"/>
                <a:gd name="connsiteY17" fmla="*/ 204281 h 749030"/>
                <a:gd name="connsiteX18" fmla="*/ 238328 w 992221"/>
                <a:gd name="connsiteY18" fmla="*/ 175098 h 749030"/>
                <a:gd name="connsiteX19" fmla="*/ 199417 w 992221"/>
                <a:gd name="connsiteY19" fmla="*/ 145915 h 749030"/>
                <a:gd name="connsiteX20" fmla="*/ 34047 w 992221"/>
                <a:gd name="connsiteY20" fmla="*/ 63230 h 749030"/>
                <a:gd name="connsiteX21" fmla="*/ 0 w 992221"/>
                <a:gd name="connsiteY21" fmla="*/ 92413 h 749030"/>
                <a:gd name="connsiteX22" fmla="*/ 29183 w 992221"/>
                <a:gd name="connsiteY22" fmla="*/ 189689 h 749030"/>
                <a:gd name="connsiteX23" fmla="*/ 24319 w 992221"/>
                <a:gd name="connsiteY23" fmla="*/ 223736 h 749030"/>
                <a:gd name="connsiteX24" fmla="*/ 9728 w 992221"/>
                <a:gd name="connsiteY24" fmla="*/ 286966 h 749030"/>
                <a:gd name="connsiteX25" fmla="*/ 14592 w 992221"/>
                <a:gd name="connsiteY25" fmla="*/ 306421 h 749030"/>
                <a:gd name="connsiteX26" fmla="*/ 34047 w 992221"/>
                <a:gd name="connsiteY26" fmla="*/ 306421 h 749030"/>
                <a:gd name="connsiteX27" fmla="*/ 48639 w 992221"/>
                <a:gd name="connsiteY27" fmla="*/ 325877 h 749030"/>
                <a:gd name="connsiteX28" fmla="*/ 43775 w 992221"/>
                <a:gd name="connsiteY28" fmla="*/ 345332 h 749030"/>
                <a:gd name="connsiteX29" fmla="*/ 14592 w 992221"/>
                <a:gd name="connsiteY29" fmla="*/ 345332 h 749030"/>
                <a:gd name="connsiteX30" fmla="*/ 29183 w 992221"/>
                <a:gd name="connsiteY30" fmla="*/ 379379 h 749030"/>
                <a:gd name="connsiteX31" fmla="*/ 0 w 992221"/>
                <a:gd name="connsiteY31" fmla="*/ 413426 h 749030"/>
                <a:gd name="connsiteX32" fmla="*/ 4864 w 992221"/>
                <a:gd name="connsiteY32" fmla="*/ 452336 h 749030"/>
                <a:gd name="connsiteX33" fmla="*/ 43775 w 992221"/>
                <a:gd name="connsiteY33" fmla="*/ 457200 h 749030"/>
                <a:gd name="connsiteX34" fmla="*/ 58366 w 992221"/>
                <a:gd name="connsiteY34" fmla="*/ 476655 h 749030"/>
                <a:gd name="connsiteX35" fmla="*/ 136187 w 992221"/>
                <a:gd name="connsiteY35" fmla="*/ 515566 h 749030"/>
                <a:gd name="connsiteX36" fmla="*/ 145915 w 992221"/>
                <a:gd name="connsiteY36" fmla="*/ 627434 h 749030"/>
                <a:gd name="connsiteX37" fmla="*/ 145915 w 992221"/>
                <a:gd name="connsiteY37" fmla="*/ 627434 h 749030"/>
                <a:gd name="connsiteX38" fmla="*/ 199417 w 992221"/>
                <a:gd name="connsiteY38" fmla="*/ 622570 h 749030"/>
                <a:gd name="connsiteX39" fmla="*/ 223736 w 992221"/>
                <a:gd name="connsiteY39" fmla="*/ 617706 h 749030"/>
                <a:gd name="connsiteX40" fmla="*/ 248056 w 992221"/>
                <a:gd name="connsiteY40" fmla="*/ 617706 h 749030"/>
                <a:gd name="connsiteX41" fmla="*/ 272375 w 992221"/>
                <a:gd name="connsiteY41" fmla="*/ 603115 h 749030"/>
                <a:gd name="connsiteX42" fmla="*/ 330741 w 992221"/>
                <a:gd name="connsiteY42" fmla="*/ 661481 h 749030"/>
                <a:gd name="connsiteX43" fmla="*/ 389107 w 992221"/>
                <a:gd name="connsiteY43" fmla="*/ 637162 h 749030"/>
                <a:gd name="connsiteX44" fmla="*/ 452336 w 992221"/>
                <a:gd name="connsiteY44" fmla="*/ 680936 h 749030"/>
                <a:gd name="connsiteX45" fmla="*/ 515566 w 992221"/>
                <a:gd name="connsiteY45" fmla="*/ 676072 h 749030"/>
                <a:gd name="connsiteX46" fmla="*/ 569068 w 992221"/>
                <a:gd name="connsiteY46" fmla="*/ 680936 h 749030"/>
                <a:gd name="connsiteX47" fmla="*/ 598251 w 992221"/>
                <a:gd name="connsiteY47" fmla="*/ 690664 h 749030"/>
                <a:gd name="connsiteX48" fmla="*/ 642026 w 992221"/>
                <a:gd name="connsiteY48" fmla="*/ 676072 h 749030"/>
                <a:gd name="connsiteX49" fmla="*/ 710119 w 992221"/>
                <a:gd name="connsiteY49" fmla="*/ 700392 h 749030"/>
                <a:gd name="connsiteX50" fmla="*/ 749030 w 992221"/>
                <a:gd name="connsiteY50" fmla="*/ 695528 h 749030"/>
                <a:gd name="connsiteX51" fmla="*/ 797668 w 992221"/>
                <a:gd name="connsiteY51" fmla="*/ 719847 h 749030"/>
                <a:gd name="connsiteX52" fmla="*/ 846307 w 992221"/>
                <a:gd name="connsiteY52" fmla="*/ 729575 h 749030"/>
                <a:gd name="connsiteX53" fmla="*/ 870626 w 992221"/>
                <a:gd name="connsiteY53" fmla="*/ 724711 h 749030"/>
                <a:gd name="connsiteX54" fmla="*/ 894945 w 992221"/>
                <a:gd name="connsiteY54" fmla="*/ 739302 h 749030"/>
                <a:gd name="connsiteX55" fmla="*/ 919264 w 992221"/>
                <a:gd name="connsiteY55" fmla="*/ 749030 h 749030"/>
                <a:gd name="connsiteX56" fmla="*/ 992221 w 992221"/>
                <a:gd name="connsiteY56" fmla="*/ 184826 h 749030"/>
                <a:gd name="connsiteX0" fmla="*/ 1006541 w 1006541"/>
                <a:gd name="connsiteY0" fmla="*/ 182379 h 749030"/>
                <a:gd name="connsiteX1" fmla="*/ 262647 w 1006541"/>
                <a:gd name="connsiteY1" fmla="*/ 0 h 749030"/>
                <a:gd name="connsiteX2" fmla="*/ 291830 w 1006541"/>
                <a:gd name="connsiteY2" fmla="*/ 24319 h 749030"/>
                <a:gd name="connsiteX3" fmla="*/ 325877 w 1006541"/>
                <a:gd name="connsiteY3" fmla="*/ 63230 h 749030"/>
                <a:gd name="connsiteX4" fmla="*/ 296694 w 1006541"/>
                <a:gd name="connsiteY4" fmla="*/ 102141 h 749030"/>
                <a:gd name="connsiteX5" fmla="*/ 316149 w 1006541"/>
                <a:gd name="connsiteY5" fmla="*/ 136187 h 749030"/>
                <a:gd name="connsiteX6" fmla="*/ 296694 w 1006541"/>
                <a:gd name="connsiteY6" fmla="*/ 160506 h 749030"/>
                <a:gd name="connsiteX7" fmla="*/ 321013 w 1006541"/>
                <a:gd name="connsiteY7" fmla="*/ 189689 h 749030"/>
                <a:gd name="connsiteX8" fmla="*/ 321013 w 1006541"/>
                <a:gd name="connsiteY8" fmla="*/ 233464 h 749030"/>
                <a:gd name="connsiteX9" fmla="*/ 282102 w 1006541"/>
                <a:gd name="connsiteY9" fmla="*/ 243192 h 749030"/>
                <a:gd name="connsiteX10" fmla="*/ 277239 w 1006541"/>
                <a:gd name="connsiteY10" fmla="*/ 291830 h 749030"/>
                <a:gd name="connsiteX11" fmla="*/ 218873 w 1006541"/>
                <a:gd name="connsiteY11" fmla="*/ 350196 h 749030"/>
                <a:gd name="connsiteX12" fmla="*/ 189690 w 1006541"/>
                <a:gd name="connsiteY12" fmla="*/ 335604 h 749030"/>
                <a:gd name="connsiteX13" fmla="*/ 189690 w 1006541"/>
                <a:gd name="connsiteY13" fmla="*/ 335604 h 749030"/>
                <a:gd name="connsiteX14" fmla="*/ 238328 w 1006541"/>
                <a:gd name="connsiteY14" fmla="*/ 291830 h 749030"/>
                <a:gd name="connsiteX15" fmla="*/ 248056 w 1006541"/>
                <a:gd name="connsiteY15" fmla="*/ 262647 h 749030"/>
                <a:gd name="connsiteX16" fmla="*/ 218873 w 1006541"/>
                <a:gd name="connsiteY16" fmla="*/ 233464 h 749030"/>
                <a:gd name="connsiteX17" fmla="*/ 252919 w 1006541"/>
                <a:gd name="connsiteY17" fmla="*/ 204281 h 749030"/>
                <a:gd name="connsiteX18" fmla="*/ 238328 w 1006541"/>
                <a:gd name="connsiteY18" fmla="*/ 175098 h 749030"/>
                <a:gd name="connsiteX19" fmla="*/ 199417 w 1006541"/>
                <a:gd name="connsiteY19" fmla="*/ 145915 h 749030"/>
                <a:gd name="connsiteX20" fmla="*/ 34047 w 1006541"/>
                <a:gd name="connsiteY20" fmla="*/ 63230 h 749030"/>
                <a:gd name="connsiteX21" fmla="*/ 0 w 1006541"/>
                <a:gd name="connsiteY21" fmla="*/ 92413 h 749030"/>
                <a:gd name="connsiteX22" fmla="*/ 29183 w 1006541"/>
                <a:gd name="connsiteY22" fmla="*/ 189689 h 749030"/>
                <a:gd name="connsiteX23" fmla="*/ 24319 w 1006541"/>
                <a:gd name="connsiteY23" fmla="*/ 223736 h 749030"/>
                <a:gd name="connsiteX24" fmla="*/ 9728 w 1006541"/>
                <a:gd name="connsiteY24" fmla="*/ 286966 h 749030"/>
                <a:gd name="connsiteX25" fmla="*/ 14592 w 1006541"/>
                <a:gd name="connsiteY25" fmla="*/ 306421 h 749030"/>
                <a:gd name="connsiteX26" fmla="*/ 34047 w 1006541"/>
                <a:gd name="connsiteY26" fmla="*/ 306421 h 749030"/>
                <a:gd name="connsiteX27" fmla="*/ 48639 w 1006541"/>
                <a:gd name="connsiteY27" fmla="*/ 325877 h 749030"/>
                <a:gd name="connsiteX28" fmla="*/ 43775 w 1006541"/>
                <a:gd name="connsiteY28" fmla="*/ 345332 h 749030"/>
                <a:gd name="connsiteX29" fmla="*/ 14592 w 1006541"/>
                <a:gd name="connsiteY29" fmla="*/ 345332 h 749030"/>
                <a:gd name="connsiteX30" fmla="*/ 29183 w 1006541"/>
                <a:gd name="connsiteY30" fmla="*/ 379379 h 749030"/>
                <a:gd name="connsiteX31" fmla="*/ 0 w 1006541"/>
                <a:gd name="connsiteY31" fmla="*/ 413426 h 749030"/>
                <a:gd name="connsiteX32" fmla="*/ 4864 w 1006541"/>
                <a:gd name="connsiteY32" fmla="*/ 452336 h 749030"/>
                <a:gd name="connsiteX33" fmla="*/ 43775 w 1006541"/>
                <a:gd name="connsiteY33" fmla="*/ 457200 h 749030"/>
                <a:gd name="connsiteX34" fmla="*/ 58366 w 1006541"/>
                <a:gd name="connsiteY34" fmla="*/ 476655 h 749030"/>
                <a:gd name="connsiteX35" fmla="*/ 136187 w 1006541"/>
                <a:gd name="connsiteY35" fmla="*/ 515566 h 749030"/>
                <a:gd name="connsiteX36" fmla="*/ 145915 w 1006541"/>
                <a:gd name="connsiteY36" fmla="*/ 627434 h 749030"/>
                <a:gd name="connsiteX37" fmla="*/ 145915 w 1006541"/>
                <a:gd name="connsiteY37" fmla="*/ 627434 h 749030"/>
                <a:gd name="connsiteX38" fmla="*/ 199417 w 1006541"/>
                <a:gd name="connsiteY38" fmla="*/ 622570 h 749030"/>
                <a:gd name="connsiteX39" fmla="*/ 223736 w 1006541"/>
                <a:gd name="connsiteY39" fmla="*/ 617706 h 749030"/>
                <a:gd name="connsiteX40" fmla="*/ 248056 w 1006541"/>
                <a:gd name="connsiteY40" fmla="*/ 617706 h 749030"/>
                <a:gd name="connsiteX41" fmla="*/ 272375 w 1006541"/>
                <a:gd name="connsiteY41" fmla="*/ 603115 h 749030"/>
                <a:gd name="connsiteX42" fmla="*/ 330741 w 1006541"/>
                <a:gd name="connsiteY42" fmla="*/ 661481 h 749030"/>
                <a:gd name="connsiteX43" fmla="*/ 389107 w 1006541"/>
                <a:gd name="connsiteY43" fmla="*/ 637162 h 749030"/>
                <a:gd name="connsiteX44" fmla="*/ 452336 w 1006541"/>
                <a:gd name="connsiteY44" fmla="*/ 680936 h 749030"/>
                <a:gd name="connsiteX45" fmla="*/ 515566 w 1006541"/>
                <a:gd name="connsiteY45" fmla="*/ 676072 h 749030"/>
                <a:gd name="connsiteX46" fmla="*/ 569068 w 1006541"/>
                <a:gd name="connsiteY46" fmla="*/ 680936 h 749030"/>
                <a:gd name="connsiteX47" fmla="*/ 598251 w 1006541"/>
                <a:gd name="connsiteY47" fmla="*/ 690664 h 749030"/>
                <a:gd name="connsiteX48" fmla="*/ 642026 w 1006541"/>
                <a:gd name="connsiteY48" fmla="*/ 676072 h 749030"/>
                <a:gd name="connsiteX49" fmla="*/ 710119 w 1006541"/>
                <a:gd name="connsiteY49" fmla="*/ 700392 h 749030"/>
                <a:gd name="connsiteX50" fmla="*/ 749030 w 1006541"/>
                <a:gd name="connsiteY50" fmla="*/ 695528 h 749030"/>
                <a:gd name="connsiteX51" fmla="*/ 797668 w 1006541"/>
                <a:gd name="connsiteY51" fmla="*/ 719847 h 749030"/>
                <a:gd name="connsiteX52" fmla="*/ 846307 w 1006541"/>
                <a:gd name="connsiteY52" fmla="*/ 729575 h 749030"/>
                <a:gd name="connsiteX53" fmla="*/ 870626 w 1006541"/>
                <a:gd name="connsiteY53" fmla="*/ 724711 h 749030"/>
                <a:gd name="connsiteX54" fmla="*/ 894945 w 1006541"/>
                <a:gd name="connsiteY54" fmla="*/ 739302 h 749030"/>
                <a:gd name="connsiteX55" fmla="*/ 919264 w 1006541"/>
                <a:gd name="connsiteY55" fmla="*/ 749030 h 749030"/>
                <a:gd name="connsiteX56" fmla="*/ 1006541 w 1006541"/>
                <a:gd name="connsiteY56" fmla="*/ 182379 h 74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06541" h="749030">
                  <a:moveTo>
                    <a:pt x="1006541" y="182379"/>
                  </a:moveTo>
                  <a:lnTo>
                    <a:pt x="262647" y="0"/>
                  </a:lnTo>
                  <a:lnTo>
                    <a:pt x="291830" y="24319"/>
                  </a:lnTo>
                  <a:lnTo>
                    <a:pt x="325877" y="63230"/>
                  </a:lnTo>
                  <a:lnTo>
                    <a:pt x="296694" y="102141"/>
                  </a:lnTo>
                  <a:lnTo>
                    <a:pt x="316149" y="136187"/>
                  </a:lnTo>
                  <a:lnTo>
                    <a:pt x="296694" y="160506"/>
                  </a:lnTo>
                  <a:lnTo>
                    <a:pt x="321013" y="189689"/>
                  </a:lnTo>
                  <a:lnTo>
                    <a:pt x="321013" y="233464"/>
                  </a:lnTo>
                  <a:lnTo>
                    <a:pt x="282102" y="243192"/>
                  </a:lnTo>
                  <a:lnTo>
                    <a:pt x="277239" y="291830"/>
                  </a:lnTo>
                  <a:lnTo>
                    <a:pt x="218873" y="350196"/>
                  </a:lnTo>
                  <a:lnTo>
                    <a:pt x="189690" y="335604"/>
                  </a:lnTo>
                  <a:lnTo>
                    <a:pt x="189690" y="335604"/>
                  </a:lnTo>
                  <a:lnTo>
                    <a:pt x="238328" y="291830"/>
                  </a:lnTo>
                  <a:lnTo>
                    <a:pt x="248056" y="262647"/>
                  </a:lnTo>
                  <a:lnTo>
                    <a:pt x="218873" y="233464"/>
                  </a:lnTo>
                  <a:lnTo>
                    <a:pt x="252919" y="204281"/>
                  </a:lnTo>
                  <a:lnTo>
                    <a:pt x="238328" y="175098"/>
                  </a:lnTo>
                  <a:lnTo>
                    <a:pt x="199417" y="145915"/>
                  </a:lnTo>
                  <a:lnTo>
                    <a:pt x="34047" y="63230"/>
                  </a:lnTo>
                  <a:lnTo>
                    <a:pt x="0" y="92413"/>
                  </a:lnTo>
                  <a:lnTo>
                    <a:pt x="29183" y="189689"/>
                  </a:lnTo>
                  <a:lnTo>
                    <a:pt x="24319" y="223736"/>
                  </a:lnTo>
                  <a:lnTo>
                    <a:pt x="9728" y="286966"/>
                  </a:lnTo>
                  <a:lnTo>
                    <a:pt x="14592" y="306421"/>
                  </a:lnTo>
                  <a:lnTo>
                    <a:pt x="34047" y="306421"/>
                  </a:lnTo>
                  <a:lnTo>
                    <a:pt x="48639" y="325877"/>
                  </a:lnTo>
                  <a:lnTo>
                    <a:pt x="43775" y="345332"/>
                  </a:lnTo>
                  <a:lnTo>
                    <a:pt x="14592" y="345332"/>
                  </a:lnTo>
                  <a:lnTo>
                    <a:pt x="29183" y="379379"/>
                  </a:lnTo>
                  <a:lnTo>
                    <a:pt x="0" y="413426"/>
                  </a:lnTo>
                  <a:lnTo>
                    <a:pt x="4864" y="452336"/>
                  </a:lnTo>
                  <a:lnTo>
                    <a:pt x="43775" y="457200"/>
                  </a:lnTo>
                  <a:lnTo>
                    <a:pt x="58366" y="476655"/>
                  </a:lnTo>
                  <a:lnTo>
                    <a:pt x="136187" y="515566"/>
                  </a:lnTo>
                  <a:lnTo>
                    <a:pt x="145915" y="627434"/>
                  </a:lnTo>
                  <a:lnTo>
                    <a:pt x="145915" y="627434"/>
                  </a:lnTo>
                  <a:lnTo>
                    <a:pt x="199417" y="622570"/>
                  </a:lnTo>
                  <a:lnTo>
                    <a:pt x="223736" y="617706"/>
                  </a:lnTo>
                  <a:lnTo>
                    <a:pt x="248056" y="617706"/>
                  </a:lnTo>
                  <a:lnTo>
                    <a:pt x="272375" y="603115"/>
                  </a:lnTo>
                  <a:lnTo>
                    <a:pt x="330741" y="661481"/>
                  </a:lnTo>
                  <a:lnTo>
                    <a:pt x="389107" y="637162"/>
                  </a:lnTo>
                  <a:lnTo>
                    <a:pt x="452336" y="680936"/>
                  </a:lnTo>
                  <a:lnTo>
                    <a:pt x="515566" y="676072"/>
                  </a:lnTo>
                  <a:lnTo>
                    <a:pt x="569068" y="680936"/>
                  </a:lnTo>
                  <a:lnTo>
                    <a:pt x="598251" y="690664"/>
                  </a:lnTo>
                  <a:lnTo>
                    <a:pt x="642026" y="676072"/>
                  </a:lnTo>
                  <a:lnTo>
                    <a:pt x="710119" y="700392"/>
                  </a:lnTo>
                  <a:lnTo>
                    <a:pt x="749030" y="695528"/>
                  </a:lnTo>
                  <a:lnTo>
                    <a:pt x="797668" y="719847"/>
                  </a:lnTo>
                  <a:lnTo>
                    <a:pt x="846307" y="729575"/>
                  </a:lnTo>
                  <a:lnTo>
                    <a:pt x="870626" y="724711"/>
                  </a:lnTo>
                  <a:lnTo>
                    <a:pt x="894945" y="739302"/>
                  </a:lnTo>
                  <a:lnTo>
                    <a:pt x="919264" y="749030"/>
                  </a:lnTo>
                  <a:lnTo>
                    <a:pt x="1006541" y="182379"/>
                  </a:lnTo>
                  <a:close/>
                </a:path>
              </a:pathLst>
            </a:custGeom>
            <a:solidFill>
              <a:schemeClr val="tx1">
                <a:lumMod val="20000"/>
                <a:lumOff val="80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eaLnBrk="1" hangingPunct="1">
                <a:defRPr/>
              </a:pPr>
              <a:endParaRPr lang="en-GB"/>
            </a:p>
          </p:txBody>
        </p:sp>
        <p:sp>
          <p:nvSpPr>
            <p:cNvPr id="66" name="Freeform 6">
              <a:extLst>
                <a:ext uri="{FF2B5EF4-FFF2-40B4-BE49-F238E27FC236}">
                  <a16:creationId xmlns:a16="http://schemas.microsoft.com/office/drawing/2014/main" id="{C85734D3-FD67-499F-90A2-6DABE89348D6}"/>
                </a:ext>
              </a:extLst>
            </p:cNvPr>
            <p:cNvSpPr/>
            <p:nvPr/>
          </p:nvSpPr>
          <p:spPr>
            <a:xfrm>
              <a:off x="171670" y="1847130"/>
              <a:ext cx="786551" cy="672241"/>
            </a:xfrm>
            <a:custGeom>
              <a:avLst/>
              <a:gdLst>
                <a:gd name="connsiteX0" fmla="*/ 265568 w 1195057"/>
                <a:gd name="connsiteY0" fmla="*/ 0 h 1013988"/>
                <a:gd name="connsiteX1" fmla="*/ 250479 w 1195057"/>
                <a:gd name="connsiteY1" fmla="*/ 72428 h 1013988"/>
                <a:gd name="connsiteX2" fmla="*/ 250479 w 1195057"/>
                <a:gd name="connsiteY2" fmla="*/ 114677 h 1013988"/>
                <a:gd name="connsiteX3" fmla="*/ 232372 w 1195057"/>
                <a:gd name="connsiteY3" fmla="*/ 132784 h 1013988"/>
                <a:gd name="connsiteX4" fmla="*/ 217283 w 1195057"/>
                <a:gd name="connsiteY4" fmla="*/ 193140 h 1013988"/>
                <a:gd name="connsiteX5" fmla="*/ 172016 w 1195057"/>
                <a:gd name="connsiteY5" fmla="*/ 238408 h 1013988"/>
                <a:gd name="connsiteX6" fmla="*/ 162962 w 1195057"/>
                <a:gd name="connsiteY6" fmla="*/ 325925 h 1013988"/>
                <a:gd name="connsiteX7" fmla="*/ 54321 w 1195057"/>
                <a:gd name="connsiteY7" fmla="*/ 476816 h 1013988"/>
                <a:gd name="connsiteX8" fmla="*/ 54321 w 1195057"/>
                <a:gd name="connsiteY8" fmla="*/ 519065 h 1013988"/>
                <a:gd name="connsiteX9" fmla="*/ 21125 w 1195057"/>
                <a:gd name="connsiteY9" fmla="*/ 558297 h 1013988"/>
                <a:gd name="connsiteX10" fmla="*/ 15089 w 1195057"/>
                <a:gd name="connsiteY10" fmla="*/ 615636 h 1013988"/>
                <a:gd name="connsiteX11" fmla="*/ 0 w 1195057"/>
                <a:gd name="connsiteY11" fmla="*/ 688063 h 1013988"/>
                <a:gd name="connsiteX12" fmla="*/ 6036 w 1195057"/>
                <a:gd name="connsiteY12" fmla="*/ 748420 h 1013988"/>
                <a:gd name="connsiteX13" fmla="*/ 591493 w 1195057"/>
                <a:gd name="connsiteY13" fmla="*/ 917418 h 1013988"/>
                <a:gd name="connsiteX14" fmla="*/ 1029077 w 1195057"/>
                <a:gd name="connsiteY14" fmla="*/ 1013988 h 1013988"/>
                <a:gd name="connsiteX15" fmla="*/ 1071327 w 1195057"/>
                <a:gd name="connsiteY15" fmla="*/ 712206 h 1013988"/>
                <a:gd name="connsiteX16" fmla="*/ 1107541 w 1195057"/>
                <a:gd name="connsiteY16" fmla="*/ 642796 h 1013988"/>
                <a:gd name="connsiteX17" fmla="*/ 1092452 w 1195057"/>
                <a:gd name="connsiteY17" fmla="*/ 612618 h 1013988"/>
                <a:gd name="connsiteX18" fmla="*/ 1083398 w 1195057"/>
                <a:gd name="connsiteY18" fmla="*/ 615636 h 1013988"/>
                <a:gd name="connsiteX19" fmla="*/ 1083398 w 1195057"/>
                <a:gd name="connsiteY19" fmla="*/ 543208 h 1013988"/>
                <a:gd name="connsiteX20" fmla="*/ 1134701 w 1195057"/>
                <a:gd name="connsiteY20" fmla="*/ 519065 h 1013988"/>
                <a:gd name="connsiteX21" fmla="*/ 1149790 w 1195057"/>
                <a:gd name="connsiteY21" fmla="*/ 419477 h 1013988"/>
                <a:gd name="connsiteX22" fmla="*/ 1195057 w 1195057"/>
                <a:gd name="connsiteY22" fmla="*/ 392317 h 1013988"/>
                <a:gd name="connsiteX23" fmla="*/ 1195057 w 1195057"/>
                <a:gd name="connsiteY23" fmla="*/ 322907 h 1013988"/>
                <a:gd name="connsiteX24" fmla="*/ 1182986 w 1195057"/>
                <a:gd name="connsiteY24" fmla="*/ 292729 h 1013988"/>
                <a:gd name="connsiteX25" fmla="*/ 1164879 w 1195057"/>
                <a:gd name="connsiteY25" fmla="*/ 292729 h 1013988"/>
                <a:gd name="connsiteX26" fmla="*/ 1131683 w 1195057"/>
                <a:gd name="connsiteY26" fmla="*/ 271604 h 1013988"/>
                <a:gd name="connsiteX27" fmla="*/ 1089434 w 1195057"/>
                <a:gd name="connsiteY27" fmla="*/ 271604 h 1013988"/>
                <a:gd name="connsiteX28" fmla="*/ 1059256 w 1195057"/>
                <a:gd name="connsiteY28" fmla="*/ 268586 h 1013988"/>
                <a:gd name="connsiteX29" fmla="*/ 998899 w 1195057"/>
                <a:gd name="connsiteY29" fmla="*/ 235390 h 1013988"/>
                <a:gd name="connsiteX30" fmla="*/ 968721 w 1195057"/>
                <a:gd name="connsiteY30" fmla="*/ 247461 h 1013988"/>
                <a:gd name="connsiteX31" fmla="*/ 908364 w 1195057"/>
                <a:gd name="connsiteY31" fmla="*/ 220301 h 1013988"/>
                <a:gd name="connsiteX32" fmla="*/ 854044 w 1195057"/>
                <a:gd name="connsiteY32" fmla="*/ 235390 h 1013988"/>
                <a:gd name="connsiteX33" fmla="*/ 832919 w 1195057"/>
                <a:gd name="connsiteY33" fmla="*/ 226336 h 1013988"/>
                <a:gd name="connsiteX34" fmla="*/ 715224 w 1195057"/>
                <a:gd name="connsiteY34" fmla="*/ 226336 h 1013988"/>
                <a:gd name="connsiteX35" fmla="*/ 648832 w 1195057"/>
                <a:gd name="connsiteY35" fmla="*/ 181069 h 1013988"/>
                <a:gd name="connsiteX36" fmla="*/ 588475 w 1195057"/>
                <a:gd name="connsiteY36" fmla="*/ 208230 h 1013988"/>
                <a:gd name="connsiteX37" fmla="*/ 531137 w 1195057"/>
                <a:gd name="connsiteY37" fmla="*/ 144855 h 1013988"/>
                <a:gd name="connsiteX38" fmla="*/ 407406 w 1195057"/>
                <a:gd name="connsiteY38" fmla="*/ 172016 h 1013988"/>
                <a:gd name="connsiteX39" fmla="*/ 392317 w 1195057"/>
                <a:gd name="connsiteY39" fmla="*/ 60356 h 1013988"/>
                <a:gd name="connsiteX40" fmla="*/ 265568 w 1195057"/>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195057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32919 w 1206976"/>
                <a:gd name="connsiteY33" fmla="*/ 226336 h 1013988"/>
                <a:gd name="connsiteX34" fmla="*/ 715224 w 1206976"/>
                <a:gd name="connsiteY34" fmla="*/ 226336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204592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32919 w 1206976"/>
                <a:gd name="connsiteY33" fmla="*/ 226336 h 1013988"/>
                <a:gd name="connsiteX34" fmla="*/ 715224 w 1206976"/>
                <a:gd name="connsiteY34" fmla="*/ 226336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204592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32919 w 1206976"/>
                <a:gd name="connsiteY33" fmla="*/ 226336 h 1013988"/>
                <a:gd name="connsiteX34" fmla="*/ 717607 w 1206976"/>
                <a:gd name="connsiteY34" fmla="*/ 214435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204592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23384 w 1206976"/>
                <a:gd name="connsiteY33" fmla="*/ 219195 h 1013988"/>
                <a:gd name="connsiteX34" fmla="*/ 717607 w 1206976"/>
                <a:gd name="connsiteY34" fmla="*/ 214435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59256 w 1206976"/>
                <a:gd name="connsiteY28" fmla="*/ 287628 h 1033030"/>
                <a:gd name="connsiteX29" fmla="*/ 998899 w 1206976"/>
                <a:gd name="connsiteY29" fmla="*/ 254432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88475 w 1206976"/>
                <a:gd name="connsiteY36" fmla="*/ 227272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59256 w 1206976"/>
                <a:gd name="connsiteY28" fmla="*/ 287628 h 1033030"/>
                <a:gd name="connsiteX29" fmla="*/ 998899 w 1206976"/>
                <a:gd name="connsiteY29" fmla="*/ 254432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93242 w 1206976"/>
                <a:gd name="connsiteY36" fmla="*/ 215370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998899 w 1206976"/>
                <a:gd name="connsiteY29" fmla="*/ 254432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93242 w 1206976"/>
                <a:gd name="connsiteY36" fmla="*/ 215370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1006050 w 1206976"/>
                <a:gd name="connsiteY29" fmla="*/ 247291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93242 w 1206976"/>
                <a:gd name="connsiteY36" fmla="*/ 215370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1006050 w 1206976"/>
                <a:gd name="connsiteY29" fmla="*/ 247291 h 1033030"/>
                <a:gd name="connsiteX30" fmla="*/ 968721 w 1206976"/>
                <a:gd name="connsiteY30" fmla="*/ 266503 h 1033030"/>
                <a:gd name="connsiteX31" fmla="*/ 966217 w 1206976"/>
                <a:gd name="connsiteY31" fmla="*/ 261034 h 1033030"/>
                <a:gd name="connsiteX32" fmla="*/ 908364 w 1206976"/>
                <a:gd name="connsiteY32" fmla="*/ 239343 h 1033030"/>
                <a:gd name="connsiteX33" fmla="*/ 854044 w 1206976"/>
                <a:gd name="connsiteY33" fmla="*/ 254432 h 1033030"/>
                <a:gd name="connsiteX34" fmla="*/ 823384 w 1206976"/>
                <a:gd name="connsiteY34" fmla="*/ 238237 h 1033030"/>
                <a:gd name="connsiteX35" fmla="*/ 717607 w 1206976"/>
                <a:gd name="connsiteY35" fmla="*/ 233477 h 1033030"/>
                <a:gd name="connsiteX36" fmla="*/ 648832 w 1206976"/>
                <a:gd name="connsiteY36" fmla="*/ 200111 h 1033030"/>
                <a:gd name="connsiteX37" fmla="*/ 593242 w 1206976"/>
                <a:gd name="connsiteY37" fmla="*/ 215370 h 1033030"/>
                <a:gd name="connsiteX38" fmla="*/ 531137 w 1206976"/>
                <a:gd name="connsiteY38" fmla="*/ 163897 h 1033030"/>
                <a:gd name="connsiteX39" fmla="*/ 407406 w 1206976"/>
                <a:gd name="connsiteY39" fmla="*/ 191058 h 1033030"/>
                <a:gd name="connsiteX40" fmla="*/ 392317 w 1206976"/>
                <a:gd name="connsiteY40" fmla="*/ 79398 h 1033030"/>
                <a:gd name="connsiteX41" fmla="*/ 275103 w 1206976"/>
                <a:gd name="connsiteY41"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7263 w 1206976"/>
                <a:gd name="connsiteY25" fmla="*/ 287969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1006050 w 1206976"/>
                <a:gd name="connsiteY29" fmla="*/ 247291 h 1033030"/>
                <a:gd name="connsiteX30" fmla="*/ 968721 w 1206976"/>
                <a:gd name="connsiteY30" fmla="*/ 266503 h 1033030"/>
                <a:gd name="connsiteX31" fmla="*/ 966217 w 1206976"/>
                <a:gd name="connsiteY31" fmla="*/ 261034 h 1033030"/>
                <a:gd name="connsiteX32" fmla="*/ 908364 w 1206976"/>
                <a:gd name="connsiteY32" fmla="*/ 239343 h 1033030"/>
                <a:gd name="connsiteX33" fmla="*/ 854044 w 1206976"/>
                <a:gd name="connsiteY33" fmla="*/ 254432 h 1033030"/>
                <a:gd name="connsiteX34" fmla="*/ 823384 w 1206976"/>
                <a:gd name="connsiteY34" fmla="*/ 238237 h 1033030"/>
                <a:gd name="connsiteX35" fmla="*/ 717607 w 1206976"/>
                <a:gd name="connsiteY35" fmla="*/ 233477 h 1033030"/>
                <a:gd name="connsiteX36" fmla="*/ 648832 w 1206976"/>
                <a:gd name="connsiteY36" fmla="*/ 200111 h 1033030"/>
                <a:gd name="connsiteX37" fmla="*/ 593242 w 1206976"/>
                <a:gd name="connsiteY37" fmla="*/ 215370 h 1033030"/>
                <a:gd name="connsiteX38" fmla="*/ 531137 w 1206976"/>
                <a:gd name="connsiteY38" fmla="*/ 163897 h 1033030"/>
                <a:gd name="connsiteX39" fmla="*/ 407406 w 1206976"/>
                <a:gd name="connsiteY39" fmla="*/ 191058 h 1033030"/>
                <a:gd name="connsiteX40" fmla="*/ 392317 w 1206976"/>
                <a:gd name="connsiteY40" fmla="*/ 79398 h 1033030"/>
                <a:gd name="connsiteX41" fmla="*/ 275103 w 1206976"/>
                <a:gd name="connsiteY41" fmla="*/ 0 h 103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06976" h="1033030">
                  <a:moveTo>
                    <a:pt x="275103" y="0"/>
                  </a:moveTo>
                  <a:lnTo>
                    <a:pt x="250479" y="91470"/>
                  </a:lnTo>
                  <a:lnTo>
                    <a:pt x="250479" y="133719"/>
                  </a:lnTo>
                  <a:lnTo>
                    <a:pt x="232372" y="151826"/>
                  </a:lnTo>
                  <a:lnTo>
                    <a:pt x="217283" y="212182"/>
                  </a:lnTo>
                  <a:lnTo>
                    <a:pt x="172016" y="257450"/>
                  </a:lnTo>
                  <a:lnTo>
                    <a:pt x="162962" y="344967"/>
                  </a:lnTo>
                  <a:lnTo>
                    <a:pt x="54321" y="495858"/>
                  </a:lnTo>
                  <a:lnTo>
                    <a:pt x="54321" y="538107"/>
                  </a:lnTo>
                  <a:lnTo>
                    <a:pt x="21125" y="577339"/>
                  </a:lnTo>
                  <a:lnTo>
                    <a:pt x="15089" y="634678"/>
                  </a:lnTo>
                  <a:lnTo>
                    <a:pt x="0" y="707105"/>
                  </a:lnTo>
                  <a:lnTo>
                    <a:pt x="6036" y="767462"/>
                  </a:lnTo>
                  <a:lnTo>
                    <a:pt x="591493" y="936460"/>
                  </a:lnTo>
                  <a:lnTo>
                    <a:pt x="1029077" y="1033030"/>
                  </a:lnTo>
                  <a:lnTo>
                    <a:pt x="1071327" y="731248"/>
                  </a:lnTo>
                  <a:lnTo>
                    <a:pt x="1107541" y="661838"/>
                  </a:lnTo>
                  <a:lnTo>
                    <a:pt x="1092452" y="631660"/>
                  </a:lnTo>
                  <a:lnTo>
                    <a:pt x="1083398" y="634678"/>
                  </a:lnTo>
                  <a:lnTo>
                    <a:pt x="1083398" y="562250"/>
                  </a:lnTo>
                  <a:lnTo>
                    <a:pt x="1134701" y="538107"/>
                  </a:lnTo>
                  <a:lnTo>
                    <a:pt x="1149790" y="438519"/>
                  </a:lnTo>
                  <a:lnTo>
                    <a:pt x="1206976" y="411359"/>
                  </a:lnTo>
                  <a:cubicBezTo>
                    <a:pt x="1206181" y="388222"/>
                    <a:pt x="1205387" y="365086"/>
                    <a:pt x="1204592" y="341949"/>
                  </a:cubicBezTo>
                  <a:lnTo>
                    <a:pt x="1182986" y="311771"/>
                  </a:lnTo>
                  <a:lnTo>
                    <a:pt x="1167263" y="287969"/>
                  </a:lnTo>
                  <a:lnTo>
                    <a:pt x="1131683" y="290646"/>
                  </a:lnTo>
                  <a:lnTo>
                    <a:pt x="1089434" y="290646"/>
                  </a:lnTo>
                  <a:lnTo>
                    <a:pt x="1061640" y="275727"/>
                  </a:lnTo>
                  <a:lnTo>
                    <a:pt x="1006050" y="247291"/>
                  </a:lnTo>
                  <a:lnTo>
                    <a:pt x="968721" y="266503"/>
                  </a:lnTo>
                  <a:cubicBezTo>
                    <a:pt x="965502" y="266267"/>
                    <a:pt x="969436" y="261270"/>
                    <a:pt x="966217" y="261034"/>
                  </a:cubicBezTo>
                  <a:lnTo>
                    <a:pt x="908364" y="239343"/>
                  </a:lnTo>
                  <a:lnTo>
                    <a:pt x="854044" y="254432"/>
                  </a:lnTo>
                  <a:lnTo>
                    <a:pt x="823384" y="238237"/>
                  </a:lnTo>
                  <a:lnTo>
                    <a:pt x="717607" y="233477"/>
                  </a:lnTo>
                  <a:lnTo>
                    <a:pt x="648832" y="200111"/>
                  </a:lnTo>
                  <a:lnTo>
                    <a:pt x="593242" y="215370"/>
                  </a:lnTo>
                  <a:lnTo>
                    <a:pt x="531137" y="163897"/>
                  </a:lnTo>
                  <a:lnTo>
                    <a:pt x="407406" y="191058"/>
                  </a:lnTo>
                  <a:lnTo>
                    <a:pt x="392317" y="79398"/>
                  </a:lnTo>
                  <a:lnTo>
                    <a:pt x="275103" y="0"/>
                  </a:lnTo>
                  <a:close/>
                </a:path>
              </a:pathLst>
            </a:custGeom>
            <a:solidFill>
              <a:srgbClr val="CCCCCC"/>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67" name="Freeform 7">
              <a:extLst>
                <a:ext uri="{FF2B5EF4-FFF2-40B4-BE49-F238E27FC236}">
                  <a16:creationId xmlns:a16="http://schemas.microsoft.com/office/drawing/2014/main" id="{A757DF4B-F6E5-45C5-BF87-A1115D42EEC5}"/>
                </a:ext>
              </a:extLst>
            </p:cNvPr>
            <p:cNvSpPr/>
            <p:nvPr/>
          </p:nvSpPr>
          <p:spPr>
            <a:xfrm>
              <a:off x="479046" y="2460512"/>
              <a:ext cx="638556" cy="973768"/>
            </a:xfrm>
            <a:custGeom>
              <a:avLst/>
              <a:gdLst>
                <a:gd name="connsiteX0" fmla="*/ 111660 w 965703"/>
                <a:gd name="connsiteY0" fmla="*/ 0 h 1481751"/>
                <a:gd name="connsiteX1" fmla="*/ 0 w 965703"/>
                <a:gd name="connsiteY1" fmla="*/ 552262 h 1481751"/>
                <a:gd name="connsiteX2" fmla="*/ 669957 w 965703"/>
                <a:gd name="connsiteY2" fmla="*/ 1481751 h 1481751"/>
                <a:gd name="connsiteX3" fmla="*/ 700135 w 965703"/>
                <a:gd name="connsiteY3" fmla="*/ 1421394 h 1481751"/>
                <a:gd name="connsiteX4" fmla="*/ 688064 w 965703"/>
                <a:gd name="connsiteY4" fmla="*/ 1351984 h 1481751"/>
                <a:gd name="connsiteX5" fmla="*/ 712206 w 965703"/>
                <a:gd name="connsiteY5" fmla="*/ 1276539 h 1481751"/>
                <a:gd name="connsiteX6" fmla="*/ 808777 w 965703"/>
                <a:gd name="connsiteY6" fmla="*/ 1309735 h 1481751"/>
                <a:gd name="connsiteX7" fmla="*/ 965703 w 965703"/>
                <a:gd name="connsiteY7" fmla="*/ 178052 h 1481751"/>
                <a:gd name="connsiteX8" fmla="*/ 111660 w 965703"/>
                <a:gd name="connsiteY8" fmla="*/ 0 h 1481751"/>
                <a:gd name="connsiteX0" fmla="*/ 125955 w 979998"/>
                <a:gd name="connsiteY0" fmla="*/ 0 h 1481751"/>
                <a:gd name="connsiteX1" fmla="*/ 0 w 979998"/>
                <a:gd name="connsiteY1" fmla="*/ 552491 h 1481751"/>
                <a:gd name="connsiteX2" fmla="*/ 684252 w 979998"/>
                <a:gd name="connsiteY2" fmla="*/ 1481751 h 1481751"/>
                <a:gd name="connsiteX3" fmla="*/ 714430 w 979998"/>
                <a:gd name="connsiteY3" fmla="*/ 1421394 h 1481751"/>
                <a:gd name="connsiteX4" fmla="*/ 702359 w 979998"/>
                <a:gd name="connsiteY4" fmla="*/ 1351984 h 1481751"/>
                <a:gd name="connsiteX5" fmla="*/ 726501 w 979998"/>
                <a:gd name="connsiteY5" fmla="*/ 1276539 h 1481751"/>
                <a:gd name="connsiteX6" fmla="*/ 823072 w 979998"/>
                <a:gd name="connsiteY6" fmla="*/ 1309735 h 1481751"/>
                <a:gd name="connsiteX7" fmla="*/ 979998 w 979998"/>
                <a:gd name="connsiteY7" fmla="*/ 178052 h 1481751"/>
                <a:gd name="connsiteX8" fmla="*/ 125955 w 979998"/>
                <a:gd name="connsiteY8" fmla="*/ 0 h 1481751"/>
                <a:gd name="connsiteX0" fmla="*/ 125955 w 979998"/>
                <a:gd name="connsiteY0" fmla="*/ 0 h 1496659"/>
                <a:gd name="connsiteX1" fmla="*/ 0 w 979998"/>
                <a:gd name="connsiteY1" fmla="*/ 552491 h 1496659"/>
                <a:gd name="connsiteX2" fmla="*/ 684608 w 979998"/>
                <a:gd name="connsiteY2" fmla="*/ 1496659 h 1496659"/>
                <a:gd name="connsiteX3" fmla="*/ 714430 w 979998"/>
                <a:gd name="connsiteY3" fmla="*/ 1421394 h 1496659"/>
                <a:gd name="connsiteX4" fmla="*/ 702359 w 979998"/>
                <a:gd name="connsiteY4" fmla="*/ 1351984 h 1496659"/>
                <a:gd name="connsiteX5" fmla="*/ 726501 w 979998"/>
                <a:gd name="connsiteY5" fmla="*/ 1276539 h 1496659"/>
                <a:gd name="connsiteX6" fmla="*/ 823072 w 979998"/>
                <a:gd name="connsiteY6" fmla="*/ 1309735 h 1496659"/>
                <a:gd name="connsiteX7" fmla="*/ 979998 w 979998"/>
                <a:gd name="connsiteY7" fmla="*/ 178052 h 1496659"/>
                <a:gd name="connsiteX8" fmla="*/ 125955 w 979998"/>
                <a:gd name="connsiteY8" fmla="*/ 0 h 1496659"/>
                <a:gd name="connsiteX0" fmla="*/ 125955 w 979998"/>
                <a:gd name="connsiteY0" fmla="*/ 0 h 1496659"/>
                <a:gd name="connsiteX1" fmla="*/ 0 w 979998"/>
                <a:gd name="connsiteY1" fmla="*/ 552491 h 1496659"/>
                <a:gd name="connsiteX2" fmla="*/ 684608 w 979998"/>
                <a:gd name="connsiteY2" fmla="*/ 1496659 h 1496659"/>
                <a:gd name="connsiteX3" fmla="*/ 714430 w 979998"/>
                <a:gd name="connsiteY3" fmla="*/ 1421394 h 1496659"/>
                <a:gd name="connsiteX4" fmla="*/ 712255 w 979998"/>
                <a:gd name="connsiteY4" fmla="*/ 1359690 h 1496659"/>
                <a:gd name="connsiteX5" fmla="*/ 726501 w 979998"/>
                <a:gd name="connsiteY5" fmla="*/ 1276539 h 1496659"/>
                <a:gd name="connsiteX6" fmla="*/ 823072 w 979998"/>
                <a:gd name="connsiteY6" fmla="*/ 1309735 h 1496659"/>
                <a:gd name="connsiteX7" fmla="*/ 979998 w 979998"/>
                <a:gd name="connsiteY7" fmla="*/ 178052 h 1496659"/>
                <a:gd name="connsiteX8" fmla="*/ 125955 w 979998"/>
                <a:gd name="connsiteY8" fmla="*/ 0 h 1496659"/>
                <a:gd name="connsiteX0" fmla="*/ 125955 w 979998"/>
                <a:gd name="connsiteY0" fmla="*/ 0 h 1496659"/>
                <a:gd name="connsiteX1" fmla="*/ 0 w 979998"/>
                <a:gd name="connsiteY1" fmla="*/ 552491 h 1496659"/>
                <a:gd name="connsiteX2" fmla="*/ 684608 w 979998"/>
                <a:gd name="connsiteY2" fmla="*/ 1496659 h 1496659"/>
                <a:gd name="connsiteX3" fmla="*/ 714430 w 979998"/>
                <a:gd name="connsiteY3" fmla="*/ 1421394 h 1496659"/>
                <a:gd name="connsiteX4" fmla="*/ 712255 w 979998"/>
                <a:gd name="connsiteY4" fmla="*/ 1359690 h 1496659"/>
                <a:gd name="connsiteX5" fmla="*/ 743557 w 979998"/>
                <a:gd name="connsiteY5" fmla="*/ 1288979 h 1496659"/>
                <a:gd name="connsiteX6" fmla="*/ 823072 w 979998"/>
                <a:gd name="connsiteY6" fmla="*/ 1309735 h 1496659"/>
                <a:gd name="connsiteX7" fmla="*/ 979998 w 979998"/>
                <a:gd name="connsiteY7" fmla="*/ 178052 h 1496659"/>
                <a:gd name="connsiteX8" fmla="*/ 125955 w 979998"/>
                <a:gd name="connsiteY8" fmla="*/ 0 h 1496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9998" h="1496659">
                  <a:moveTo>
                    <a:pt x="125955" y="0"/>
                  </a:moveTo>
                  <a:lnTo>
                    <a:pt x="0" y="552491"/>
                  </a:lnTo>
                  <a:lnTo>
                    <a:pt x="684608" y="1496659"/>
                  </a:lnTo>
                  <a:lnTo>
                    <a:pt x="714430" y="1421394"/>
                  </a:lnTo>
                  <a:lnTo>
                    <a:pt x="712255" y="1359690"/>
                  </a:lnTo>
                  <a:lnTo>
                    <a:pt x="743557" y="1288979"/>
                  </a:lnTo>
                  <a:lnTo>
                    <a:pt x="823072" y="1309735"/>
                  </a:lnTo>
                  <a:lnTo>
                    <a:pt x="979998" y="178052"/>
                  </a:lnTo>
                  <a:lnTo>
                    <a:pt x="125955" y="0"/>
                  </a:lnTo>
                  <a:close/>
                </a:path>
              </a:pathLst>
            </a:custGeom>
            <a:solidFill>
              <a:srgbClr val="CCCCCC"/>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dirty="0">
                <a:solidFill>
                  <a:schemeClr val="bg1"/>
                </a:solidFill>
                <a:highlight>
                  <a:srgbClr val="FFFF00"/>
                </a:highlight>
                <a:ea typeface="ＭＳ Ｐゴシック" charset="-128"/>
              </a:endParaRPr>
            </a:p>
          </p:txBody>
        </p:sp>
        <p:sp>
          <p:nvSpPr>
            <p:cNvPr id="68" name="Freeform 8">
              <a:extLst>
                <a:ext uri="{FF2B5EF4-FFF2-40B4-BE49-F238E27FC236}">
                  <a16:creationId xmlns:a16="http://schemas.microsoft.com/office/drawing/2014/main" id="{63B5E75B-216E-4A06-A6C4-2526D1D58D81}"/>
                </a:ext>
              </a:extLst>
            </p:cNvPr>
            <p:cNvSpPr/>
            <p:nvPr/>
          </p:nvSpPr>
          <p:spPr>
            <a:xfrm>
              <a:off x="1030666" y="2576166"/>
              <a:ext cx="545411" cy="700122"/>
            </a:xfrm>
            <a:custGeom>
              <a:avLst/>
              <a:gdLst>
                <a:gd name="connsiteX0" fmla="*/ 132784 w 835937"/>
                <a:gd name="connsiteY0" fmla="*/ 0 h 1059255"/>
                <a:gd name="connsiteX1" fmla="*/ 0 w 835937"/>
                <a:gd name="connsiteY1" fmla="*/ 956649 h 1059255"/>
                <a:gd name="connsiteX2" fmla="*/ 775580 w 835937"/>
                <a:gd name="connsiteY2" fmla="*/ 1059255 h 1059255"/>
                <a:gd name="connsiteX3" fmla="*/ 835937 w 835937"/>
                <a:gd name="connsiteY3" fmla="*/ 286693 h 1059255"/>
                <a:gd name="connsiteX4" fmla="*/ 540190 w 835937"/>
                <a:gd name="connsiteY4" fmla="*/ 250479 h 1059255"/>
                <a:gd name="connsiteX5" fmla="*/ 555279 w 835937"/>
                <a:gd name="connsiteY5" fmla="*/ 69410 h 1059255"/>
                <a:gd name="connsiteX6" fmla="*/ 132784 w 835937"/>
                <a:gd name="connsiteY6" fmla="*/ 0 h 1059255"/>
                <a:gd name="connsiteX0" fmla="*/ 132784 w 835937"/>
                <a:gd name="connsiteY0" fmla="*/ 0 h 1075929"/>
                <a:gd name="connsiteX1" fmla="*/ 0 w 835937"/>
                <a:gd name="connsiteY1" fmla="*/ 956649 h 1075929"/>
                <a:gd name="connsiteX2" fmla="*/ 763683 w 835937"/>
                <a:gd name="connsiteY2" fmla="*/ 1075929 h 1075929"/>
                <a:gd name="connsiteX3" fmla="*/ 835937 w 835937"/>
                <a:gd name="connsiteY3" fmla="*/ 286693 h 1075929"/>
                <a:gd name="connsiteX4" fmla="*/ 540190 w 835937"/>
                <a:gd name="connsiteY4" fmla="*/ 250479 h 1075929"/>
                <a:gd name="connsiteX5" fmla="*/ 555279 w 835937"/>
                <a:gd name="connsiteY5" fmla="*/ 69410 h 1075929"/>
                <a:gd name="connsiteX6" fmla="*/ 132784 w 835937"/>
                <a:gd name="connsiteY6" fmla="*/ 0 h 107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5937" h="1075929">
                  <a:moveTo>
                    <a:pt x="132784" y="0"/>
                  </a:moveTo>
                  <a:lnTo>
                    <a:pt x="0" y="956649"/>
                  </a:lnTo>
                  <a:lnTo>
                    <a:pt x="763683" y="1075929"/>
                  </a:lnTo>
                  <a:lnTo>
                    <a:pt x="835937" y="286693"/>
                  </a:lnTo>
                  <a:lnTo>
                    <a:pt x="540190" y="250479"/>
                  </a:lnTo>
                  <a:lnTo>
                    <a:pt x="555279" y="69410"/>
                  </a:lnTo>
                  <a:lnTo>
                    <a:pt x="132784" y="0"/>
                  </a:lnTo>
                  <a:close/>
                </a:path>
              </a:pathLst>
            </a:custGeom>
            <a:solidFill>
              <a:schemeClr val="tx1">
                <a:lumMod val="20000"/>
                <a:lumOff val="80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69" name="Freeform 9">
              <a:extLst>
                <a:ext uri="{FF2B5EF4-FFF2-40B4-BE49-F238E27FC236}">
                  <a16:creationId xmlns:a16="http://schemas.microsoft.com/office/drawing/2014/main" id="{7B33D51C-827C-4120-ACE5-08F3BDD25B48}"/>
                </a:ext>
              </a:extLst>
            </p:cNvPr>
            <p:cNvSpPr/>
            <p:nvPr/>
          </p:nvSpPr>
          <p:spPr>
            <a:xfrm>
              <a:off x="885775" y="3199873"/>
              <a:ext cx="646834" cy="781699"/>
            </a:xfrm>
            <a:custGeom>
              <a:avLst/>
              <a:gdLst>
                <a:gd name="connsiteX0" fmla="*/ 223319 w 995882"/>
                <a:gd name="connsiteY0" fmla="*/ 0 h 1201093"/>
                <a:gd name="connsiteX1" fmla="*/ 199177 w 995882"/>
                <a:gd name="connsiteY1" fmla="*/ 172016 h 1201093"/>
                <a:gd name="connsiteX2" fmla="*/ 108642 w 995882"/>
                <a:gd name="connsiteY2" fmla="*/ 147873 h 1201093"/>
                <a:gd name="connsiteX3" fmla="*/ 75446 w 995882"/>
                <a:gd name="connsiteY3" fmla="*/ 223319 h 1201093"/>
                <a:gd name="connsiteX4" fmla="*/ 84499 w 995882"/>
                <a:gd name="connsiteY4" fmla="*/ 286693 h 1201093"/>
                <a:gd name="connsiteX5" fmla="*/ 66392 w 995882"/>
                <a:gd name="connsiteY5" fmla="*/ 344032 h 1201093"/>
                <a:gd name="connsiteX6" fmla="*/ 78464 w 995882"/>
                <a:gd name="connsiteY6" fmla="*/ 383264 h 1201093"/>
                <a:gd name="connsiteX7" fmla="*/ 132785 w 995882"/>
                <a:gd name="connsiteY7" fmla="*/ 510012 h 1201093"/>
                <a:gd name="connsiteX8" fmla="*/ 132785 w 995882"/>
                <a:gd name="connsiteY8" fmla="*/ 528119 h 1201093"/>
                <a:gd name="connsiteX9" fmla="*/ 78464 w 995882"/>
                <a:gd name="connsiteY9" fmla="*/ 552262 h 1201093"/>
                <a:gd name="connsiteX10" fmla="*/ 66392 w 995882"/>
                <a:gd name="connsiteY10" fmla="*/ 633743 h 1201093"/>
                <a:gd name="connsiteX11" fmla="*/ 15089 w 995882"/>
                <a:gd name="connsiteY11" fmla="*/ 715224 h 1201093"/>
                <a:gd name="connsiteX12" fmla="*/ 45268 w 995882"/>
                <a:gd name="connsiteY12" fmla="*/ 802741 h 1201093"/>
                <a:gd name="connsiteX13" fmla="*/ 21125 w 995882"/>
                <a:gd name="connsiteY13" fmla="*/ 787652 h 1201093"/>
                <a:gd name="connsiteX14" fmla="*/ 0 w 995882"/>
                <a:gd name="connsiteY14" fmla="*/ 811794 h 1201093"/>
                <a:gd name="connsiteX15" fmla="*/ 0 w 995882"/>
                <a:gd name="connsiteY15" fmla="*/ 838955 h 1201093"/>
                <a:gd name="connsiteX16" fmla="*/ 576404 w 995882"/>
                <a:gd name="connsiteY16" fmla="*/ 1170915 h 1201093"/>
                <a:gd name="connsiteX17" fmla="*/ 908365 w 995882"/>
                <a:gd name="connsiteY17" fmla="*/ 1201093 h 1201093"/>
                <a:gd name="connsiteX18" fmla="*/ 995882 w 995882"/>
                <a:gd name="connsiteY18" fmla="*/ 102606 h 1201093"/>
                <a:gd name="connsiteX19" fmla="*/ 223319 w 995882"/>
                <a:gd name="connsiteY19" fmla="*/ 0 h 1201093"/>
                <a:gd name="connsiteX0" fmla="*/ 223319 w 995882"/>
                <a:gd name="connsiteY0" fmla="*/ 0 h 1201093"/>
                <a:gd name="connsiteX1" fmla="*/ 199177 w 995882"/>
                <a:gd name="connsiteY1" fmla="*/ 172016 h 1201093"/>
                <a:gd name="connsiteX2" fmla="*/ 108642 w 995882"/>
                <a:gd name="connsiteY2" fmla="*/ 147873 h 1201093"/>
                <a:gd name="connsiteX3" fmla="*/ 75446 w 995882"/>
                <a:gd name="connsiteY3" fmla="*/ 223319 h 1201093"/>
                <a:gd name="connsiteX4" fmla="*/ 84499 w 995882"/>
                <a:gd name="connsiteY4" fmla="*/ 286693 h 1201093"/>
                <a:gd name="connsiteX5" fmla="*/ 66392 w 995882"/>
                <a:gd name="connsiteY5" fmla="*/ 344032 h 1201093"/>
                <a:gd name="connsiteX6" fmla="*/ 78464 w 995882"/>
                <a:gd name="connsiteY6" fmla="*/ 383264 h 1201093"/>
                <a:gd name="connsiteX7" fmla="*/ 132785 w 995882"/>
                <a:gd name="connsiteY7" fmla="*/ 510012 h 1201093"/>
                <a:gd name="connsiteX8" fmla="*/ 132785 w 995882"/>
                <a:gd name="connsiteY8" fmla="*/ 528119 h 1201093"/>
                <a:gd name="connsiteX9" fmla="*/ 78464 w 995882"/>
                <a:gd name="connsiteY9" fmla="*/ 552262 h 1201093"/>
                <a:gd name="connsiteX10" fmla="*/ 66392 w 995882"/>
                <a:gd name="connsiteY10" fmla="*/ 633743 h 1201093"/>
                <a:gd name="connsiteX11" fmla="*/ 15089 w 995882"/>
                <a:gd name="connsiteY11" fmla="*/ 715224 h 1201093"/>
                <a:gd name="connsiteX12" fmla="*/ 21125 w 995882"/>
                <a:gd name="connsiteY12" fmla="*/ 787652 h 1201093"/>
                <a:gd name="connsiteX13" fmla="*/ 0 w 995882"/>
                <a:gd name="connsiteY13" fmla="*/ 811794 h 1201093"/>
                <a:gd name="connsiteX14" fmla="*/ 0 w 995882"/>
                <a:gd name="connsiteY14" fmla="*/ 838955 h 1201093"/>
                <a:gd name="connsiteX15" fmla="*/ 576404 w 995882"/>
                <a:gd name="connsiteY15" fmla="*/ 1170915 h 1201093"/>
                <a:gd name="connsiteX16" fmla="*/ 908365 w 995882"/>
                <a:gd name="connsiteY16" fmla="*/ 1201093 h 1201093"/>
                <a:gd name="connsiteX17" fmla="*/ 995882 w 995882"/>
                <a:gd name="connsiteY17" fmla="*/ 102606 h 1201093"/>
                <a:gd name="connsiteX18" fmla="*/ 223319 w 995882"/>
                <a:gd name="connsiteY18" fmla="*/ 0 h 1201093"/>
                <a:gd name="connsiteX0" fmla="*/ 223319 w 991638"/>
                <a:gd name="connsiteY0" fmla="*/ 0 h 1201093"/>
                <a:gd name="connsiteX1" fmla="*/ 199177 w 991638"/>
                <a:gd name="connsiteY1" fmla="*/ 172016 h 1201093"/>
                <a:gd name="connsiteX2" fmla="*/ 108642 w 991638"/>
                <a:gd name="connsiteY2" fmla="*/ 147873 h 1201093"/>
                <a:gd name="connsiteX3" fmla="*/ 75446 w 991638"/>
                <a:gd name="connsiteY3" fmla="*/ 223319 h 1201093"/>
                <a:gd name="connsiteX4" fmla="*/ 84499 w 991638"/>
                <a:gd name="connsiteY4" fmla="*/ 286693 h 1201093"/>
                <a:gd name="connsiteX5" fmla="*/ 66392 w 991638"/>
                <a:gd name="connsiteY5" fmla="*/ 344032 h 1201093"/>
                <a:gd name="connsiteX6" fmla="*/ 78464 w 991638"/>
                <a:gd name="connsiteY6" fmla="*/ 383264 h 1201093"/>
                <a:gd name="connsiteX7" fmla="*/ 132785 w 991638"/>
                <a:gd name="connsiteY7" fmla="*/ 510012 h 1201093"/>
                <a:gd name="connsiteX8" fmla="*/ 132785 w 991638"/>
                <a:gd name="connsiteY8" fmla="*/ 528119 h 1201093"/>
                <a:gd name="connsiteX9" fmla="*/ 78464 w 991638"/>
                <a:gd name="connsiteY9" fmla="*/ 552262 h 1201093"/>
                <a:gd name="connsiteX10" fmla="*/ 66392 w 991638"/>
                <a:gd name="connsiteY10" fmla="*/ 633743 h 1201093"/>
                <a:gd name="connsiteX11" fmla="*/ 15089 w 991638"/>
                <a:gd name="connsiteY11" fmla="*/ 715224 h 1201093"/>
                <a:gd name="connsiteX12" fmla="*/ 21125 w 991638"/>
                <a:gd name="connsiteY12" fmla="*/ 787652 h 1201093"/>
                <a:gd name="connsiteX13" fmla="*/ 0 w 991638"/>
                <a:gd name="connsiteY13" fmla="*/ 811794 h 1201093"/>
                <a:gd name="connsiteX14" fmla="*/ 0 w 991638"/>
                <a:gd name="connsiteY14" fmla="*/ 838955 h 1201093"/>
                <a:gd name="connsiteX15" fmla="*/ 576404 w 991638"/>
                <a:gd name="connsiteY15" fmla="*/ 1170915 h 1201093"/>
                <a:gd name="connsiteX16" fmla="*/ 908365 w 991638"/>
                <a:gd name="connsiteY16" fmla="*/ 1201093 h 1201093"/>
                <a:gd name="connsiteX17" fmla="*/ 991638 w 991638"/>
                <a:gd name="connsiteY17" fmla="*/ 112071 h 1201093"/>
                <a:gd name="connsiteX18" fmla="*/ 223319 w 991638"/>
                <a:gd name="connsiteY18" fmla="*/ 0 h 120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91638" h="1201093">
                  <a:moveTo>
                    <a:pt x="223319" y="0"/>
                  </a:moveTo>
                  <a:lnTo>
                    <a:pt x="199177" y="172016"/>
                  </a:lnTo>
                  <a:lnTo>
                    <a:pt x="108642" y="147873"/>
                  </a:lnTo>
                  <a:lnTo>
                    <a:pt x="75446" y="223319"/>
                  </a:lnTo>
                  <a:lnTo>
                    <a:pt x="84499" y="286693"/>
                  </a:lnTo>
                  <a:lnTo>
                    <a:pt x="66392" y="344032"/>
                  </a:lnTo>
                  <a:lnTo>
                    <a:pt x="78464" y="383264"/>
                  </a:lnTo>
                  <a:lnTo>
                    <a:pt x="132785" y="510012"/>
                  </a:lnTo>
                  <a:lnTo>
                    <a:pt x="132785" y="528119"/>
                  </a:lnTo>
                  <a:lnTo>
                    <a:pt x="78464" y="552262"/>
                  </a:lnTo>
                  <a:lnTo>
                    <a:pt x="66392" y="633743"/>
                  </a:lnTo>
                  <a:lnTo>
                    <a:pt x="15089" y="715224"/>
                  </a:lnTo>
                  <a:lnTo>
                    <a:pt x="21125" y="787652"/>
                  </a:lnTo>
                  <a:lnTo>
                    <a:pt x="0" y="811794"/>
                  </a:lnTo>
                  <a:lnTo>
                    <a:pt x="0" y="838955"/>
                  </a:lnTo>
                  <a:lnTo>
                    <a:pt x="576404" y="1170915"/>
                  </a:lnTo>
                  <a:lnTo>
                    <a:pt x="908365" y="1201093"/>
                  </a:lnTo>
                  <a:lnTo>
                    <a:pt x="991638" y="112071"/>
                  </a:lnTo>
                  <a:lnTo>
                    <a:pt x="223319" y="0"/>
                  </a:lnTo>
                  <a:close/>
                </a:path>
              </a:pathLst>
            </a:custGeom>
            <a:solidFill>
              <a:schemeClr val="tx1">
                <a:lumMod val="20000"/>
                <a:lumOff val="80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70" name="Freeform 10">
              <a:extLst>
                <a:ext uri="{FF2B5EF4-FFF2-40B4-BE49-F238E27FC236}">
                  <a16:creationId xmlns:a16="http://schemas.microsoft.com/office/drawing/2014/main" id="{5E2E0EBB-A452-4851-A69C-E3FE65F88649}"/>
                </a:ext>
              </a:extLst>
            </p:cNvPr>
            <p:cNvSpPr/>
            <p:nvPr/>
          </p:nvSpPr>
          <p:spPr>
            <a:xfrm>
              <a:off x="1473619" y="3271124"/>
              <a:ext cx="668568" cy="719742"/>
            </a:xfrm>
            <a:custGeom>
              <a:avLst/>
              <a:gdLst>
                <a:gd name="connsiteX0" fmla="*/ 87517 w 1026059"/>
                <a:gd name="connsiteY0" fmla="*/ 0 h 1107540"/>
                <a:gd name="connsiteX1" fmla="*/ 0 w 1026059"/>
                <a:gd name="connsiteY1" fmla="*/ 1098487 h 1107540"/>
                <a:gd name="connsiteX2" fmla="*/ 165980 w 1026059"/>
                <a:gd name="connsiteY2" fmla="*/ 1107540 h 1107540"/>
                <a:gd name="connsiteX3" fmla="*/ 172016 w 1026059"/>
                <a:gd name="connsiteY3" fmla="*/ 1029077 h 1107540"/>
                <a:gd name="connsiteX4" fmla="*/ 416459 w 1026059"/>
                <a:gd name="connsiteY4" fmla="*/ 1032095 h 1107540"/>
                <a:gd name="connsiteX5" fmla="*/ 425513 w 1026059"/>
                <a:gd name="connsiteY5" fmla="*/ 992863 h 1107540"/>
                <a:gd name="connsiteX6" fmla="*/ 1010970 w 1026059"/>
                <a:gd name="connsiteY6" fmla="*/ 1020023 h 1107540"/>
                <a:gd name="connsiteX7" fmla="*/ 1026059 w 1026059"/>
                <a:gd name="connsiteY7" fmla="*/ 54321 h 1107540"/>
                <a:gd name="connsiteX8" fmla="*/ 377228 w 1026059"/>
                <a:gd name="connsiteY8" fmla="*/ 24142 h 1107540"/>
                <a:gd name="connsiteX9" fmla="*/ 238408 w 1026059"/>
                <a:gd name="connsiteY9" fmla="*/ 9053 h 1107540"/>
                <a:gd name="connsiteX10" fmla="*/ 87517 w 1026059"/>
                <a:gd name="connsiteY10" fmla="*/ 0 h 1107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6059" h="1107540">
                  <a:moveTo>
                    <a:pt x="87517" y="0"/>
                  </a:moveTo>
                  <a:lnTo>
                    <a:pt x="0" y="1098487"/>
                  </a:lnTo>
                  <a:lnTo>
                    <a:pt x="165980" y="1107540"/>
                  </a:lnTo>
                  <a:lnTo>
                    <a:pt x="172016" y="1029077"/>
                  </a:lnTo>
                  <a:lnTo>
                    <a:pt x="416459" y="1032095"/>
                  </a:lnTo>
                  <a:lnTo>
                    <a:pt x="425513" y="992863"/>
                  </a:lnTo>
                  <a:lnTo>
                    <a:pt x="1010970" y="1020023"/>
                  </a:lnTo>
                  <a:lnTo>
                    <a:pt x="1026059" y="54321"/>
                  </a:lnTo>
                  <a:lnTo>
                    <a:pt x="377228" y="24142"/>
                  </a:lnTo>
                  <a:lnTo>
                    <a:pt x="238408" y="9053"/>
                  </a:lnTo>
                  <a:lnTo>
                    <a:pt x="87517" y="0"/>
                  </a:lnTo>
                  <a:close/>
                </a:path>
              </a:pathLst>
            </a:custGeom>
            <a:solidFill>
              <a:schemeClr val="accent2"/>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71" name="Freeform 11">
              <a:extLst>
                <a:ext uri="{FF2B5EF4-FFF2-40B4-BE49-F238E27FC236}">
                  <a16:creationId xmlns:a16="http://schemas.microsoft.com/office/drawing/2014/main" id="{0C445CCE-929A-4EC8-AA46-ECBB3EF1E59D}"/>
                </a:ext>
              </a:extLst>
            </p:cNvPr>
            <p:cNvSpPr/>
            <p:nvPr/>
          </p:nvSpPr>
          <p:spPr>
            <a:xfrm>
              <a:off x="1529505" y="2762039"/>
              <a:ext cx="715140" cy="546260"/>
            </a:xfrm>
            <a:custGeom>
              <a:avLst/>
              <a:gdLst>
                <a:gd name="connsiteX0" fmla="*/ 54321 w 1083398"/>
                <a:gd name="connsiteY0" fmla="*/ 0 h 838954"/>
                <a:gd name="connsiteX1" fmla="*/ 0 w 1083398"/>
                <a:gd name="connsiteY1" fmla="*/ 778598 h 838954"/>
                <a:gd name="connsiteX2" fmla="*/ 359121 w 1083398"/>
                <a:gd name="connsiteY2" fmla="*/ 811794 h 838954"/>
                <a:gd name="connsiteX3" fmla="*/ 926471 w 1083398"/>
                <a:gd name="connsiteY3" fmla="*/ 838954 h 838954"/>
                <a:gd name="connsiteX4" fmla="*/ 1071327 w 1083398"/>
                <a:gd name="connsiteY4" fmla="*/ 832919 h 838954"/>
                <a:gd name="connsiteX5" fmla="*/ 1083398 w 1083398"/>
                <a:gd name="connsiteY5" fmla="*/ 69410 h 838954"/>
                <a:gd name="connsiteX6" fmla="*/ 639778 w 1083398"/>
                <a:gd name="connsiteY6" fmla="*/ 45267 h 838954"/>
                <a:gd name="connsiteX7" fmla="*/ 416460 w 1083398"/>
                <a:gd name="connsiteY7" fmla="*/ 27160 h 838954"/>
                <a:gd name="connsiteX8" fmla="*/ 54321 w 1083398"/>
                <a:gd name="connsiteY8" fmla="*/ 0 h 838954"/>
                <a:gd name="connsiteX0" fmla="*/ 68618 w 1097695"/>
                <a:gd name="connsiteY0" fmla="*/ 0 h 838954"/>
                <a:gd name="connsiteX1" fmla="*/ 0 w 1097695"/>
                <a:gd name="connsiteY1" fmla="*/ 780977 h 838954"/>
                <a:gd name="connsiteX2" fmla="*/ 373418 w 1097695"/>
                <a:gd name="connsiteY2" fmla="*/ 811794 h 838954"/>
                <a:gd name="connsiteX3" fmla="*/ 940768 w 1097695"/>
                <a:gd name="connsiteY3" fmla="*/ 838954 h 838954"/>
                <a:gd name="connsiteX4" fmla="*/ 1085624 w 1097695"/>
                <a:gd name="connsiteY4" fmla="*/ 832919 h 838954"/>
                <a:gd name="connsiteX5" fmla="*/ 1097695 w 1097695"/>
                <a:gd name="connsiteY5" fmla="*/ 69410 h 838954"/>
                <a:gd name="connsiteX6" fmla="*/ 654075 w 1097695"/>
                <a:gd name="connsiteY6" fmla="*/ 45267 h 838954"/>
                <a:gd name="connsiteX7" fmla="*/ 430757 w 1097695"/>
                <a:gd name="connsiteY7" fmla="*/ 27160 h 838954"/>
                <a:gd name="connsiteX8" fmla="*/ 68618 w 1097695"/>
                <a:gd name="connsiteY8" fmla="*/ 0 h 83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695" h="838954">
                  <a:moveTo>
                    <a:pt x="68618" y="0"/>
                  </a:moveTo>
                  <a:lnTo>
                    <a:pt x="0" y="780977"/>
                  </a:lnTo>
                  <a:lnTo>
                    <a:pt x="373418" y="811794"/>
                  </a:lnTo>
                  <a:lnTo>
                    <a:pt x="940768" y="838954"/>
                  </a:lnTo>
                  <a:lnTo>
                    <a:pt x="1085624" y="832919"/>
                  </a:lnTo>
                  <a:lnTo>
                    <a:pt x="1097695" y="69410"/>
                  </a:lnTo>
                  <a:lnTo>
                    <a:pt x="654075" y="45267"/>
                  </a:lnTo>
                  <a:lnTo>
                    <a:pt x="430757" y="27160"/>
                  </a:lnTo>
                  <a:lnTo>
                    <a:pt x="68618" y="0"/>
                  </a:lnTo>
                  <a:close/>
                </a:path>
              </a:pathLst>
            </a:custGeom>
            <a:solidFill>
              <a:schemeClr val="accent2"/>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72" name="Freeform 12">
              <a:extLst>
                <a:ext uri="{FF2B5EF4-FFF2-40B4-BE49-F238E27FC236}">
                  <a16:creationId xmlns:a16="http://schemas.microsoft.com/office/drawing/2014/main" id="{743B1C9C-FA1A-4F0F-B8C8-A50254CA1955}"/>
                </a:ext>
              </a:extLst>
            </p:cNvPr>
            <p:cNvSpPr/>
            <p:nvPr/>
          </p:nvSpPr>
          <p:spPr>
            <a:xfrm>
              <a:off x="1386684" y="2247790"/>
              <a:ext cx="683057" cy="553489"/>
            </a:xfrm>
            <a:custGeom>
              <a:avLst/>
              <a:gdLst>
                <a:gd name="connsiteX0" fmla="*/ 81481 w 1047184"/>
                <a:gd name="connsiteY0" fmla="*/ 0 h 851025"/>
                <a:gd name="connsiteX1" fmla="*/ 12071 w 1047184"/>
                <a:gd name="connsiteY1" fmla="*/ 576404 h 851025"/>
                <a:gd name="connsiteX2" fmla="*/ 0 w 1047184"/>
                <a:gd name="connsiteY2" fmla="*/ 751437 h 851025"/>
                <a:gd name="connsiteX3" fmla="*/ 289711 w 1047184"/>
                <a:gd name="connsiteY3" fmla="*/ 796705 h 851025"/>
                <a:gd name="connsiteX4" fmla="*/ 1017006 w 1047184"/>
                <a:gd name="connsiteY4" fmla="*/ 851025 h 851025"/>
                <a:gd name="connsiteX5" fmla="*/ 1047184 w 1047184"/>
                <a:gd name="connsiteY5" fmla="*/ 78463 h 851025"/>
                <a:gd name="connsiteX6" fmla="*/ 81481 w 1047184"/>
                <a:gd name="connsiteY6" fmla="*/ 0 h 85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184" h="851025">
                  <a:moveTo>
                    <a:pt x="81481" y="0"/>
                  </a:moveTo>
                  <a:lnTo>
                    <a:pt x="12071" y="576404"/>
                  </a:lnTo>
                  <a:lnTo>
                    <a:pt x="0" y="751437"/>
                  </a:lnTo>
                  <a:lnTo>
                    <a:pt x="289711" y="796705"/>
                  </a:lnTo>
                  <a:lnTo>
                    <a:pt x="1017006" y="851025"/>
                  </a:lnTo>
                  <a:lnTo>
                    <a:pt x="1047184" y="78463"/>
                  </a:lnTo>
                  <a:lnTo>
                    <a:pt x="81481" y="0"/>
                  </a:lnTo>
                  <a:close/>
                </a:path>
              </a:pathLst>
            </a:custGeom>
            <a:solidFill>
              <a:schemeClr val="accent2"/>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73" name="Freeform 13">
              <a:extLst>
                <a:ext uri="{FF2B5EF4-FFF2-40B4-BE49-F238E27FC236}">
                  <a16:creationId xmlns:a16="http://schemas.microsoft.com/office/drawing/2014/main" id="{18D2625E-41FA-4078-B9EE-3E5C19FEB74E}"/>
                </a:ext>
              </a:extLst>
            </p:cNvPr>
            <p:cNvSpPr/>
            <p:nvPr/>
          </p:nvSpPr>
          <p:spPr>
            <a:xfrm>
              <a:off x="1068959" y="1694301"/>
              <a:ext cx="1026656" cy="619577"/>
            </a:xfrm>
            <a:custGeom>
              <a:avLst/>
              <a:gdLst>
                <a:gd name="connsiteX0" fmla="*/ 27160 w 1572285"/>
                <a:gd name="connsiteY0" fmla="*/ 0 h 944578"/>
                <a:gd name="connsiteX1" fmla="*/ 24142 w 1572285"/>
                <a:gd name="connsiteY1" fmla="*/ 63374 h 944578"/>
                <a:gd name="connsiteX2" fmla="*/ 0 w 1572285"/>
                <a:gd name="connsiteY2" fmla="*/ 129766 h 944578"/>
                <a:gd name="connsiteX3" fmla="*/ 12071 w 1572285"/>
                <a:gd name="connsiteY3" fmla="*/ 301782 h 944578"/>
                <a:gd name="connsiteX4" fmla="*/ 69410 w 1572285"/>
                <a:gd name="connsiteY4" fmla="*/ 374210 h 944578"/>
                <a:gd name="connsiteX5" fmla="*/ 93552 w 1572285"/>
                <a:gd name="connsiteY5" fmla="*/ 422495 h 944578"/>
                <a:gd name="connsiteX6" fmla="*/ 132784 w 1572285"/>
                <a:gd name="connsiteY6" fmla="*/ 455691 h 944578"/>
                <a:gd name="connsiteX7" fmla="*/ 162962 w 1572285"/>
                <a:gd name="connsiteY7" fmla="*/ 485869 h 944578"/>
                <a:gd name="connsiteX8" fmla="*/ 135802 w 1572285"/>
                <a:gd name="connsiteY8" fmla="*/ 567350 h 944578"/>
                <a:gd name="connsiteX9" fmla="*/ 144855 w 1572285"/>
                <a:gd name="connsiteY9" fmla="*/ 618653 h 944578"/>
                <a:gd name="connsiteX10" fmla="*/ 111659 w 1572285"/>
                <a:gd name="connsiteY10" fmla="*/ 645814 h 944578"/>
                <a:gd name="connsiteX11" fmla="*/ 117695 w 1572285"/>
                <a:gd name="connsiteY11" fmla="*/ 679010 h 944578"/>
                <a:gd name="connsiteX12" fmla="*/ 190122 w 1572285"/>
                <a:gd name="connsiteY12" fmla="*/ 675992 h 944578"/>
                <a:gd name="connsiteX13" fmla="*/ 208229 w 1572285"/>
                <a:gd name="connsiteY13" fmla="*/ 739366 h 944578"/>
                <a:gd name="connsiteX14" fmla="*/ 214265 w 1572285"/>
                <a:gd name="connsiteY14" fmla="*/ 775580 h 944578"/>
                <a:gd name="connsiteX15" fmla="*/ 235390 w 1572285"/>
                <a:gd name="connsiteY15" fmla="*/ 817830 h 944578"/>
                <a:gd name="connsiteX16" fmla="*/ 235390 w 1572285"/>
                <a:gd name="connsiteY16" fmla="*/ 848008 h 944578"/>
                <a:gd name="connsiteX17" fmla="*/ 307817 w 1572285"/>
                <a:gd name="connsiteY17" fmla="*/ 935525 h 944578"/>
                <a:gd name="connsiteX18" fmla="*/ 404388 w 1572285"/>
                <a:gd name="connsiteY18" fmla="*/ 917418 h 944578"/>
                <a:gd name="connsiteX19" fmla="*/ 422495 w 1572285"/>
                <a:gd name="connsiteY19" fmla="*/ 938542 h 944578"/>
                <a:gd name="connsiteX20" fmla="*/ 506994 w 1572285"/>
                <a:gd name="connsiteY20" fmla="*/ 899311 h 944578"/>
                <a:gd name="connsiteX21" fmla="*/ 546225 w 1572285"/>
                <a:gd name="connsiteY21" fmla="*/ 944578 h 944578"/>
                <a:gd name="connsiteX22" fmla="*/ 564332 w 1572285"/>
                <a:gd name="connsiteY22" fmla="*/ 844990 h 944578"/>
                <a:gd name="connsiteX23" fmla="*/ 1530035 w 1572285"/>
                <a:gd name="connsiteY23" fmla="*/ 935525 h 944578"/>
                <a:gd name="connsiteX24" fmla="*/ 1572285 w 1572285"/>
                <a:gd name="connsiteY24" fmla="*/ 190123 h 944578"/>
                <a:gd name="connsiteX25" fmla="*/ 1189021 w 1572285"/>
                <a:gd name="connsiteY25" fmla="*/ 156927 h 944578"/>
                <a:gd name="connsiteX26" fmla="*/ 1007952 w 1572285"/>
                <a:gd name="connsiteY26" fmla="*/ 141837 h 944578"/>
                <a:gd name="connsiteX27" fmla="*/ 908364 w 1572285"/>
                <a:gd name="connsiteY27" fmla="*/ 138820 h 944578"/>
                <a:gd name="connsiteX28" fmla="*/ 742384 w 1572285"/>
                <a:gd name="connsiteY28" fmla="*/ 111659 h 944578"/>
                <a:gd name="connsiteX29" fmla="*/ 597528 w 1572285"/>
                <a:gd name="connsiteY29" fmla="*/ 93552 h 944578"/>
                <a:gd name="connsiteX30" fmla="*/ 27160 w 1572285"/>
                <a:gd name="connsiteY30" fmla="*/ 0 h 944578"/>
                <a:gd name="connsiteX0" fmla="*/ 27160 w 1572285"/>
                <a:gd name="connsiteY0" fmla="*/ 0 h 944594"/>
                <a:gd name="connsiteX1" fmla="*/ 24142 w 1572285"/>
                <a:gd name="connsiteY1" fmla="*/ 63374 h 944594"/>
                <a:gd name="connsiteX2" fmla="*/ 0 w 1572285"/>
                <a:gd name="connsiteY2" fmla="*/ 129766 h 944594"/>
                <a:gd name="connsiteX3" fmla="*/ 12071 w 1572285"/>
                <a:gd name="connsiteY3" fmla="*/ 301782 h 944594"/>
                <a:gd name="connsiteX4" fmla="*/ 69410 w 1572285"/>
                <a:gd name="connsiteY4" fmla="*/ 374210 h 944594"/>
                <a:gd name="connsiteX5" fmla="*/ 93552 w 1572285"/>
                <a:gd name="connsiteY5" fmla="*/ 422495 h 944594"/>
                <a:gd name="connsiteX6" fmla="*/ 132784 w 1572285"/>
                <a:gd name="connsiteY6" fmla="*/ 455691 h 944594"/>
                <a:gd name="connsiteX7" fmla="*/ 162962 w 1572285"/>
                <a:gd name="connsiteY7" fmla="*/ 485869 h 944594"/>
                <a:gd name="connsiteX8" fmla="*/ 135802 w 1572285"/>
                <a:gd name="connsiteY8" fmla="*/ 567350 h 944594"/>
                <a:gd name="connsiteX9" fmla="*/ 144855 w 1572285"/>
                <a:gd name="connsiteY9" fmla="*/ 618653 h 944594"/>
                <a:gd name="connsiteX10" fmla="*/ 111659 w 1572285"/>
                <a:gd name="connsiteY10" fmla="*/ 645814 h 944594"/>
                <a:gd name="connsiteX11" fmla="*/ 117695 w 1572285"/>
                <a:gd name="connsiteY11" fmla="*/ 679010 h 944594"/>
                <a:gd name="connsiteX12" fmla="*/ 190122 w 1572285"/>
                <a:gd name="connsiteY12" fmla="*/ 675992 h 944594"/>
                <a:gd name="connsiteX13" fmla="*/ 208229 w 1572285"/>
                <a:gd name="connsiteY13" fmla="*/ 739366 h 944594"/>
                <a:gd name="connsiteX14" fmla="*/ 214265 w 1572285"/>
                <a:gd name="connsiteY14" fmla="*/ 775580 h 944594"/>
                <a:gd name="connsiteX15" fmla="*/ 235390 w 1572285"/>
                <a:gd name="connsiteY15" fmla="*/ 817830 h 944594"/>
                <a:gd name="connsiteX16" fmla="*/ 235390 w 1572285"/>
                <a:gd name="connsiteY16" fmla="*/ 848008 h 944594"/>
                <a:gd name="connsiteX17" fmla="*/ 307817 w 1572285"/>
                <a:gd name="connsiteY17" fmla="*/ 935525 h 944594"/>
                <a:gd name="connsiteX18" fmla="*/ 404388 w 1572285"/>
                <a:gd name="connsiteY18" fmla="*/ 917418 h 944594"/>
                <a:gd name="connsiteX19" fmla="*/ 422495 w 1572285"/>
                <a:gd name="connsiteY19" fmla="*/ 938542 h 944594"/>
                <a:gd name="connsiteX20" fmla="*/ 506994 w 1572285"/>
                <a:gd name="connsiteY20" fmla="*/ 899311 h 944594"/>
                <a:gd name="connsiteX21" fmla="*/ 557802 w 1572285"/>
                <a:gd name="connsiteY21" fmla="*/ 944594 h 944594"/>
                <a:gd name="connsiteX22" fmla="*/ 564332 w 1572285"/>
                <a:gd name="connsiteY22" fmla="*/ 844990 h 944594"/>
                <a:gd name="connsiteX23" fmla="*/ 1530035 w 1572285"/>
                <a:gd name="connsiteY23" fmla="*/ 935525 h 944594"/>
                <a:gd name="connsiteX24" fmla="*/ 1572285 w 1572285"/>
                <a:gd name="connsiteY24" fmla="*/ 190123 h 944594"/>
                <a:gd name="connsiteX25" fmla="*/ 1189021 w 1572285"/>
                <a:gd name="connsiteY25" fmla="*/ 156927 h 944594"/>
                <a:gd name="connsiteX26" fmla="*/ 1007952 w 1572285"/>
                <a:gd name="connsiteY26" fmla="*/ 141837 h 944594"/>
                <a:gd name="connsiteX27" fmla="*/ 908364 w 1572285"/>
                <a:gd name="connsiteY27" fmla="*/ 138820 h 944594"/>
                <a:gd name="connsiteX28" fmla="*/ 742384 w 1572285"/>
                <a:gd name="connsiteY28" fmla="*/ 111659 h 944594"/>
                <a:gd name="connsiteX29" fmla="*/ 597528 w 1572285"/>
                <a:gd name="connsiteY29" fmla="*/ 93552 h 944594"/>
                <a:gd name="connsiteX30" fmla="*/ 27160 w 1572285"/>
                <a:gd name="connsiteY30"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71625 w 1574500"/>
                <a:gd name="connsiteY4" fmla="*/ 374210 h 944594"/>
                <a:gd name="connsiteX5" fmla="*/ 95767 w 1574500"/>
                <a:gd name="connsiteY5" fmla="*/ 422495 h 944594"/>
                <a:gd name="connsiteX6" fmla="*/ 134999 w 1574500"/>
                <a:gd name="connsiteY6" fmla="*/ 455691 h 944594"/>
                <a:gd name="connsiteX7" fmla="*/ 165177 w 1574500"/>
                <a:gd name="connsiteY7" fmla="*/ 485869 h 944594"/>
                <a:gd name="connsiteX8" fmla="*/ 138017 w 1574500"/>
                <a:gd name="connsiteY8" fmla="*/ 567350 h 944594"/>
                <a:gd name="connsiteX9" fmla="*/ 147070 w 1574500"/>
                <a:gd name="connsiteY9" fmla="*/ 618653 h 944594"/>
                <a:gd name="connsiteX10" fmla="*/ 113874 w 1574500"/>
                <a:gd name="connsiteY10" fmla="*/ 645814 h 944594"/>
                <a:gd name="connsiteX11" fmla="*/ 119910 w 1574500"/>
                <a:gd name="connsiteY11" fmla="*/ 679010 h 944594"/>
                <a:gd name="connsiteX12" fmla="*/ 192337 w 1574500"/>
                <a:gd name="connsiteY12" fmla="*/ 675992 h 944594"/>
                <a:gd name="connsiteX13" fmla="*/ 210444 w 1574500"/>
                <a:gd name="connsiteY13" fmla="*/ 739366 h 944594"/>
                <a:gd name="connsiteX14" fmla="*/ 216480 w 1574500"/>
                <a:gd name="connsiteY14" fmla="*/ 775580 h 944594"/>
                <a:gd name="connsiteX15" fmla="*/ 237605 w 1574500"/>
                <a:gd name="connsiteY15" fmla="*/ 817830 h 944594"/>
                <a:gd name="connsiteX16" fmla="*/ 237605 w 1574500"/>
                <a:gd name="connsiteY16" fmla="*/ 848008 h 944594"/>
                <a:gd name="connsiteX17" fmla="*/ 310032 w 1574500"/>
                <a:gd name="connsiteY17" fmla="*/ 935525 h 944594"/>
                <a:gd name="connsiteX18" fmla="*/ 406603 w 1574500"/>
                <a:gd name="connsiteY18" fmla="*/ 917418 h 944594"/>
                <a:gd name="connsiteX19" fmla="*/ 424710 w 1574500"/>
                <a:gd name="connsiteY19" fmla="*/ 938542 h 944594"/>
                <a:gd name="connsiteX20" fmla="*/ 509209 w 1574500"/>
                <a:gd name="connsiteY20" fmla="*/ 899311 h 944594"/>
                <a:gd name="connsiteX21" fmla="*/ 560017 w 1574500"/>
                <a:gd name="connsiteY21" fmla="*/ 944594 h 944594"/>
                <a:gd name="connsiteX22" fmla="*/ 566547 w 1574500"/>
                <a:gd name="connsiteY22" fmla="*/ 844990 h 944594"/>
                <a:gd name="connsiteX23" fmla="*/ 1532250 w 1574500"/>
                <a:gd name="connsiteY23" fmla="*/ 935525 h 944594"/>
                <a:gd name="connsiteX24" fmla="*/ 1574500 w 1574500"/>
                <a:gd name="connsiteY24" fmla="*/ 190123 h 944594"/>
                <a:gd name="connsiteX25" fmla="*/ 1191236 w 1574500"/>
                <a:gd name="connsiteY25" fmla="*/ 156927 h 944594"/>
                <a:gd name="connsiteX26" fmla="*/ 1010167 w 1574500"/>
                <a:gd name="connsiteY26" fmla="*/ 141837 h 944594"/>
                <a:gd name="connsiteX27" fmla="*/ 910579 w 1574500"/>
                <a:gd name="connsiteY27" fmla="*/ 138820 h 944594"/>
                <a:gd name="connsiteX28" fmla="*/ 744599 w 1574500"/>
                <a:gd name="connsiteY28" fmla="*/ 111659 h 944594"/>
                <a:gd name="connsiteX29" fmla="*/ 599743 w 1574500"/>
                <a:gd name="connsiteY29" fmla="*/ 93552 h 944594"/>
                <a:gd name="connsiteX30" fmla="*/ 29375 w 1574500"/>
                <a:gd name="connsiteY30"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95767 w 1574500"/>
                <a:gd name="connsiteY4" fmla="*/ 422495 h 944594"/>
                <a:gd name="connsiteX5" fmla="*/ 134999 w 1574500"/>
                <a:gd name="connsiteY5" fmla="*/ 455691 h 944594"/>
                <a:gd name="connsiteX6" fmla="*/ 165177 w 1574500"/>
                <a:gd name="connsiteY6" fmla="*/ 485869 h 944594"/>
                <a:gd name="connsiteX7" fmla="*/ 138017 w 1574500"/>
                <a:gd name="connsiteY7" fmla="*/ 567350 h 944594"/>
                <a:gd name="connsiteX8" fmla="*/ 147070 w 1574500"/>
                <a:gd name="connsiteY8" fmla="*/ 618653 h 944594"/>
                <a:gd name="connsiteX9" fmla="*/ 113874 w 1574500"/>
                <a:gd name="connsiteY9" fmla="*/ 645814 h 944594"/>
                <a:gd name="connsiteX10" fmla="*/ 119910 w 1574500"/>
                <a:gd name="connsiteY10" fmla="*/ 679010 h 944594"/>
                <a:gd name="connsiteX11" fmla="*/ 192337 w 1574500"/>
                <a:gd name="connsiteY11" fmla="*/ 675992 h 944594"/>
                <a:gd name="connsiteX12" fmla="*/ 210444 w 1574500"/>
                <a:gd name="connsiteY12" fmla="*/ 739366 h 944594"/>
                <a:gd name="connsiteX13" fmla="*/ 216480 w 1574500"/>
                <a:gd name="connsiteY13" fmla="*/ 775580 h 944594"/>
                <a:gd name="connsiteX14" fmla="*/ 237605 w 1574500"/>
                <a:gd name="connsiteY14" fmla="*/ 817830 h 944594"/>
                <a:gd name="connsiteX15" fmla="*/ 237605 w 1574500"/>
                <a:gd name="connsiteY15" fmla="*/ 848008 h 944594"/>
                <a:gd name="connsiteX16" fmla="*/ 310032 w 1574500"/>
                <a:gd name="connsiteY16" fmla="*/ 935525 h 944594"/>
                <a:gd name="connsiteX17" fmla="*/ 406603 w 1574500"/>
                <a:gd name="connsiteY17" fmla="*/ 917418 h 944594"/>
                <a:gd name="connsiteX18" fmla="*/ 424710 w 1574500"/>
                <a:gd name="connsiteY18" fmla="*/ 938542 h 944594"/>
                <a:gd name="connsiteX19" fmla="*/ 509209 w 1574500"/>
                <a:gd name="connsiteY19" fmla="*/ 899311 h 944594"/>
                <a:gd name="connsiteX20" fmla="*/ 560017 w 1574500"/>
                <a:gd name="connsiteY20" fmla="*/ 944594 h 944594"/>
                <a:gd name="connsiteX21" fmla="*/ 566547 w 1574500"/>
                <a:gd name="connsiteY21" fmla="*/ 844990 h 944594"/>
                <a:gd name="connsiteX22" fmla="*/ 1532250 w 1574500"/>
                <a:gd name="connsiteY22" fmla="*/ 935525 h 944594"/>
                <a:gd name="connsiteX23" fmla="*/ 1574500 w 1574500"/>
                <a:gd name="connsiteY23" fmla="*/ 190123 h 944594"/>
                <a:gd name="connsiteX24" fmla="*/ 1191236 w 1574500"/>
                <a:gd name="connsiteY24" fmla="*/ 156927 h 944594"/>
                <a:gd name="connsiteX25" fmla="*/ 1010167 w 1574500"/>
                <a:gd name="connsiteY25" fmla="*/ 141837 h 944594"/>
                <a:gd name="connsiteX26" fmla="*/ 910579 w 1574500"/>
                <a:gd name="connsiteY26" fmla="*/ 138820 h 944594"/>
                <a:gd name="connsiteX27" fmla="*/ 744599 w 1574500"/>
                <a:gd name="connsiteY27" fmla="*/ 111659 h 944594"/>
                <a:gd name="connsiteX28" fmla="*/ 599743 w 1574500"/>
                <a:gd name="connsiteY28" fmla="*/ 93552 h 944594"/>
                <a:gd name="connsiteX29" fmla="*/ 29375 w 1574500"/>
                <a:gd name="connsiteY29"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95767 w 1574500"/>
                <a:gd name="connsiteY4" fmla="*/ 422495 h 944594"/>
                <a:gd name="connsiteX5" fmla="*/ 165177 w 1574500"/>
                <a:gd name="connsiteY5" fmla="*/ 485869 h 944594"/>
                <a:gd name="connsiteX6" fmla="*/ 138017 w 1574500"/>
                <a:gd name="connsiteY6" fmla="*/ 56735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65177 w 1574500"/>
                <a:gd name="connsiteY5" fmla="*/ 485869 h 944594"/>
                <a:gd name="connsiteX6" fmla="*/ 138017 w 1574500"/>
                <a:gd name="connsiteY6" fmla="*/ 56735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38017 w 1574500"/>
                <a:gd name="connsiteY6" fmla="*/ 56735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23656 w 1574500"/>
                <a:gd name="connsiteY6" fmla="*/ 56736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23656 w 1574500"/>
                <a:gd name="connsiteY6" fmla="*/ 567360 h 944594"/>
                <a:gd name="connsiteX7" fmla="*/ 132705 w 1574500"/>
                <a:gd name="connsiteY7" fmla="*/ 61866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23656 w 1574500"/>
                <a:gd name="connsiteY6" fmla="*/ 567360 h 944594"/>
                <a:gd name="connsiteX7" fmla="*/ 132705 w 1574500"/>
                <a:gd name="connsiteY7" fmla="*/ 61866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27946 w 1574500"/>
                <a:gd name="connsiteY14" fmla="*/ 874216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52209"/>
                <a:gd name="connsiteX1" fmla="*/ 26357 w 1574500"/>
                <a:gd name="connsiteY1" fmla="*/ 63374 h 952209"/>
                <a:gd name="connsiteX2" fmla="*/ 2215 w 1574500"/>
                <a:gd name="connsiteY2" fmla="*/ 129766 h 952209"/>
                <a:gd name="connsiteX3" fmla="*/ 0 w 1574500"/>
                <a:gd name="connsiteY3" fmla="*/ 308931 h 952209"/>
                <a:gd name="connsiteX4" fmla="*/ 86191 w 1574500"/>
                <a:gd name="connsiteY4" fmla="*/ 429646 h 952209"/>
                <a:gd name="connsiteX5" fmla="*/ 148421 w 1574500"/>
                <a:gd name="connsiteY5" fmla="*/ 485877 h 952209"/>
                <a:gd name="connsiteX6" fmla="*/ 123656 w 1574500"/>
                <a:gd name="connsiteY6" fmla="*/ 567360 h 952209"/>
                <a:gd name="connsiteX7" fmla="*/ 132705 w 1574500"/>
                <a:gd name="connsiteY7" fmla="*/ 618663 h 952209"/>
                <a:gd name="connsiteX8" fmla="*/ 113874 w 1574500"/>
                <a:gd name="connsiteY8" fmla="*/ 645814 h 952209"/>
                <a:gd name="connsiteX9" fmla="*/ 119910 w 1574500"/>
                <a:gd name="connsiteY9" fmla="*/ 679010 h 952209"/>
                <a:gd name="connsiteX10" fmla="*/ 192337 w 1574500"/>
                <a:gd name="connsiteY10" fmla="*/ 675992 h 952209"/>
                <a:gd name="connsiteX11" fmla="*/ 210444 w 1574500"/>
                <a:gd name="connsiteY11" fmla="*/ 739366 h 952209"/>
                <a:gd name="connsiteX12" fmla="*/ 216480 w 1574500"/>
                <a:gd name="connsiteY12" fmla="*/ 775580 h 952209"/>
                <a:gd name="connsiteX13" fmla="*/ 237605 w 1574500"/>
                <a:gd name="connsiteY13" fmla="*/ 817830 h 952209"/>
                <a:gd name="connsiteX14" fmla="*/ 227946 w 1574500"/>
                <a:gd name="connsiteY14" fmla="*/ 874216 h 952209"/>
                <a:gd name="connsiteX15" fmla="*/ 312230 w 1574500"/>
                <a:gd name="connsiteY15" fmla="*/ 952209 h 952209"/>
                <a:gd name="connsiteX16" fmla="*/ 406603 w 1574500"/>
                <a:gd name="connsiteY16" fmla="*/ 917418 h 952209"/>
                <a:gd name="connsiteX17" fmla="*/ 424710 w 1574500"/>
                <a:gd name="connsiteY17" fmla="*/ 938542 h 952209"/>
                <a:gd name="connsiteX18" fmla="*/ 509209 w 1574500"/>
                <a:gd name="connsiteY18" fmla="*/ 899311 h 952209"/>
                <a:gd name="connsiteX19" fmla="*/ 560017 w 1574500"/>
                <a:gd name="connsiteY19" fmla="*/ 944594 h 952209"/>
                <a:gd name="connsiteX20" fmla="*/ 566547 w 1574500"/>
                <a:gd name="connsiteY20" fmla="*/ 844990 h 952209"/>
                <a:gd name="connsiteX21" fmla="*/ 1532250 w 1574500"/>
                <a:gd name="connsiteY21" fmla="*/ 935525 h 952209"/>
                <a:gd name="connsiteX22" fmla="*/ 1574500 w 1574500"/>
                <a:gd name="connsiteY22" fmla="*/ 190123 h 952209"/>
                <a:gd name="connsiteX23" fmla="*/ 1191236 w 1574500"/>
                <a:gd name="connsiteY23" fmla="*/ 156927 h 952209"/>
                <a:gd name="connsiteX24" fmla="*/ 1010167 w 1574500"/>
                <a:gd name="connsiteY24" fmla="*/ 141837 h 952209"/>
                <a:gd name="connsiteX25" fmla="*/ 910579 w 1574500"/>
                <a:gd name="connsiteY25" fmla="*/ 138820 h 952209"/>
                <a:gd name="connsiteX26" fmla="*/ 744599 w 1574500"/>
                <a:gd name="connsiteY26" fmla="*/ 111659 h 952209"/>
                <a:gd name="connsiteX27" fmla="*/ 599743 w 1574500"/>
                <a:gd name="connsiteY27" fmla="*/ 93552 h 952209"/>
                <a:gd name="connsiteX28" fmla="*/ 29375 w 1574500"/>
                <a:gd name="connsiteY28" fmla="*/ 0 h 952209"/>
                <a:gd name="connsiteX0" fmla="*/ 29375 w 1574500"/>
                <a:gd name="connsiteY0" fmla="*/ 0 h 952845"/>
                <a:gd name="connsiteX1" fmla="*/ 26357 w 1574500"/>
                <a:gd name="connsiteY1" fmla="*/ 63374 h 952845"/>
                <a:gd name="connsiteX2" fmla="*/ 2215 w 1574500"/>
                <a:gd name="connsiteY2" fmla="*/ 129766 h 952845"/>
                <a:gd name="connsiteX3" fmla="*/ 0 w 1574500"/>
                <a:gd name="connsiteY3" fmla="*/ 308931 h 952845"/>
                <a:gd name="connsiteX4" fmla="*/ 86191 w 1574500"/>
                <a:gd name="connsiteY4" fmla="*/ 429646 h 952845"/>
                <a:gd name="connsiteX5" fmla="*/ 148421 w 1574500"/>
                <a:gd name="connsiteY5" fmla="*/ 485877 h 952845"/>
                <a:gd name="connsiteX6" fmla="*/ 123656 w 1574500"/>
                <a:gd name="connsiteY6" fmla="*/ 567360 h 952845"/>
                <a:gd name="connsiteX7" fmla="*/ 132705 w 1574500"/>
                <a:gd name="connsiteY7" fmla="*/ 618663 h 952845"/>
                <a:gd name="connsiteX8" fmla="*/ 113874 w 1574500"/>
                <a:gd name="connsiteY8" fmla="*/ 645814 h 952845"/>
                <a:gd name="connsiteX9" fmla="*/ 119910 w 1574500"/>
                <a:gd name="connsiteY9" fmla="*/ 679010 h 952845"/>
                <a:gd name="connsiteX10" fmla="*/ 192337 w 1574500"/>
                <a:gd name="connsiteY10" fmla="*/ 675992 h 952845"/>
                <a:gd name="connsiteX11" fmla="*/ 210444 w 1574500"/>
                <a:gd name="connsiteY11" fmla="*/ 739366 h 952845"/>
                <a:gd name="connsiteX12" fmla="*/ 216480 w 1574500"/>
                <a:gd name="connsiteY12" fmla="*/ 775580 h 952845"/>
                <a:gd name="connsiteX13" fmla="*/ 237605 w 1574500"/>
                <a:gd name="connsiteY13" fmla="*/ 817830 h 952845"/>
                <a:gd name="connsiteX14" fmla="*/ 227946 w 1574500"/>
                <a:gd name="connsiteY14" fmla="*/ 874216 h 952845"/>
                <a:gd name="connsiteX15" fmla="*/ 312230 w 1574500"/>
                <a:gd name="connsiteY15" fmla="*/ 952209 h 952845"/>
                <a:gd name="connsiteX16" fmla="*/ 406603 w 1574500"/>
                <a:gd name="connsiteY16" fmla="*/ 917418 h 952845"/>
                <a:gd name="connsiteX17" fmla="*/ 455399 w 1574500"/>
                <a:gd name="connsiteY17" fmla="*/ 952845 h 952845"/>
                <a:gd name="connsiteX18" fmla="*/ 509209 w 1574500"/>
                <a:gd name="connsiteY18" fmla="*/ 899311 h 952845"/>
                <a:gd name="connsiteX19" fmla="*/ 560017 w 1574500"/>
                <a:gd name="connsiteY19" fmla="*/ 944594 h 952845"/>
                <a:gd name="connsiteX20" fmla="*/ 566547 w 1574500"/>
                <a:gd name="connsiteY20" fmla="*/ 844990 h 952845"/>
                <a:gd name="connsiteX21" fmla="*/ 1532250 w 1574500"/>
                <a:gd name="connsiteY21" fmla="*/ 935525 h 952845"/>
                <a:gd name="connsiteX22" fmla="*/ 1574500 w 1574500"/>
                <a:gd name="connsiteY22" fmla="*/ 190123 h 952845"/>
                <a:gd name="connsiteX23" fmla="*/ 1191236 w 1574500"/>
                <a:gd name="connsiteY23" fmla="*/ 156927 h 952845"/>
                <a:gd name="connsiteX24" fmla="*/ 1010167 w 1574500"/>
                <a:gd name="connsiteY24" fmla="*/ 141837 h 952845"/>
                <a:gd name="connsiteX25" fmla="*/ 910579 w 1574500"/>
                <a:gd name="connsiteY25" fmla="*/ 138820 h 952845"/>
                <a:gd name="connsiteX26" fmla="*/ 744599 w 1574500"/>
                <a:gd name="connsiteY26" fmla="*/ 111659 h 952845"/>
                <a:gd name="connsiteX27" fmla="*/ 599743 w 1574500"/>
                <a:gd name="connsiteY27" fmla="*/ 93552 h 952845"/>
                <a:gd name="connsiteX28" fmla="*/ 29375 w 1574500"/>
                <a:gd name="connsiteY28" fmla="*/ 0 h 952845"/>
                <a:gd name="connsiteX0" fmla="*/ 29375 w 1574500"/>
                <a:gd name="connsiteY0" fmla="*/ 0 h 952845"/>
                <a:gd name="connsiteX1" fmla="*/ 26357 w 1574500"/>
                <a:gd name="connsiteY1" fmla="*/ 63374 h 952845"/>
                <a:gd name="connsiteX2" fmla="*/ 2215 w 1574500"/>
                <a:gd name="connsiteY2" fmla="*/ 129766 h 952845"/>
                <a:gd name="connsiteX3" fmla="*/ 0 w 1574500"/>
                <a:gd name="connsiteY3" fmla="*/ 308931 h 952845"/>
                <a:gd name="connsiteX4" fmla="*/ 86191 w 1574500"/>
                <a:gd name="connsiteY4" fmla="*/ 429646 h 952845"/>
                <a:gd name="connsiteX5" fmla="*/ 148421 w 1574500"/>
                <a:gd name="connsiteY5" fmla="*/ 485877 h 952845"/>
                <a:gd name="connsiteX6" fmla="*/ 123656 w 1574500"/>
                <a:gd name="connsiteY6" fmla="*/ 567360 h 952845"/>
                <a:gd name="connsiteX7" fmla="*/ 132705 w 1574500"/>
                <a:gd name="connsiteY7" fmla="*/ 618663 h 952845"/>
                <a:gd name="connsiteX8" fmla="*/ 113874 w 1574500"/>
                <a:gd name="connsiteY8" fmla="*/ 645814 h 952845"/>
                <a:gd name="connsiteX9" fmla="*/ 119910 w 1574500"/>
                <a:gd name="connsiteY9" fmla="*/ 679010 h 952845"/>
                <a:gd name="connsiteX10" fmla="*/ 192337 w 1574500"/>
                <a:gd name="connsiteY10" fmla="*/ 675992 h 952845"/>
                <a:gd name="connsiteX11" fmla="*/ 210444 w 1574500"/>
                <a:gd name="connsiteY11" fmla="*/ 739366 h 952845"/>
                <a:gd name="connsiteX12" fmla="*/ 216480 w 1574500"/>
                <a:gd name="connsiteY12" fmla="*/ 775580 h 952845"/>
                <a:gd name="connsiteX13" fmla="*/ 237605 w 1574500"/>
                <a:gd name="connsiteY13" fmla="*/ 817830 h 952845"/>
                <a:gd name="connsiteX14" fmla="*/ 227946 w 1574500"/>
                <a:gd name="connsiteY14" fmla="*/ 874216 h 952845"/>
                <a:gd name="connsiteX15" fmla="*/ 312230 w 1574500"/>
                <a:gd name="connsiteY15" fmla="*/ 952209 h 952845"/>
                <a:gd name="connsiteX16" fmla="*/ 396844 w 1574500"/>
                <a:gd name="connsiteY16" fmla="*/ 938866 h 952845"/>
                <a:gd name="connsiteX17" fmla="*/ 455399 w 1574500"/>
                <a:gd name="connsiteY17" fmla="*/ 952845 h 952845"/>
                <a:gd name="connsiteX18" fmla="*/ 509209 w 1574500"/>
                <a:gd name="connsiteY18" fmla="*/ 899311 h 952845"/>
                <a:gd name="connsiteX19" fmla="*/ 560017 w 1574500"/>
                <a:gd name="connsiteY19" fmla="*/ 944594 h 952845"/>
                <a:gd name="connsiteX20" fmla="*/ 566547 w 1574500"/>
                <a:gd name="connsiteY20" fmla="*/ 844990 h 952845"/>
                <a:gd name="connsiteX21" fmla="*/ 1532250 w 1574500"/>
                <a:gd name="connsiteY21" fmla="*/ 935525 h 952845"/>
                <a:gd name="connsiteX22" fmla="*/ 1574500 w 1574500"/>
                <a:gd name="connsiteY22" fmla="*/ 190123 h 952845"/>
                <a:gd name="connsiteX23" fmla="*/ 1191236 w 1574500"/>
                <a:gd name="connsiteY23" fmla="*/ 156927 h 952845"/>
                <a:gd name="connsiteX24" fmla="*/ 1010167 w 1574500"/>
                <a:gd name="connsiteY24" fmla="*/ 141837 h 952845"/>
                <a:gd name="connsiteX25" fmla="*/ 910579 w 1574500"/>
                <a:gd name="connsiteY25" fmla="*/ 138820 h 952845"/>
                <a:gd name="connsiteX26" fmla="*/ 744599 w 1574500"/>
                <a:gd name="connsiteY26" fmla="*/ 111659 h 952845"/>
                <a:gd name="connsiteX27" fmla="*/ 599743 w 1574500"/>
                <a:gd name="connsiteY27" fmla="*/ 93552 h 952845"/>
                <a:gd name="connsiteX28" fmla="*/ 29375 w 1574500"/>
                <a:gd name="connsiteY28" fmla="*/ 0 h 952845"/>
                <a:gd name="connsiteX0" fmla="*/ 29375 w 1574500"/>
                <a:gd name="connsiteY0" fmla="*/ 0 h 952845"/>
                <a:gd name="connsiteX1" fmla="*/ 26357 w 1574500"/>
                <a:gd name="connsiteY1" fmla="*/ 63374 h 952845"/>
                <a:gd name="connsiteX2" fmla="*/ 2215 w 1574500"/>
                <a:gd name="connsiteY2" fmla="*/ 129766 h 952845"/>
                <a:gd name="connsiteX3" fmla="*/ 0 w 1574500"/>
                <a:gd name="connsiteY3" fmla="*/ 308931 h 952845"/>
                <a:gd name="connsiteX4" fmla="*/ 86191 w 1574500"/>
                <a:gd name="connsiteY4" fmla="*/ 429646 h 952845"/>
                <a:gd name="connsiteX5" fmla="*/ 148421 w 1574500"/>
                <a:gd name="connsiteY5" fmla="*/ 485877 h 952845"/>
                <a:gd name="connsiteX6" fmla="*/ 123656 w 1574500"/>
                <a:gd name="connsiteY6" fmla="*/ 567360 h 952845"/>
                <a:gd name="connsiteX7" fmla="*/ 132705 w 1574500"/>
                <a:gd name="connsiteY7" fmla="*/ 618663 h 952845"/>
                <a:gd name="connsiteX8" fmla="*/ 113874 w 1574500"/>
                <a:gd name="connsiteY8" fmla="*/ 645814 h 952845"/>
                <a:gd name="connsiteX9" fmla="*/ 119910 w 1574500"/>
                <a:gd name="connsiteY9" fmla="*/ 679010 h 952845"/>
                <a:gd name="connsiteX10" fmla="*/ 192337 w 1574500"/>
                <a:gd name="connsiteY10" fmla="*/ 675992 h 952845"/>
                <a:gd name="connsiteX11" fmla="*/ 210444 w 1574500"/>
                <a:gd name="connsiteY11" fmla="*/ 739366 h 952845"/>
                <a:gd name="connsiteX12" fmla="*/ 216480 w 1574500"/>
                <a:gd name="connsiteY12" fmla="*/ 775580 h 952845"/>
                <a:gd name="connsiteX13" fmla="*/ 237605 w 1574500"/>
                <a:gd name="connsiteY13" fmla="*/ 817830 h 952845"/>
                <a:gd name="connsiteX14" fmla="*/ 227946 w 1574500"/>
                <a:gd name="connsiteY14" fmla="*/ 874216 h 952845"/>
                <a:gd name="connsiteX15" fmla="*/ 312230 w 1574500"/>
                <a:gd name="connsiteY15" fmla="*/ 952209 h 952845"/>
                <a:gd name="connsiteX16" fmla="*/ 396844 w 1574500"/>
                <a:gd name="connsiteY16" fmla="*/ 938866 h 952845"/>
                <a:gd name="connsiteX17" fmla="*/ 455399 w 1574500"/>
                <a:gd name="connsiteY17" fmla="*/ 952845 h 952845"/>
                <a:gd name="connsiteX18" fmla="*/ 513669 w 1574500"/>
                <a:gd name="connsiteY18" fmla="*/ 904089 h 952845"/>
                <a:gd name="connsiteX19" fmla="*/ 560017 w 1574500"/>
                <a:gd name="connsiteY19" fmla="*/ 944594 h 952845"/>
                <a:gd name="connsiteX20" fmla="*/ 566547 w 1574500"/>
                <a:gd name="connsiteY20" fmla="*/ 844990 h 952845"/>
                <a:gd name="connsiteX21" fmla="*/ 1532250 w 1574500"/>
                <a:gd name="connsiteY21" fmla="*/ 935525 h 952845"/>
                <a:gd name="connsiteX22" fmla="*/ 1574500 w 1574500"/>
                <a:gd name="connsiteY22" fmla="*/ 190123 h 952845"/>
                <a:gd name="connsiteX23" fmla="*/ 1191236 w 1574500"/>
                <a:gd name="connsiteY23" fmla="*/ 156927 h 952845"/>
                <a:gd name="connsiteX24" fmla="*/ 1010167 w 1574500"/>
                <a:gd name="connsiteY24" fmla="*/ 141837 h 952845"/>
                <a:gd name="connsiteX25" fmla="*/ 910579 w 1574500"/>
                <a:gd name="connsiteY25" fmla="*/ 138820 h 952845"/>
                <a:gd name="connsiteX26" fmla="*/ 744599 w 1574500"/>
                <a:gd name="connsiteY26" fmla="*/ 111659 h 952845"/>
                <a:gd name="connsiteX27" fmla="*/ 599743 w 1574500"/>
                <a:gd name="connsiteY27" fmla="*/ 93552 h 952845"/>
                <a:gd name="connsiteX28" fmla="*/ 29375 w 1574500"/>
                <a:gd name="connsiteY28" fmla="*/ 0 h 952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74500" h="952845">
                  <a:moveTo>
                    <a:pt x="29375" y="0"/>
                  </a:moveTo>
                  <a:lnTo>
                    <a:pt x="26357" y="63374"/>
                  </a:lnTo>
                  <a:lnTo>
                    <a:pt x="2215" y="129766"/>
                  </a:lnTo>
                  <a:cubicBezTo>
                    <a:pt x="1477" y="189488"/>
                    <a:pt x="738" y="249209"/>
                    <a:pt x="0" y="308931"/>
                  </a:cubicBezTo>
                  <a:lnTo>
                    <a:pt x="86191" y="429646"/>
                  </a:lnTo>
                  <a:lnTo>
                    <a:pt x="148421" y="485877"/>
                  </a:lnTo>
                  <a:lnTo>
                    <a:pt x="123656" y="567360"/>
                  </a:lnTo>
                  <a:lnTo>
                    <a:pt x="132705" y="618663"/>
                  </a:lnTo>
                  <a:lnTo>
                    <a:pt x="113874" y="645814"/>
                  </a:lnTo>
                  <a:lnTo>
                    <a:pt x="119910" y="679010"/>
                  </a:lnTo>
                  <a:lnTo>
                    <a:pt x="192337" y="675992"/>
                  </a:lnTo>
                  <a:lnTo>
                    <a:pt x="210444" y="739366"/>
                  </a:lnTo>
                  <a:lnTo>
                    <a:pt x="216480" y="775580"/>
                  </a:lnTo>
                  <a:lnTo>
                    <a:pt x="237605" y="817830"/>
                  </a:lnTo>
                  <a:lnTo>
                    <a:pt x="227946" y="874216"/>
                  </a:lnTo>
                  <a:lnTo>
                    <a:pt x="312230" y="952209"/>
                  </a:lnTo>
                  <a:lnTo>
                    <a:pt x="396844" y="938866"/>
                  </a:lnTo>
                  <a:lnTo>
                    <a:pt x="455399" y="952845"/>
                  </a:lnTo>
                  <a:lnTo>
                    <a:pt x="513669" y="904089"/>
                  </a:lnTo>
                  <a:lnTo>
                    <a:pt x="560017" y="944594"/>
                  </a:lnTo>
                  <a:lnTo>
                    <a:pt x="566547" y="844990"/>
                  </a:lnTo>
                  <a:lnTo>
                    <a:pt x="1532250" y="935525"/>
                  </a:lnTo>
                  <a:lnTo>
                    <a:pt x="1574500" y="190123"/>
                  </a:lnTo>
                  <a:lnTo>
                    <a:pt x="1191236" y="156927"/>
                  </a:lnTo>
                  <a:lnTo>
                    <a:pt x="1010167" y="141837"/>
                  </a:lnTo>
                  <a:lnTo>
                    <a:pt x="910579" y="138820"/>
                  </a:lnTo>
                  <a:lnTo>
                    <a:pt x="744599" y="111659"/>
                  </a:lnTo>
                  <a:lnTo>
                    <a:pt x="599743" y="93552"/>
                  </a:lnTo>
                  <a:lnTo>
                    <a:pt x="29375" y="0"/>
                  </a:lnTo>
                  <a:close/>
                </a:path>
              </a:pathLst>
            </a:custGeom>
            <a:solidFill>
              <a:schemeClr val="accent2"/>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74" name="Freeform 14">
              <a:extLst>
                <a:ext uri="{FF2B5EF4-FFF2-40B4-BE49-F238E27FC236}">
                  <a16:creationId xmlns:a16="http://schemas.microsoft.com/office/drawing/2014/main" id="{60AB2BE0-31D3-4B6A-B420-21A1A9D4D975}"/>
                </a:ext>
              </a:extLst>
            </p:cNvPr>
            <p:cNvSpPr/>
            <p:nvPr/>
          </p:nvSpPr>
          <p:spPr>
            <a:xfrm>
              <a:off x="2075950" y="1802727"/>
              <a:ext cx="653044" cy="388268"/>
            </a:xfrm>
            <a:custGeom>
              <a:avLst/>
              <a:gdLst>
                <a:gd name="connsiteX0" fmla="*/ 27160 w 1001916"/>
                <a:gd name="connsiteY0" fmla="*/ 18107 h 597529"/>
                <a:gd name="connsiteX1" fmla="*/ 0 w 1001916"/>
                <a:gd name="connsiteY1" fmla="*/ 597529 h 597529"/>
                <a:gd name="connsiteX2" fmla="*/ 998899 w 1001916"/>
                <a:gd name="connsiteY2" fmla="*/ 588475 h 597529"/>
                <a:gd name="connsiteX3" fmla="*/ 1001916 w 1001916"/>
                <a:gd name="connsiteY3" fmla="*/ 537172 h 597529"/>
                <a:gd name="connsiteX4" fmla="*/ 974756 w 1001916"/>
                <a:gd name="connsiteY4" fmla="*/ 416459 h 597529"/>
                <a:gd name="connsiteX5" fmla="*/ 971738 w 1001916"/>
                <a:gd name="connsiteY5" fmla="*/ 316871 h 597529"/>
                <a:gd name="connsiteX6" fmla="*/ 932506 w 1001916"/>
                <a:gd name="connsiteY6" fmla="*/ 223319 h 597529"/>
                <a:gd name="connsiteX7" fmla="*/ 905346 w 1001916"/>
                <a:gd name="connsiteY7" fmla="*/ 196158 h 597529"/>
                <a:gd name="connsiteX8" fmla="*/ 911382 w 1001916"/>
                <a:gd name="connsiteY8" fmla="*/ 78463 h 597529"/>
                <a:gd name="connsiteX9" fmla="*/ 878186 w 1001916"/>
                <a:gd name="connsiteY9" fmla="*/ 0 h 597529"/>
                <a:gd name="connsiteX10" fmla="*/ 485869 w 1001916"/>
                <a:gd name="connsiteY10" fmla="*/ 27160 h 597529"/>
                <a:gd name="connsiteX11" fmla="*/ 350067 w 1001916"/>
                <a:gd name="connsiteY11" fmla="*/ 30178 h 597529"/>
                <a:gd name="connsiteX12" fmla="*/ 27160 w 1001916"/>
                <a:gd name="connsiteY12" fmla="*/ 18107 h 597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1916" h="597529">
                  <a:moveTo>
                    <a:pt x="27160" y="18107"/>
                  </a:moveTo>
                  <a:lnTo>
                    <a:pt x="0" y="597529"/>
                  </a:lnTo>
                  <a:lnTo>
                    <a:pt x="998899" y="588475"/>
                  </a:lnTo>
                  <a:lnTo>
                    <a:pt x="1001916" y="537172"/>
                  </a:lnTo>
                  <a:lnTo>
                    <a:pt x="974756" y="416459"/>
                  </a:lnTo>
                  <a:lnTo>
                    <a:pt x="971738" y="316871"/>
                  </a:lnTo>
                  <a:lnTo>
                    <a:pt x="932506" y="223319"/>
                  </a:lnTo>
                  <a:lnTo>
                    <a:pt x="905346" y="196158"/>
                  </a:lnTo>
                  <a:lnTo>
                    <a:pt x="911382" y="78463"/>
                  </a:lnTo>
                  <a:lnTo>
                    <a:pt x="878186" y="0"/>
                  </a:lnTo>
                  <a:lnTo>
                    <a:pt x="485869" y="27160"/>
                  </a:lnTo>
                  <a:lnTo>
                    <a:pt x="350067" y="30178"/>
                  </a:lnTo>
                  <a:lnTo>
                    <a:pt x="27160" y="18107"/>
                  </a:lnTo>
                  <a:close/>
                </a:path>
              </a:pathLst>
            </a:custGeom>
            <a:solidFill>
              <a:schemeClr val="accent2"/>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75" name="Freeform 15">
              <a:extLst>
                <a:ext uri="{FF2B5EF4-FFF2-40B4-BE49-F238E27FC236}">
                  <a16:creationId xmlns:a16="http://schemas.microsoft.com/office/drawing/2014/main" id="{6D3F8CCA-CF33-4D33-A224-F243374EF95F}"/>
                </a:ext>
              </a:extLst>
            </p:cNvPr>
            <p:cNvSpPr/>
            <p:nvPr/>
          </p:nvSpPr>
          <p:spPr>
            <a:xfrm>
              <a:off x="2056286" y="2179636"/>
              <a:ext cx="716175" cy="423378"/>
            </a:xfrm>
            <a:custGeom>
              <a:avLst/>
              <a:gdLst>
                <a:gd name="connsiteX0" fmla="*/ 36214 w 1095470"/>
                <a:gd name="connsiteY0" fmla="*/ 12071 h 636760"/>
                <a:gd name="connsiteX1" fmla="*/ 0 w 1095470"/>
                <a:gd name="connsiteY1" fmla="*/ 555279 h 636760"/>
                <a:gd name="connsiteX2" fmla="*/ 437584 w 1095470"/>
                <a:gd name="connsiteY2" fmla="*/ 570368 h 636760"/>
                <a:gd name="connsiteX3" fmla="*/ 642796 w 1095470"/>
                <a:gd name="connsiteY3" fmla="*/ 567350 h 636760"/>
                <a:gd name="connsiteX4" fmla="*/ 772563 w 1095470"/>
                <a:gd name="connsiteY4" fmla="*/ 564333 h 636760"/>
                <a:gd name="connsiteX5" fmla="*/ 811794 w 1095470"/>
                <a:gd name="connsiteY5" fmla="*/ 570368 h 636760"/>
                <a:gd name="connsiteX6" fmla="*/ 863097 w 1095470"/>
                <a:gd name="connsiteY6" fmla="*/ 588475 h 636760"/>
                <a:gd name="connsiteX7" fmla="*/ 923454 w 1095470"/>
                <a:gd name="connsiteY7" fmla="*/ 567350 h 636760"/>
                <a:gd name="connsiteX8" fmla="*/ 974757 w 1095470"/>
                <a:gd name="connsiteY8" fmla="*/ 588475 h 636760"/>
                <a:gd name="connsiteX9" fmla="*/ 989846 w 1095470"/>
                <a:gd name="connsiteY9" fmla="*/ 609600 h 636760"/>
                <a:gd name="connsiteX10" fmla="*/ 1035113 w 1095470"/>
                <a:gd name="connsiteY10" fmla="*/ 603564 h 636760"/>
                <a:gd name="connsiteX11" fmla="*/ 1095470 w 1095470"/>
                <a:gd name="connsiteY11" fmla="*/ 636760 h 636760"/>
                <a:gd name="connsiteX12" fmla="*/ 1086416 w 1095470"/>
                <a:gd name="connsiteY12" fmla="*/ 585457 h 636760"/>
                <a:gd name="connsiteX13" fmla="*/ 1095470 w 1095470"/>
                <a:gd name="connsiteY13" fmla="*/ 528119 h 636760"/>
                <a:gd name="connsiteX14" fmla="*/ 1077363 w 1095470"/>
                <a:gd name="connsiteY14" fmla="*/ 461727 h 636760"/>
                <a:gd name="connsiteX15" fmla="*/ 1065291 w 1095470"/>
                <a:gd name="connsiteY15" fmla="*/ 111659 h 636760"/>
                <a:gd name="connsiteX16" fmla="*/ 1020024 w 1095470"/>
                <a:gd name="connsiteY16" fmla="*/ 81481 h 636760"/>
                <a:gd name="connsiteX17" fmla="*/ 1023042 w 1095470"/>
                <a:gd name="connsiteY17" fmla="*/ 45267 h 636760"/>
                <a:gd name="connsiteX18" fmla="*/ 1032095 w 1095470"/>
                <a:gd name="connsiteY18" fmla="*/ 0 h 636760"/>
                <a:gd name="connsiteX19" fmla="*/ 36214 w 1095470"/>
                <a:gd name="connsiteY19" fmla="*/ 12071 h 636760"/>
                <a:gd name="connsiteX0" fmla="*/ 26691 w 1095470"/>
                <a:gd name="connsiteY0" fmla="*/ 4928 h 636760"/>
                <a:gd name="connsiteX1" fmla="*/ 0 w 1095470"/>
                <a:gd name="connsiteY1" fmla="*/ 555279 h 636760"/>
                <a:gd name="connsiteX2" fmla="*/ 437584 w 1095470"/>
                <a:gd name="connsiteY2" fmla="*/ 570368 h 636760"/>
                <a:gd name="connsiteX3" fmla="*/ 642796 w 1095470"/>
                <a:gd name="connsiteY3" fmla="*/ 567350 h 636760"/>
                <a:gd name="connsiteX4" fmla="*/ 772563 w 1095470"/>
                <a:gd name="connsiteY4" fmla="*/ 564333 h 636760"/>
                <a:gd name="connsiteX5" fmla="*/ 811794 w 1095470"/>
                <a:gd name="connsiteY5" fmla="*/ 570368 h 636760"/>
                <a:gd name="connsiteX6" fmla="*/ 863097 w 1095470"/>
                <a:gd name="connsiteY6" fmla="*/ 588475 h 636760"/>
                <a:gd name="connsiteX7" fmla="*/ 923454 w 1095470"/>
                <a:gd name="connsiteY7" fmla="*/ 567350 h 636760"/>
                <a:gd name="connsiteX8" fmla="*/ 974757 w 1095470"/>
                <a:gd name="connsiteY8" fmla="*/ 588475 h 636760"/>
                <a:gd name="connsiteX9" fmla="*/ 989846 w 1095470"/>
                <a:gd name="connsiteY9" fmla="*/ 609600 h 636760"/>
                <a:gd name="connsiteX10" fmla="*/ 1035113 w 1095470"/>
                <a:gd name="connsiteY10" fmla="*/ 603564 h 636760"/>
                <a:gd name="connsiteX11" fmla="*/ 1095470 w 1095470"/>
                <a:gd name="connsiteY11" fmla="*/ 636760 h 636760"/>
                <a:gd name="connsiteX12" fmla="*/ 1086416 w 1095470"/>
                <a:gd name="connsiteY12" fmla="*/ 585457 h 636760"/>
                <a:gd name="connsiteX13" fmla="*/ 1095470 w 1095470"/>
                <a:gd name="connsiteY13" fmla="*/ 528119 h 636760"/>
                <a:gd name="connsiteX14" fmla="*/ 1077363 w 1095470"/>
                <a:gd name="connsiteY14" fmla="*/ 461727 h 636760"/>
                <a:gd name="connsiteX15" fmla="*/ 1065291 w 1095470"/>
                <a:gd name="connsiteY15" fmla="*/ 111659 h 636760"/>
                <a:gd name="connsiteX16" fmla="*/ 1020024 w 1095470"/>
                <a:gd name="connsiteY16" fmla="*/ 81481 h 636760"/>
                <a:gd name="connsiteX17" fmla="*/ 1023042 w 1095470"/>
                <a:gd name="connsiteY17" fmla="*/ 45267 h 636760"/>
                <a:gd name="connsiteX18" fmla="*/ 1032095 w 1095470"/>
                <a:gd name="connsiteY18" fmla="*/ 0 h 636760"/>
                <a:gd name="connsiteX19" fmla="*/ 26691 w 1095470"/>
                <a:gd name="connsiteY19" fmla="*/ 4928 h 636760"/>
                <a:gd name="connsiteX0" fmla="*/ 26691 w 1095470"/>
                <a:gd name="connsiteY0" fmla="*/ 16837 h 648669"/>
                <a:gd name="connsiteX1" fmla="*/ 0 w 1095470"/>
                <a:gd name="connsiteY1" fmla="*/ 567188 h 648669"/>
                <a:gd name="connsiteX2" fmla="*/ 437584 w 1095470"/>
                <a:gd name="connsiteY2" fmla="*/ 582277 h 648669"/>
                <a:gd name="connsiteX3" fmla="*/ 642796 w 1095470"/>
                <a:gd name="connsiteY3" fmla="*/ 579259 h 648669"/>
                <a:gd name="connsiteX4" fmla="*/ 772563 w 1095470"/>
                <a:gd name="connsiteY4" fmla="*/ 576242 h 648669"/>
                <a:gd name="connsiteX5" fmla="*/ 811794 w 1095470"/>
                <a:gd name="connsiteY5" fmla="*/ 582277 h 648669"/>
                <a:gd name="connsiteX6" fmla="*/ 863097 w 1095470"/>
                <a:gd name="connsiteY6" fmla="*/ 600384 h 648669"/>
                <a:gd name="connsiteX7" fmla="*/ 923454 w 1095470"/>
                <a:gd name="connsiteY7" fmla="*/ 579259 h 648669"/>
                <a:gd name="connsiteX8" fmla="*/ 974757 w 1095470"/>
                <a:gd name="connsiteY8" fmla="*/ 600384 h 648669"/>
                <a:gd name="connsiteX9" fmla="*/ 989846 w 1095470"/>
                <a:gd name="connsiteY9" fmla="*/ 621509 h 648669"/>
                <a:gd name="connsiteX10" fmla="*/ 1035113 w 1095470"/>
                <a:gd name="connsiteY10" fmla="*/ 615473 h 648669"/>
                <a:gd name="connsiteX11" fmla="*/ 1095470 w 1095470"/>
                <a:gd name="connsiteY11" fmla="*/ 648669 h 648669"/>
                <a:gd name="connsiteX12" fmla="*/ 1086416 w 1095470"/>
                <a:gd name="connsiteY12" fmla="*/ 597366 h 648669"/>
                <a:gd name="connsiteX13" fmla="*/ 1095470 w 1095470"/>
                <a:gd name="connsiteY13" fmla="*/ 540028 h 648669"/>
                <a:gd name="connsiteX14" fmla="*/ 1077363 w 1095470"/>
                <a:gd name="connsiteY14" fmla="*/ 473636 h 648669"/>
                <a:gd name="connsiteX15" fmla="*/ 1065291 w 1095470"/>
                <a:gd name="connsiteY15" fmla="*/ 123568 h 648669"/>
                <a:gd name="connsiteX16" fmla="*/ 1020024 w 1095470"/>
                <a:gd name="connsiteY16" fmla="*/ 93390 h 648669"/>
                <a:gd name="connsiteX17" fmla="*/ 1023042 w 1095470"/>
                <a:gd name="connsiteY17" fmla="*/ 57176 h 648669"/>
                <a:gd name="connsiteX18" fmla="*/ 1034566 w 1095470"/>
                <a:gd name="connsiteY18" fmla="*/ 0 h 648669"/>
                <a:gd name="connsiteX19" fmla="*/ 26691 w 1095470"/>
                <a:gd name="connsiteY19" fmla="*/ 16837 h 648669"/>
                <a:gd name="connsiteX0" fmla="*/ 26691 w 1095470"/>
                <a:gd name="connsiteY0" fmla="*/ 19220 h 651052"/>
                <a:gd name="connsiteX1" fmla="*/ 0 w 1095470"/>
                <a:gd name="connsiteY1" fmla="*/ 569571 h 651052"/>
                <a:gd name="connsiteX2" fmla="*/ 437584 w 1095470"/>
                <a:gd name="connsiteY2" fmla="*/ 584660 h 651052"/>
                <a:gd name="connsiteX3" fmla="*/ 642796 w 1095470"/>
                <a:gd name="connsiteY3" fmla="*/ 581642 h 651052"/>
                <a:gd name="connsiteX4" fmla="*/ 772563 w 1095470"/>
                <a:gd name="connsiteY4" fmla="*/ 578625 h 651052"/>
                <a:gd name="connsiteX5" fmla="*/ 811794 w 1095470"/>
                <a:gd name="connsiteY5" fmla="*/ 584660 h 651052"/>
                <a:gd name="connsiteX6" fmla="*/ 863097 w 1095470"/>
                <a:gd name="connsiteY6" fmla="*/ 602767 h 651052"/>
                <a:gd name="connsiteX7" fmla="*/ 923454 w 1095470"/>
                <a:gd name="connsiteY7" fmla="*/ 581642 h 651052"/>
                <a:gd name="connsiteX8" fmla="*/ 974757 w 1095470"/>
                <a:gd name="connsiteY8" fmla="*/ 602767 h 651052"/>
                <a:gd name="connsiteX9" fmla="*/ 989846 w 1095470"/>
                <a:gd name="connsiteY9" fmla="*/ 623892 h 651052"/>
                <a:gd name="connsiteX10" fmla="*/ 1035113 w 1095470"/>
                <a:gd name="connsiteY10" fmla="*/ 617856 h 651052"/>
                <a:gd name="connsiteX11" fmla="*/ 1095470 w 1095470"/>
                <a:gd name="connsiteY11" fmla="*/ 651052 h 651052"/>
                <a:gd name="connsiteX12" fmla="*/ 1086416 w 1095470"/>
                <a:gd name="connsiteY12" fmla="*/ 599749 h 651052"/>
                <a:gd name="connsiteX13" fmla="*/ 1095470 w 1095470"/>
                <a:gd name="connsiteY13" fmla="*/ 542411 h 651052"/>
                <a:gd name="connsiteX14" fmla="*/ 1077363 w 1095470"/>
                <a:gd name="connsiteY14" fmla="*/ 476019 h 651052"/>
                <a:gd name="connsiteX15" fmla="*/ 1065291 w 1095470"/>
                <a:gd name="connsiteY15" fmla="*/ 125951 h 651052"/>
                <a:gd name="connsiteX16" fmla="*/ 1020024 w 1095470"/>
                <a:gd name="connsiteY16" fmla="*/ 95773 h 651052"/>
                <a:gd name="connsiteX17" fmla="*/ 1023042 w 1095470"/>
                <a:gd name="connsiteY17" fmla="*/ 59559 h 651052"/>
                <a:gd name="connsiteX18" fmla="*/ 1044182 w 1095470"/>
                <a:gd name="connsiteY18" fmla="*/ 0 h 651052"/>
                <a:gd name="connsiteX19" fmla="*/ 26691 w 1095470"/>
                <a:gd name="connsiteY19" fmla="*/ 19220 h 651052"/>
                <a:gd name="connsiteX0" fmla="*/ 26691 w 1095470"/>
                <a:gd name="connsiteY0" fmla="*/ 19220 h 651052"/>
                <a:gd name="connsiteX1" fmla="*/ 0 w 1095470"/>
                <a:gd name="connsiteY1" fmla="*/ 569571 h 651052"/>
                <a:gd name="connsiteX2" fmla="*/ 437584 w 1095470"/>
                <a:gd name="connsiteY2" fmla="*/ 584660 h 651052"/>
                <a:gd name="connsiteX3" fmla="*/ 642796 w 1095470"/>
                <a:gd name="connsiteY3" fmla="*/ 581642 h 651052"/>
                <a:gd name="connsiteX4" fmla="*/ 772563 w 1095470"/>
                <a:gd name="connsiteY4" fmla="*/ 578625 h 651052"/>
                <a:gd name="connsiteX5" fmla="*/ 811794 w 1095470"/>
                <a:gd name="connsiteY5" fmla="*/ 584660 h 651052"/>
                <a:gd name="connsiteX6" fmla="*/ 863097 w 1095470"/>
                <a:gd name="connsiteY6" fmla="*/ 602767 h 651052"/>
                <a:gd name="connsiteX7" fmla="*/ 923454 w 1095470"/>
                <a:gd name="connsiteY7" fmla="*/ 581642 h 651052"/>
                <a:gd name="connsiteX8" fmla="*/ 974757 w 1095470"/>
                <a:gd name="connsiteY8" fmla="*/ 602767 h 651052"/>
                <a:gd name="connsiteX9" fmla="*/ 989846 w 1095470"/>
                <a:gd name="connsiteY9" fmla="*/ 623892 h 651052"/>
                <a:gd name="connsiteX10" fmla="*/ 1035113 w 1095470"/>
                <a:gd name="connsiteY10" fmla="*/ 617856 h 651052"/>
                <a:gd name="connsiteX11" fmla="*/ 1095470 w 1095470"/>
                <a:gd name="connsiteY11" fmla="*/ 651052 h 651052"/>
                <a:gd name="connsiteX12" fmla="*/ 1086416 w 1095470"/>
                <a:gd name="connsiteY12" fmla="*/ 599749 h 651052"/>
                <a:gd name="connsiteX13" fmla="*/ 1095470 w 1095470"/>
                <a:gd name="connsiteY13" fmla="*/ 542411 h 651052"/>
                <a:gd name="connsiteX14" fmla="*/ 1077363 w 1095470"/>
                <a:gd name="connsiteY14" fmla="*/ 476019 h 651052"/>
                <a:gd name="connsiteX15" fmla="*/ 1065291 w 1095470"/>
                <a:gd name="connsiteY15" fmla="*/ 125951 h 651052"/>
                <a:gd name="connsiteX16" fmla="*/ 1020024 w 1095470"/>
                <a:gd name="connsiteY16" fmla="*/ 95773 h 651052"/>
                <a:gd name="connsiteX17" fmla="*/ 1035038 w 1095470"/>
                <a:gd name="connsiteY17" fmla="*/ 59575 h 651052"/>
                <a:gd name="connsiteX18" fmla="*/ 1044182 w 1095470"/>
                <a:gd name="connsiteY18" fmla="*/ 0 h 651052"/>
                <a:gd name="connsiteX19" fmla="*/ 26691 w 1095470"/>
                <a:gd name="connsiteY19" fmla="*/ 19220 h 651052"/>
                <a:gd name="connsiteX0" fmla="*/ 26691 w 1095470"/>
                <a:gd name="connsiteY0" fmla="*/ 19220 h 651052"/>
                <a:gd name="connsiteX1" fmla="*/ 0 w 1095470"/>
                <a:gd name="connsiteY1" fmla="*/ 569571 h 651052"/>
                <a:gd name="connsiteX2" fmla="*/ 437584 w 1095470"/>
                <a:gd name="connsiteY2" fmla="*/ 584660 h 651052"/>
                <a:gd name="connsiteX3" fmla="*/ 642796 w 1095470"/>
                <a:gd name="connsiteY3" fmla="*/ 581642 h 651052"/>
                <a:gd name="connsiteX4" fmla="*/ 772563 w 1095470"/>
                <a:gd name="connsiteY4" fmla="*/ 578625 h 651052"/>
                <a:gd name="connsiteX5" fmla="*/ 811794 w 1095470"/>
                <a:gd name="connsiteY5" fmla="*/ 584660 h 651052"/>
                <a:gd name="connsiteX6" fmla="*/ 863097 w 1095470"/>
                <a:gd name="connsiteY6" fmla="*/ 602767 h 651052"/>
                <a:gd name="connsiteX7" fmla="*/ 923454 w 1095470"/>
                <a:gd name="connsiteY7" fmla="*/ 581642 h 651052"/>
                <a:gd name="connsiteX8" fmla="*/ 974757 w 1095470"/>
                <a:gd name="connsiteY8" fmla="*/ 602767 h 651052"/>
                <a:gd name="connsiteX9" fmla="*/ 989846 w 1095470"/>
                <a:gd name="connsiteY9" fmla="*/ 623892 h 651052"/>
                <a:gd name="connsiteX10" fmla="*/ 1035113 w 1095470"/>
                <a:gd name="connsiteY10" fmla="*/ 617856 h 651052"/>
                <a:gd name="connsiteX11" fmla="*/ 1095470 w 1095470"/>
                <a:gd name="connsiteY11" fmla="*/ 651052 h 651052"/>
                <a:gd name="connsiteX12" fmla="*/ 1086416 w 1095470"/>
                <a:gd name="connsiteY12" fmla="*/ 599749 h 651052"/>
                <a:gd name="connsiteX13" fmla="*/ 1095470 w 1095470"/>
                <a:gd name="connsiteY13" fmla="*/ 542411 h 651052"/>
                <a:gd name="connsiteX14" fmla="*/ 1077363 w 1095470"/>
                <a:gd name="connsiteY14" fmla="*/ 476019 h 651052"/>
                <a:gd name="connsiteX15" fmla="*/ 1077291 w 1095470"/>
                <a:gd name="connsiteY15" fmla="*/ 125985 h 651052"/>
                <a:gd name="connsiteX16" fmla="*/ 1020024 w 1095470"/>
                <a:gd name="connsiteY16" fmla="*/ 95773 h 651052"/>
                <a:gd name="connsiteX17" fmla="*/ 1035038 w 1095470"/>
                <a:gd name="connsiteY17" fmla="*/ 59575 h 651052"/>
                <a:gd name="connsiteX18" fmla="*/ 1044182 w 1095470"/>
                <a:gd name="connsiteY18" fmla="*/ 0 h 651052"/>
                <a:gd name="connsiteX19" fmla="*/ 26691 w 1095470"/>
                <a:gd name="connsiteY19" fmla="*/ 19220 h 651052"/>
                <a:gd name="connsiteX0" fmla="*/ 26691 w 1098889"/>
                <a:gd name="connsiteY0" fmla="*/ 19220 h 651052"/>
                <a:gd name="connsiteX1" fmla="*/ 0 w 1098889"/>
                <a:gd name="connsiteY1" fmla="*/ 569571 h 651052"/>
                <a:gd name="connsiteX2" fmla="*/ 437584 w 1098889"/>
                <a:gd name="connsiteY2" fmla="*/ 584660 h 651052"/>
                <a:gd name="connsiteX3" fmla="*/ 642796 w 1098889"/>
                <a:gd name="connsiteY3" fmla="*/ 581642 h 651052"/>
                <a:gd name="connsiteX4" fmla="*/ 772563 w 1098889"/>
                <a:gd name="connsiteY4" fmla="*/ 578625 h 651052"/>
                <a:gd name="connsiteX5" fmla="*/ 811794 w 1098889"/>
                <a:gd name="connsiteY5" fmla="*/ 584660 h 651052"/>
                <a:gd name="connsiteX6" fmla="*/ 863097 w 1098889"/>
                <a:gd name="connsiteY6" fmla="*/ 602767 h 651052"/>
                <a:gd name="connsiteX7" fmla="*/ 923454 w 1098889"/>
                <a:gd name="connsiteY7" fmla="*/ 581642 h 651052"/>
                <a:gd name="connsiteX8" fmla="*/ 974757 w 1098889"/>
                <a:gd name="connsiteY8" fmla="*/ 602767 h 651052"/>
                <a:gd name="connsiteX9" fmla="*/ 989846 w 1098889"/>
                <a:gd name="connsiteY9" fmla="*/ 623892 h 651052"/>
                <a:gd name="connsiteX10" fmla="*/ 1035113 w 1098889"/>
                <a:gd name="connsiteY10" fmla="*/ 617856 h 651052"/>
                <a:gd name="connsiteX11" fmla="*/ 1095470 w 1098889"/>
                <a:gd name="connsiteY11" fmla="*/ 651052 h 651052"/>
                <a:gd name="connsiteX12" fmla="*/ 1086416 w 1098889"/>
                <a:gd name="connsiteY12" fmla="*/ 599749 h 651052"/>
                <a:gd name="connsiteX13" fmla="*/ 1095470 w 1098889"/>
                <a:gd name="connsiteY13" fmla="*/ 542411 h 651052"/>
                <a:gd name="connsiteX14" fmla="*/ 1098889 w 1098889"/>
                <a:gd name="connsiteY14" fmla="*/ 476148 h 651052"/>
                <a:gd name="connsiteX15" fmla="*/ 1077291 w 1098889"/>
                <a:gd name="connsiteY15" fmla="*/ 125985 h 651052"/>
                <a:gd name="connsiteX16" fmla="*/ 1020024 w 1098889"/>
                <a:gd name="connsiteY16" fmla="*/ 95773 h 651052"/>
                <a:gd name="connsiteX17" fmla="*/ 1035038 w 1098889"/>
                <a:gd name="connsiteY17" fmla="*/ 59575 h 651052"/>
                <a:gd name="connsiteX18" fmla="*/ 1044182 w 1098889"/>
                <a:gd name="connsiteY18" fmla="*/ 0 h 651052"/>
                <a:gd name="connsiteX19" fmla="*/ 26691 w 1098889"/>
                <a:gd name="connsiteY19" fmla="*/ 19220 h 651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98889" h="651052">
                  <a:moveTo>
                    <a:pt x="26691" y="19220"/>
                  </a:moveTo>
                  <a:lnTo>
                    <a:pt x="0" y="569571"/>
                  </a:lnTo>
                  <a:lnTo>
                    <a:pt x="437584" y="584660"/>
                  </a:lnTo>
                  <a:lnTo>
                    <a:pt x="642796" y="581642"/>
                  </a:lnTo>
                  <a:lnTo>
                    <a:pt x="772563" y="578625"/>
                  </a:lnTo>
                  <a:lnTo>
                    <a:pt x="811794" y="584660"/>
                  </a:lnTo>
                  <a:lnTo>
                    <a:pt x="863097" y="602767"/>
                  </a:lnTo>
                  <a:lnTo>
                    <a:pt x="923454" y="581642"/>
                  </a:lnTo>
                  <a:lnTo>
                    <a:pt x="974757" y="602767"/>
                  </a:lnTo>
                  <a:lnTo>
                    <a:pt x="989846" y="623892"/>
                  </a:lnTo>
                  <a:lnTo>
                    <a:pt x="1035113" y="617856"/>
                  </a:lnTo>
                  <a:lnTo>
                    <a:pt x="1095470" y="651052"/>
                  </a:lnTo>
                  <a:lnTo>
                    <a:pt x="1086416" y="599749"/>
                  </a:lnTo>
                  <a:lnTo>
                    <a:pt x="1095470" y="542411"/>
                  </a:lnTo>
                  <a:lnTo>
                    <a:pt x="1098889" y="476148"/>
                  </a:lnTo>
                  <a:lnTo>
                    <a:pt x="1077291" y="125985"/>
                  </a:lnTo>
                  <a:lnTo>
                    <a:pt x="1020024" y="95773"/>
                  </a:lnTo>
                  <a:lnTo>
                    <a:pt x="1035038" y="59575"/>
                  </a:lnTo>
                  <a:lnTo>
                    <a:pt x="1044182" y="0"/>
                  </a:lnTo>
                  <a:lnTo>
                    <a:pt x="26691" y="19220"/>
                  </a:lnTo>
                  <a:close/>
                </a:path>
              </a:pathLst>
            </a:custGeom>
            <a:solidFill>
              <a:schemeClr val="tx1">
                <a:lumMod val="20000"/>
                <a:lumOff val="80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76" name="Freeform 16">
              <a:extLst>
                <a:ext uri="{FF2B5EF4-FFF2-40B4-BE49-F238E27FC236}">
                  <a16:creationId xmlns:a16="http://schemas.microsoft.com/office/drawing/2014/main" id="{ED354CC9-18C9-4C1C-9FC8-CDC2178A4F99}"/>
                </a:ext>
              </a:extLst>
            </p:cNvPr>
            <p:cNvSpPr/>
            <p:nvPr/>
          </p:nvSpPr>
          <p:spPr>
            <a:xfrm>
              <a:off x="2048007" y="2548284"/>
              <a:ext cx="846577" cy="374845"/>
            </a:xfrm>
            <a:custGeom>
              <a:avLst/>
              <a:gdLst>
                <a:gd name="connsiteX0" fmla="*/ 9054 w 1297663"/>
                <a:gd name="connsiteY0" fmla="*/ 0 h 567350"/>
                <a:gd name="connsiteX1" fmla="*/ 0 w 1297663"/>
                <a:gd name="connsiteY1" fmla="*/ 377227 h 567350"/>
                <a:gd name="connsiteX2" fmla="*/ 298764 w 1297663"/>
                <a:gd name="connsiteY2" fmla="*/ 404388 h 567350"/>
                <a:gd name="connsiteX3" fmla="*/ 301782 w 1297663"/>
                <a:gd name="connsiteY3" fmla="*/ 567350 h 567350"/>
                <a:gd name="connsiteX4" fmla="*/ 754455 w 1297663"/>
                <a:gd name="connsiteY4" fmla="*/ 555279 h 567350"/>
                <a:gd name="connsiteX5" fmla="*/ 838955 w 1297663"/>
                <a:gd name="connsiteY5" fmla="*/ 555279 h 567350"/>
                <a:gd name="connsiteX6" fmla="*/ 1219200 w 1297663"/>
                <a:gd name="connsiteY6" fmla="*/ 534154 h 567350"/>
                <a:gd name="connsiteX7" fmla="*/ 1282574 w 1297663"/>
                <a:gd name="connsiteY7" fmla="*/ 534154 h 567350"/>
                <a:gd name="connsiteX8" fmla="*/ 1297663 w 1297663"/>
                <a:gd name="connsiteY8" fmla="*/ 534154 h 567350"/>
                <a:gd name="connsiteX9" fmla="*/ 1249378 w 1297663"/>
                <a:gd name="connsiteY9" fmla="*/ 467762 h 567350"/>
                <a:gd name="connsiteX10" fmla="*/ 1222218 w 1297663"/>
                <a:gd name="connsiteY10" fmla="*/ 413441 h 567350"/>
                <a:gd name="connsiteX11" fmla="*/ 1222218 w 1297663"/>
                <a:gd name="connsiteY11" fmla="*/ 334978 h 567350"/>
                <a:gd name="connsiteX12" fmla="*/ 1201093 w 1297663"/>
                <a:gd name="connsiteY12" fmla="*/ 283675 h 567350"/>
                <a:gd name="connsiteX13" fmla="*/ 1201093 w 1297663"/>
                <a:gd name="connsiteY13" fmla="*/ 256515 h 567350"/>
                <a:gd name="connsiteX14" fmla="*/ 1173933 w 1297663"/>
                <a:gd name="connsiteY14" fmla="*/ 229354 h 567350"/>
                <a:gd name="connsiteX15" fmla="*/ 1170915 w 1297663"/>
                <a:gd name="connsiteY15" fmla="*/ 202194 h 567350"/>
                <a:gd name="connsiteX16" fmla="*/ 1134701 w 1297663"/>
                <a:gd name="connsiteY16" fmla="*/ 147873 h 567350"/>
                <a:gd name="connsiteX17" fmla="*/ 1113576 w 1297663"/>
                <a:gd name="connsiteY17" fmla="*/ 75445 h 567350"/>
                <a:gd name="connsiteX18" fmla="*/ 1056238 w 1297663"/>
                <a:gd name="connsiteY18" fmla="*/ 45267 h 567350"/>
                <a:gd name="connsiteX19" fmla="*/ 1001917 w 1297663"/>
                <a:gd name="connsiteY19" fmla="*/ 48285 h 567350"/>
                <a:gd name="connsiteX20" fmla="*/ 983810 w 1297663"/>
                <a:gd name="connsiteY20" fmla="*/ 27160 h 567350"/>
                <a:gd name="connsiteX21" fmla="*/ 935525 w 1297663"/>
                <a:gd name="connsiteY21" fmla="*/ 9053 h 567350"/>
                <a:gd name="connsiteX22" fmla="*/ 872151 w 1297663"/>
                <a:gd name="connsiteY22" fmla="*/ 33196 h 567350"/>
                <a:gd name="connsiteX23" fmla="*/ 802741 w 1297663"/>
                <a:gd name="connsiteY23" fmla="*/ 0 h 567350"/>
                <a:gd name="connsiteX24" fmla="*/ 9054 w 1297663"/>
                <a:gd name="connsiteY24" fmla="*/ 0 h 567350"/>
                <a:gd name="connsiteX0" fmla="*/ 13813 w 1297663"/>
                <a:gd name="connsiteY0" fmla="*/ 0 h 576885"/>
                <a:gd name="connsiteX1" fmla="*/ 0 w 1297663"/>
                <a:gd name="connsiteY1" fmla="*/ 386762 h 576885"/>
                <a:gd name="connsiteX2" fmla="*/ 298764 w 1297663"/>
                <a:gd name="connsiteY2" fmla="*/ 413923 h 576885"/>
                <a:gd name="connsiteX3" fmla="*/ 301782 w 1297663"/>
                <a:gd name="connsiteY3" fmla="*/ 576885 h 576885"/>
                <a:gd name="connsiteX4" fmla="*/ 754455 w 1297663"/>
                <a:gd name="connsiteY4" fmla="*/ 564814 h 576885"/>
                <a:gd name="connsiteX5" fmla="*/ 838955 w 1297663"/>
                <a:gd name="connsiteY5" fmla="*/ 564814 h 576885"/>
                <a:gd name="connsiteX6" fmla="*/ 1219200 w 1297663"/>
                <a:gd name="connsiteY6" fmla="*/ 543689 h 576885"/>
                <a:gd name="connsiteX7" fmla="*/ 1282574 w 1297663"/>
                <a:gd name="connsiteY7" fmla="*/ 543689 h 576885"/>
                <a:gd name="connsiteX8" fmla="*/ 1297663 w 1297663"/>
                <a:gd name="connsiteY8" fmla="*/ 543689 h 576885"/>
                <a:gd name="connsiteX9" fmla="*/ 1249378 w 1297663"/>
                <a:gd name="connsiteY9" fmla="*/ 477297 h 576885"/>
                <a:gd name="connsiteX10" fmla="*/ 1222218 w 1297663"/>
                <a:gd name="connsiteY10" fmla="*/ 422976 h 576885"/>
                <a:gd name="connsiteX11" fmla="*/ 1222218 w 1297663"/>
                <a:gd name="connsiteY11" fmla="*/ 344513 h 576885"/>
                <a:gd name="connsiteX12" fmla="*/ 1201093 w 1297663"/>
                <a:gd name="connsiteY12" fmla="*/ 293210 h 576885"/>
                <a:gd name="connsiteX13" fmla="*/ 1201093 w 1297663"/>
                <a:gd name="connsiteY13" fmla="*/ 266050 h 576885"/>
                <a:gd name="connsiteX14" fmla="*/ 1173933 w 1297663"/>
                <a:gd name="connsiteY14" fmla="*/ 238889 h 576885"/>
                <a:gd name="connsiteX15" fmla="*/ 1170915 w 1297663"/>
                <a:gd name="connsiteY15" fmla="*/ 211729 h 576885"/>
                <a:gd name="connsiteX16" fmla="*/ 1134701 w 1297663"/>
                <a:gd name="connsiteY16" fmla="*/ 157408 h 576885"/>
                <a:gd name="connsiteX17" fmla="*/ 1113576 w 1297663"/>
                <a:gd name="connsiteY17" fmla="*/ 84980 h 576885"/>
                <a:gd name="connsiteX18" fmla="*/ 1056238 w 1297663"/>
                <a:gd name="connsiteY18" fmla="*/ 54802 h 576885"/>
                <a:gd name="connsiteX19" fmla="*/ 1001917 w 1297663"/>
                <a:gd name="connsiteY19" fmla="*/ 57820 h 576885"/>
                <a:gd name="connsiteX20" fmla="*/ 983810 w 1297663"/>
                <a:gd name="connsiteY20" fmla="*/ 36695 h 576885"/>
                <a:gd name="connsiteX21" fmla="*/ 935525 w 1297663"/>
                <a:gd name="connsiteY21" fmla="*/ 18588 h 576885"/>
                <a:gd name="connsiteX22" fmla="*/ 872151 w 1297663"/>
                <a:gd name="connsiteY22" fmla="*/ 42731 h 576885"/>
                <a:gd name="connsiteX23" fmla="*/ 802741 w 1297663"/>
                <a:gd name="connsiteY23" fmla="*/ 9535 h 576885"/>
                <a:gd name="connsiteX24" fmla="*/ 13813 w 1297663"/>
                <a:gd name="connsiteY24" fmla="*/ 0 h 576885"/>
                <a:gd name="connsiteX0" fmla="*/ 13813 w 1297663"/>
                <a:gd name="connsiteY0" fmla="*/ 0 h 576885"/>
                <a:gd name="connsiteX1" fmla="*/ 0 w 1297663"/>
                <a:gd name="connsiteY1" fmla="*/ 386762 h 576885"/>
                <a:gd name="connsiteX2" fmla="*/ 298764 w 1297663"/>
                <a:gd name="connsiteY2" fmla="*/ 413923 h 576885"/>
                <a:gd name="connsiteX3" fmla="*/ 301782 w 1297663"/>
                <a:gd name="connsiteY3" fmla="*/ 576885 h 576885"/>
                <a:gd name="connsiteX4" fmla="*/ 754455 w 1297663"/>
                <a:gd name="connsiteY4" fmla="*/ 564814 h 576885"/>
                <a:gd name="connsiteX5" fmla="*/ 838955 w 1297663"/>
                <a:gd name="connsiteY5" fmla="*/ 564814 h 576885"/>
                <a:gd name="connsiteX6" fmla="*/ 1219200 w 1297663"/>
                <a:gd name="connsiteY6" fmla="*/ 543689 h 576885"/>
                <a:gd name="connsiteX7" fmla="*/ 1282574 w 1297663"/>
                <a:gd name="connsiteY7" fmla="*/ 543689 h 576885"/>
                <a:gd name="connsiteX8" fmla="*/ 1297663 w 1297663"/>
                <a:gd name="connsiteY8" fmla="*/ 543689 h 576885"/>
                <a:gd name="connsiteX9" fmla="*/ 1249378 w 1297663"/>
                <a:gd name="connsiteY9" fmla="*/ 477297 h 576885"/>
                <a:gd name="connsiteX10" fmla="*/ 1222218 w 1297663"/>
                <a:gd name="connsiteY10" fmla="*/ 422976 h 576885"/>
                <a:gd name="connsiteX11" fmla="*/ 1222218 w 1297663"/>
                <a:gd name="connsiteY11" fmla="*/ 344513 h 576885"/>
                <a:gd name="connsiteX12" fmla="*/ 1201093 w 1297663"/>
                <a:gd name="connsiteY12" fmla="*/ 293210 h 576885"/>
                <a:gd name="connsiteX13" fmla="*/ 1201093 w 1297663"/>
                <a:gd name="connsiteY13" fmla="*/ 266050 h 576885"/>
                <a:gd name="connsiteX14" fmla="*/ 1173933 w 1297663"/>
                <a:gd name="connsiteY14" fmla="*/ 238889 h 576885"/>
                <a:gd name="connsiteX15" fmla="*/ 1170915 w 1297663"/>
                <a:gd name="connsiteY15" fmla="*/ 211729 h 576885"/>
                <a:gd name="connsiteX16" fmla="*/ 1134701 w 1297663"/>
                <a:gd name="connsiteY16" fmla="*/ 157408 h 576885"/>
                <a:gd name="connsiteX17" fmla="*/ 1113576 w 1297663"/>
                <a:gd name="connsiteY17" fmla="*/ 84980 h 576885"/>
                <a:gd name="connsiteX18" fmla="*/ 1056238 w 1297663"/>
                <a:gd name="connsiteY18" fmla="*/ 54802 h 576885"/>
                <a:gd name="connsiteX19" fmla="*/ 1001917 w 1297663"/>
                <a:gd name="connsiteY19" fmla="*/ 57820 h 576885"/>
                <a:gd name="connsiteX20" fmla="*/ 983810 w 1297663"/>
                <a:gd name="connsiteY20" fmla="*/ 36695 h 576885"/>
                <a:gd name="connsiteX21" fmla="*/ 935525 w 1297663"/>
                <a:gd name="connsiteY21" fmla="*/ 18588 h 576885"/>
                <a:gd name="connsiteX22" fmla="*/ 874530 w 1297663"/>
                <a:gd name="connsiteY22" fmla="*/ 30812 h 576885"/>
                <a:gd name="connsiteX23" fmla="*/ 802741 w 1297663"/>
                <a:gd name="connsiteY23" fmla="*/ 9535 h 576885"/>
                <a:gd name="connsiteX24" fmla="*/ 13813 w 1297663"/>
                <a:gd name="connsiteY24" fmla="*/ 0 h 576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97663" h="576885">
                  <a:moveTo>
                    <a:pt x="13813" y="0"/>
                  </a:moveTo>
                  <a:lnTo>
                    <a:pt x="0" y="386762"/>
                  </a:lnTo>
                  <a:lnTo>
                    <a:pt x="298764" y="413923"/>
                  </a:lnTo>
                  <a:lnTo>
                    <a:pt x="301782" y="576885"/>
                  </a:lnTo>
                  <a:lnTo>
                    <a:pt x="754455" y="564814"/>
                  </a:lnTo>
                  <a:lnTo>
                    <a:pt x="838955" y="564814"/>
                  </a:lnTo>
                  <a:lnTo>
                    <a:pt x="1219200" y="543689"/>
                  </a:lnTo>
                  <a:lnTo>
                    <a:pt x="1282574" y="543689"/>
                  </a:lnTo>
                  <a:lnTo>
                    <a:pt x="1297663" y="543689"/>
                  </a:lnTo>
                  <a:lnTo>
                    <a:pt x="1249378" y="477297"/>
                  </a:lnTo>
                  <a:lnTo>
                    <a:pt x="1222218" y="422976"/>
                  </a:lnTo>
                  <a:lnTo>
                    <a:pt x="1222218" y="344513"/>
                  </a:lnTo>
                  <a:lnTo>
                    <a:pt x="1201093" y="293210"/>
                  </a:lnTo>
                  <a:lnTo>
                    <a:pt x="1201093" y="266050"/>
                  </a:lnTo>
                  <a:lnTo>
                    <a:pt x="1173933" y="238889"/>
                  </a:lnTo>
                  <a:lnTo>
                    <a:pt x="1170915" y="211729"/>
                  </a:lnTo>
                  <a:lnTo>
                    <a:pt x="1134701" y="157408"/>
                  </a:lnTo>
                  <a:lnTo>
                    <a:pt x="1113576" y="84980"/>
                  </a:lnTo>
                  <a:lnTo>
                    <a:pt x="1056238" y="54802"/>
                  </a:lnTo>
                  <a:lnTo>
                    <a:pt x="1001917" y="57820"/>
                  </a:lnTo>
                  <a:lnTo>
                    <a:pt x="983810" y="36695"/>
                  </a:lnTo>
                  <a:lnTo>
                    <a:pt x="935525" y="18588"/>
                  </a:lnTo>
                  <a:lnTo>
                    <a:pt x="874530" y="30812"/>
                  </a:lnTo>
                  <a:lnTo>
                    <a:pt x="802741" y="9535"/>
                  </a:lnTo>
                  <a:lnTo>
                    <a:pt x="13813" y="0"/>
                  </a:lnTo>
                  <a:close/>
                </a:path>
              </a:pathLst>
            </a:custGeom>
            <a:solidFill>
              <a:schemeClr val="tx1">
                <a:lumMod val="20000"/>
                <a:lumOff val="80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77" name="Freeform 17">
              <a:extLst>
                <a:ext uri="{FF2B5EF4-FFF2-40B4-BE49-F238E27FC236}">
                  <a16:creationId xmlns:a16="http://schemas.microsoft.com/office/drawing/2014/main" id="{CF87D7FB-7DB8-4D22-97AE-4043F7CA0BD2}"/>
                </a:ext>
              </a:extLst>
            </p:cNvPr>
            <p:cNvSpPr/>
            <p:nvPr/>
          </p:nvSpPr>
          <p:spPr>
            <a:xfrm>
              <a:off x="2233261" y="2899378"/>
              <a:ext cx="762747" cy="408921"/>
            </a:xfrm>
            <a:custGeom>
              <a:avLst/>
              <a:gdLst>
                <a:gd name="connsiteX0" fmla="*/ 15089 w 1170915"/>
                <a:gd name="connsiteY0" fmla="*/ 21125 h 618653"/>
                <a:gd name="connsiteX1" fmla="*/ 0 w 1170915"/>
                <a:gd name="connsiteY1" fmla="*/ 618653 h 618653"/>
                <a:gd name="connsiteX2" fmla="*/ 467763 w 1170915"/>
                <a:gd name="connsiteY2" fmla="*/ 615636 h 618653"/>
                <a:gd name="connsiteX3" fmla="*/ 636761 w 1170915"/>
                <a:gd name="connsiteY3" fmla="*/ 612618 h 618653"/>
                <a:gd name="connsiteX4" fmla="*/ 887240 w 1170915"/>
                <a:gd name="connsiteY4" fmla="*/ 588475 h 618653"/>
                <a:gd name="connsiteX5" fmla="*/ 1170915 w 1170915"/>
                <a:gd name="connsiteY5" fmla="*/ 561315 h 618653"/>
                <a:gd name="connsiteX6" fmla="*/ 1143755 w 1170915"/>
                <a:gd name="connsiteY6" fmla="*/ 168998 h 618653"/>
                <a:gd name="connsiteX7" fmla="*/ 1068309 w 1170915"/>
                <a:gd name="connsiteY7" fmla="*/ 93552 h 618653"/>
                <a:gd name="connsiteX8" fmla="*/ 1080380 w 1170915"/>
                <a:gd name="connsiteY8" fmla="*/ 45267 h 618653"/>
                <a:gd name="connsiteX9" fmla="*/ 1017006 w 1170915"/>
                <a:gd name="connsiteY9" fmla="*/ 0 h 618653"/>
                <a:gd name="connsiteX10" fmla="*/ 15089 w 1170915"/>
                <a:gd name="connsiteY10" fmla="*/ 21125 h 618653"/>
                <a:gd name="connsiteX0" fmla="*/ 15089 w 1170915"/>
                <a:gd name="connsiteY0" fmla="*/ 21125 h 618653"/>
                <a:gd name="connsiteX1" fmla="*/ 0 w 1170915"/>
                <a:gd name="connsiteY1" fmla="*/ 618653 h 618653"/>
                <a:gd name="connsiteX2" fmla="*/ 467763 w 1170915"/>
                <a:gd name="connsiteY2" fmla="*/ 615636 h 618653"/>
                <a:gd name="connsiteX3" fmla="*/ 636761 w 1170915"/>
                <a:gd name="connsiteY3" fmla="*/ 612618 h 618653"/>
                <a:gd name="connsiteX4" fmla="*/ 887240 w 1170915"/>
                <a:gd name="connsiteY4" fmla="*/ 588475 h 618653"/>
                <a:gd name="connsiteX5" fmla="*/ 1170915 w 1170915"/>
                <a:gd name="connsiteY5" fmla="*/ 561315 h 618653"/>
                <a:gd name="connsiteX6" fmla="*/ 1153288 w 1170915"/>
                <a:gd name="connsiteY6" fmla="*/ 168998 h 618653"/>
                <a:gd name="connsiteX7" fmla="*/ 1068309 w 1170915"/>
                <a:gd name="connsiteY7" fmla="*/ 93552 h 618653"/>
                <a:gd name="connsiteX8" fmla="*/ 1080380 w 1170915"/>
                <a:gd name="connsiteY8" fmla="*/ 45267 h 618653"/>
                <a:gd name="connsiteX9" fmla="*/ 1017006 w 1170915"/>
                <a:gd name="connsiteY9" fmla="*/ 0 h 618653"/>
                <a:gd name="connsiteX10" fmla="*/ 15089 w 1170915"/>
                <a:gd name="connsiteY10" fmla="*/ 21125 h 618653"/>
                <a:gd name="connsiteX0" fmla="*/ 15089 w 1170915"/>
                <a:gd name="connsiteY0" fmla="*/ 21125 h 618653"/>
                <a:gd name="connsiteX1" fmla="*/ 0 w 1170915"/>
                <a:gd name="connsiteY1" fmla="*/ 618653 h 618653"/>
                <a:gd name="connsiteX2" fmla="*/ 467763 w 1170915"/>
                <a:gd name="connsiteY2" fmla="*/ 615636 h 618653"/>
                <a:gd name="connsiteX3" fmla="*/ 636761 w 1170915"/>
                <a:gd name="connsiteY3" fmla="*/ 612618 h 618653"/>
                <a:gd name="connsiteX4" fmla="*/ 887240 w 1170915"/>
                <a:gd name="connsiteY4" fmla="*/ 588475 h 618653"/>
                <a:gd name="connsiteX5" fmla="*/ 1170915 w 1170915"/>
                <a:gd name="connsiteY5" fmla="*/ 561315 h 618653"/>
                <a:gd name="connsiteX6" fmla="*/ 1153288 w 1170915"/>
                <a:gd name="connsiteY6" fmla="*/ 168998 h 618653"/>
                <a:gd name="connsiteX7" fmla="*/ 1087505 w 1170915"/>
                <a:gd name="connsiteY7" fmla="*/ 98350 h 618653"/>
                <a:gd name="connsiteX8" fmla="*/ 1068309 w 1170915"/>
                <a:gd name="connsiteY8" fmla="*/ 93552 h 618653"/>
                <a:gd name="connsiteX9" fmla="*/ 1080380 w 1170915"/>
                <a:gd name="connsiteY9" fmla="*/ 45267 h 618653"/>
                <a:gd name="connsiteX10" fmla="*/ 1017006 w 1170915"/>
                <a:gd name="connsiteY10" fmla="*/ 0 h 618653"/>
                <a:gd name="connsiteX11" fmla="*/ 15089 w 1170915"/>
                <a:gd name="connsiteY11" fmla="*/ 21125 h 618653"/>
                <a:gd name="connsiteX0" fmla="*/ 15089 w 1170915"/>
                <a:gd name="connsiteY0" fmla="*/ 30643 h 628171"/>
                <a:gd name="connsiteX1" fmla="*/ 0 w 1170915"/>
                <a:gd name="connsiteY1" fmla="*/ 628171 h 628171"/>
                <a:gd name="connsiteX2" fmla="*/ 467763 w 1170915"/>
                <a:gd name="connsiteY2" fmla="*/ 625154 h 628171"/>
                <a:gd name="connsiteX3" fmla="*/ 636761 w 1170915"/>
                <a:gd name="connsiteY3" fmla="*/ 622136 h 628171"/>
                <a:gd name="connsiteX4" fmla="*/ 887240 w 1170915"/>
                <a:gd name="connsiteY4" fmla="*/ 597993 h 628171"/>
                <a:gd name="connsiteX5" fmla="*/ 1170915 w 1170915"/>
                <a:gd name="connsiteY5" fmla="*/ 570833 h 628171"/>
                <a:gd name="connsiteX6" fmla="*/ 1153288 w 1170915"/>
                <a:gd name="connsiteY6" fmla="*/ 178516 h 628171"/>
                <a:gd name="connsiteX7" fmla="*/ 1087505 w 1170915"/>
                <a:gd name="connsiteY7" fmla="*/ 107868 h 628171"/>
                <a:gd name="connsiteX8" fmla="*/ 1068309 w 1170915"/>
                <a:gd name="connsiteY8" fmla="*/ 103070 h 628171"/>
                <a:gd name="connsiteX9" fmla="*/ 1080380 w 1170915"/>
                <a:gd name="connsiteY9" fmla="*/ 54785 h 628171"/>
                <a:gd name="connsiteX10" fmla="*/ 1021773 w 1170915"/>
                <a:gd name="connsiteY10" fmla="*/ 0 h 628171"/>
                <a:gd name="connsiteX11" fmla="*/ 15089 w 1170915"/>
                <a:gd name="connsiteY11" fmla="*/ 30643 h 628171"/>
                <a:gd name="connsiteX0" fmla="*/ 15089 w 1170915"/>
                <a:gd name="connsiteY0" fmla="*/ 30643 h 628171"/>
                <a:gd name="connsiteX1" fmla="*/ 0 w 1170915"/>
                <a:gd name="connsiteY1" fmla="*/ 628171 h 628171"/>
                <a:gd name="connsiteX2" fmla="*/ 467763 w 1170915"/>
                <a:gd name="connsiteY2" fmla="*/ 625154 h 628171"/>
                <a:gd name="connsiteX3" fmla="*/ 636761 w 1170915"/>
                <a:gd name="connsiteY3" fmla="*/ 622136 h 628171"/>
                <a:gd name="connsiteX4" fmla="*/ 887240 w 1170915"/>
                <a:gd name="connsiteY4" fmla="*/ 597993 h 628171"/>
                <a:gd name="connsiteX5" fmla="*/ 1170915 w 1170915"/>
                <a:gd name="connsiteY5" fmla="*/ 570833 h 628171"/>
                <a:gd name="connsiteX6" fmla="*/ 1153288 w 1170915"/>
                <a:gd name="connsiteY6" fmla="*/ 178516 h 628171"/>
                <a:gd name="connsiteX7" fmla="*/ 1087505 w 1170915"/>
                <a:gd name="connsiteY7" fmla="*/ 107868 h 628171"/>
                <a:gd name="connsiteX8" fmla="*/ 1080380 w 1170915"/>
                <a:gd name="connsiteY8" fmla="*/ 54785 h 628171"/>
                <a:gd name="connsiteX9" fmla="*/ 1021773 w 1170915"/>
                <a:gd name="connsiteY9" fmla="*/ 0 h 628171"/>
                <a:gd name="connsiteX10" fmla="*/ 15089 w 1170915"/>
                <a:gd name="connsiteY10" fmla="*/ 30643 h 628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0915" h="628171">
                  <a:moveTo>
                    <a:pt x="15089" y="30643"/>
                  </a:moveTo>
                  <a:lnTo>
                    <a:pt x="0" y="628171"/>
                  </a:lnTo>
                  <a:lnTo>
                    <a:pt x="467763" y="625154"/>
                  </a:lnTo>
                  <a:lnTo>
                    <a:pt x="636761" y="622136"/>
                  </a:lnTo>
                  <a:lnTo>
                    <a:pt x="887240" y="597993"/>
                  </a:lnTo>
                  <a:lnTo>
                    <a:pt x="1170915" y="570833"/>
                  </a:lnTo>
                  <a:lnTo>
                    <a:pt x="1153288" y="178516"/>
                  </a:lnTo>
                  <a:cubicBezTo>
                    <a:pt x="1128183" y="154967"/>
                    <a:pt x="1112610" y="131417"/>
                    <a:pt x="1087505" y="107868"/>
                  </a:cubicBezTo>
                  <a:lnTo>
                    <a:pt x="1080380" y="54785"/>
                  </a:lnTo>
                  <a:lnTo>
                    <a:pt x="1021773" y="0"/>
                  </a:lnTo>
                  <a:lnTo>
                    <a:pt x="15089" y="30643"/>
                  </a:lnTo>
                  <a:close/>
                </a:path>
              </a:pathLst>
            </a:custGeom>
            <a:solidFill>
              <a:schemeClr val="tx1">
                <a:lumMod val="20000"/>
                <a:lumOff val="80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78" name="Freeform 18">
              <a:extLst>
                <a:ext uri="{FF2B5EF4-FFF2-40B4-BE49-F238E27FC236}">
                  <a16:creationId xmlns:a16="http://schemas.microsoft.com/office/drawing/2014/main" id="{2635FB11-6659-472F-BE3C-0D67BD78806F}"/>
                </a:ext>
              </a:extLst>
            </p:cNvPr>
            <p:cNvSpPr/>
            <p:nvPr/>
          </p:nvSpPr>
          <p:spPr>
            <a:xfrm>
              <a:off x="2140116" y="3273190"/>
              <a:ext cx="906603" cy="440933"/>
            </a:xfrm>
            <a:custGeom>
              <a:avLst/>
              <a:gdLst>
                <a:gd name="connsiteX0" fmla="*/ 0 w 1376126"/>
                <a:gd name="connsiteY0" fmla="*/ 51303 h 663920"/>
                <a:gd name="connsiteX1" fmla="*/ 3017 w 1376126"/>
                <a:gd name="connsiteY1" fmla="*/ 147873 h 663920"/>
                <a:gd name="connsiteX2" fmla="*/ 464744 w 1376126"/>
                <a:gd name="connsiteY2" fmla="*/ 156926 h 663920"/>
                <a:gd name="connsiteX3" fmla="*/ 461726 w 1376126"/>
                <a:gd name="connsiteY3" fmla="*/ 513029 h 663920"/>
                <a:gd name="connsiteX4" fmla="*/ 482851 w 1376126"/>
                <a:gd name="connsiteY4" fmla="*/ 525101 h 663920"/>
                <a:gd name="connsiteX5" fmla="*/ 525101 w 1376126"/>
                <a:gd name="connsiteY5" fmla="*/ 528118 h 663920"/>
                <a:gd name="connsiteX6" fmla="*/ 549243 w 1376126"/>
                <a:gd name="connsiteY6" fmla="*/ 534154 h 663920"/>
                <a:gd name="connsiteX7" fmla="*/ 564332 w 1376126"/>
                <a:gd name="connsiteY7" fmla="*/ 546225 h 663920"/>
                <a:gd name="connsiteX8" fmla="*/ 609600 w 1376126"/>
                <a:gd name="connsiteY8" fmla="*/ 540190 h 663920"/>
                <a:gd name="connsiteX9" fmla="*/ 633742 w 1376126"/>
                <a:gd name="connsiteY9" fmla="*/ 585457 h 663920"/>
                <a:gd name="connsiteX10" fmla="*/ 663920 w 1376126"/>
                <a:gd name="connsiteY10" fmla="*/ 579421 h 663920"/>
                <a:gd name="connsiteX11" fmla="*/ 691081 w 1376126"/>
                <a:gd name="connsiteY11" fmla="*/ 597528 h 663920"/>
                <a:gd name="connsiteX12" fmla="*/ 757473 w 1376126"/>
                <a:gd name="connsiteY12" fmla="*/ 585457 h 663920"/>
                <a:gd name="connsiteX13" fmla="*/ 841972 w 1376126"/>
                <a:gd name="connsiteY13" fmla="*/ 630724 h 663920"/>
                <a:gd name="connsiteX14" fmla="*/ 884221 w 1376126"/>
                <a:gd name="connsiteY14" fmla="*/ 615635 h 663920"/>
                <a:gd name="connsiteX15" fmla="*/ 920435 w 1376126"/>
                <a:gd name="connsiteY15" fmla="*/ 642796 h 663920"/>
                <a:gd name="connsiteX16" fmla="*/ 962685 w 1376126"/>
                <a:gd name="connsiteY16" fmla="*/ 636760 h 663920"/>
                <a:gd name="connsiteX17" fmla="*/ 1001917 w 1376126"/>
                <a:gd name="connsiteY17" fmla="*/ 648831 h 663920"/>
                <a:gd name="connsiteX18" fmla="*/ 1038130 w 1376126"/>
                <a:gd name="connsiteY18" fmla="*/ 645813 h 663920"/>
                <a:gd name="connsiteX19" fmla="*/ 1074344 w 1376126"/>
                <a:gd name="connsiteY19" fmla="*/ 663920 h 663920"/>
                <a:gd name="connsiteX20" fmla="*/ 1095469 w 1376126"/>
                <a:gd name="connsiteY20" fmla="*/ 660903 h 663920"/>
                <a:gd name="connsiteX21" fmla="*/ 1146772 w 1376126"/>
                <a:gd name="connsiteY21" fmla="*/ 624689 h 663920"/>
                <a:gd name="connsiteX22" fmla="*/ 1186004 w 1376126"/>
                <a:gd name="connsiteY22" fmla="*/ 615635 h 663920"/>
                <a:gd name="connsiteX23" fmla="*/ 1237307 w 1376126"/>
                <a:gd name="connsiteY23" fmla="*/ 621671 h 663920"/>
                <a:gd name="connsiteX24" fmla="*/ 1270503 w 1376126"/>
                <a:gd name="connsiteY24" fmla="*/ 609600 h 663920"/>
                <a:gd name="connsiteX25" fmla="*/ 1376126 w 1376126"/>
                <a:gd name="connsiteY25" fmla="*/ 657885 h 663920"/>
                <a:gd name="connsiteX26" fmla="*/ 1370091 w 1376126"/>
                <a:gd name="connsiteY26" fmla="*/ 353085 h 663920"/>
                <a:gd name="connsiteX27" fmla="*/ 1345948 w 1376126"/>
                <a:gd name="connsiteY27" fmla="*/ 196158 h 663920"/>
                <a:gd name="connsiteX28" fmla="*/ 1333877 w 1376126"/>
                <a:gd name="connsiteY28" fmla="*/ 90534 h 663920"/>
                <a:gd name="connsiteX29" fmla="*/ 1312752 w 1376126"/>
                <a:gd name="connsiteY29" fmla="*/ 0 h 663920"/>
                <a:gd name="connsiteX30" fmla="*/ 742384 w 1376126"/>
                <a:gd name="connsiteY30" fmla="*/ 45267 h 663920"/>
                <a:gd name="connsiteX31" fmla="*/ 0 w 1376126"/>
                <a:gd name="connsiteY31" fmla="*/ 51303 h 663920"/>
                <a:gd name="connsiteX0" fmla="*/ 0 w 1376126"/>
                <a:gd name="connsiteY0" fmla="*/ 51303 h 663920"/>
                <a:gd name="connsiteX1" fmla="*/ 3017 w 1376126"/>
                <a:gd name="connsiteY1" fmla="*/ 147873 h 663920"/>
                <a:gd name="connsiteX2" fmla="*/ 464744 w 1376126"/>
                <a:gd name="connsiteY2" fmla="*/ 156926 h 663920"/>
                <a:gd name="connsiteX3" fmla="*/ 461726 w 1376126"/>
                <a:gd name="connsiteY3" fmla="*/ 513029 h 663920"/>
                <a:gd name="connsiteX4" fmla="*/ 482851 w 1376126"/>
                <a:gd name="connsiteY4" fmla="*/ 525101 h 663920"/>
                <a:gd name="connsiteX5" fmla="*/ 525101 w 1376126"/>
                <a:gd name="connsiteY5" fmla="*/ 528118 h 663920"/>
                <a:gd name="connsiteX6" fmla="*/ 549243 w 1376126"/>
                <a:gd name="connsiteY6" fmla="*/ 534154 h 663920"/>
                <a:gd name="connsiteX7" fmla="*/ 564332 w 1376126"/>
                <a:gd name="connsiteY7" fmla="*/ 546225 h 663920"/>
                <a:gd name="connsiteX8" fmla="*/ 607114 w 1376126"/>
                <a:gd name="connsiteY8" fmla="*/ 550001 h 663920"/>
                <a:gd name="connsiteX9" fmla="*/ 633742 w 1376126"/>
                <a:gd name="connsiteY9" fmla="*/ 585457 h 663920"/>
                <a:gd name="connsiteX10" fmla="*/ 663920 w 1376126"/>
                <a:gd name="connsiteY10" fmla="*/ 579421 h 663920"/>
                <a:gd name="connsiteX11" fmla="*/ 691081 w 1376126"/>
                <a:gd name="connsiteY11" fmla="*/ 597528 h 663920"/>
                <a:gd name="connsiteX12" fmla="*/ 757473 w 1376126"/>
                <a:gd name="connsiteY12" fmla="*/ 585457 h 663920"/>
                <a:gd name="connsiteX13" fmla="*/ 841972 w 1376126"/>
                <a:gd name="connsiteY13" fmla="*/ 630724 h 663920"/>
                <a:gd name="connsiteX14" fmla="*/ 884221 w 1376126"/>
                <a:gd name="connsiteY14" fmla="*/ 615635 h 663920"/>
                <a:gd name="connsiteX15" fmla="*/ 920435 w 1376126"/>
                <a:gd name="connsiteY15" fmla="*/ 642796 h 663920"/>
                <a:gd name="connsiteX16" fmla="*/ 962685 w 1376126"/>
                <a:gd name="connsiteY16" fmla="*/ 636760 h 663920"/>
                <a:gd name="connsiteX17" fmla="*/ 1001917 w 1376126"/>
                <a:gd name="connsiteY17" fmla="*/ 648831 h 663920"/>
                <a:gd name="connsiteX18" fmla="*/ 1038130 w 1376126"/>
                <a:gd name="connsiteY18" fmla="*/ 645813 h 663920"/>
                <a:gd name="connsiteX19" fmla="*/ 1074344 w 1376126"/>
                <a:gd name="connsiteY19" fmla="*/ 663920 h 663920"/>
                <a:gd name="connsiteX20" fmla="*/ 1095469 w 1376126"/>
                <a:gd name="connsiteY20" fmla="*/ 660903 h 663920"/>
                <a:gd name="connsiteX21" fmla="*/ 1146772 w 1376126"/>
                <a:gd name="connsiteY21" fmla="*/ 624689 h 663920"/>
                <a:gd name="connsiteX22" fmla="*/ 1186004 w 1376126"/>
                <a:gd name="connsiteY22" fmla="*/ 615635 h 663920"/>
                <a:gd name="connsiteX23" fmla="*/ 1237307 w 1376126"/>
                <a:gd name="connsiteY23" fmla="*/ 621671 h 663920"/>
                <a:gd name="connsiteX24" fmla="*/ 1270503 w 1376126"/>
                <a:gd name="connsiteY24" fmla="*/ 609600 h 663920"/>
                <a:gd name="connsiteX25" fmla="*/ 1376126 w 1376126"/>
                <a:gd name="connsiteY25" fmla="*/ 657885 h 663920"/>
                <a:gd name="connsiteX26" fmla="*/ 1370091 w 1376126"/>
                <a:gd name="connsiteY26" fmla="*/ 353085 h 663920"/>
                <a:gd name="connsiteX27" fmla="*/ 1345948 w 1376126"/>
                <a:gd name="connsiteY27" fmla="*/ 196158 h 663920"/>
                <a:gd name="connsiteX28" fmla="*/ 1333877 w 1376126"/>
                <a:gd name="connsiteY28" fmla="*/ 90534 h 663920"/>
                <a:gd name="connsiteX29" fmla="*/ 1312752 w 1376126"/>
                <a:gd name="connsiteY29" fmla="*/ 0 h 663920"/>
                <a:gd name="connsiteX30" fmla="*/ 742384 w 1376126"/>
                <a:gd name="connsiteY30" fmla="*/ 45267 h 663920"/>
                <a:gd name="connsiteX31" fmla="*/ 0 w 1376126"/>
                <a:gd name="connsiteY31" fmla="*/ 51303 h 663920"/>
                <a:gd name="connsiteX0" fmla="*/ 0 w 1376126"/>
                <a:gd name="connsiteY0" fmla="*/ 51303 h 663920"/>
                <a:gd name="connsiteX1" fmla="*/ 3017 w 1376126"/>
                <a:gd name="connsiteY1" fmla="*/ 147873 h 663920"/>
                <a:gd name="connsiteX2" fmla="*/ 464744 w 1376126"/>
                <a:gd name="connsiteY2" fmla="*/ 156926 h 663920"/>
                <a:gd name="connsiteX3" fmla="*/ 461726 w 1376126"/>
                <a:gd name="connsiteY3" fmla="*/ 513029 h 663920"/>
                <a:gd name="connsiteX4" fmla="*/ 482851 w 1376126"/>
                <a:gd name="connsiteY4" fmla="*/ 525101 h 663920"/>
                <a:gd name="connsiteX5" fmla="*/ 525101 w 1376126"/>
                <a:gd name="connsiteY5" fmla="*/ 528118 h 663920"/>
                <a:gd name="connsiteX6" fmla="*/ 549243 w 1376126"/>
                <a:gd name="connsiteY6" fmla="*/ 534154 h 663920"/>
                <a:gd name="connsiteX7" fmla="*/ 564332 w 1376126"/>
                <a:gd name="connsiteY7" fmla="*/ 546225 h 663920"/>
                <a:gd name="connsiteX8" fmla="*/ 607114 w 1376126"/>
                <a:gd name="connsiteY8" fmla="*/ 550001 h 663920"/>
                <a:gd name="connsiteX9" fmla="*/ 633742 w 1376126"/>
                <a:gd name="connsiteY9" fmla="*/ 585457 h 663920"/>
                <a:gd name="connsiteX10" fmla="*/ 666187 w 1376126"/>
                <a:gd name="connsiteY10" fmla="*/ 589252 h 663920"/>
                <a:gd name="connsiteX11" fmla="*/ 691081 w 1376126"/>
                <a:gd name="connsiteY11" fmla="*/ 597528 h 663920"/>
                <a:gd name="connsiteX12" fmla="*/ 757473 w 1376126"/>
                <a:gd name="connsiteY12" fmla="*/ 585457 h 663920"/>
                <a:gd name="connsiteX13" fmla="*/ 841972 w 1376126"/>
                <a:gd name="connsiteY13" fmla="*/ 630724 h 663920"/>
                <a:gd name="connsiteX14" fmla="*/ 884221 w 1376126"/>
                <a:gd name="connsiteY14" fmla="*/ 615635 h 663920"/>
                <a:gd name="connsiteX15" fmla="*/ 920435 w 1376126"/>
                <a:gd name="connsiteY15" fmla="*/ 642796 h 663920"/>
                <a:gd name="connsiteX16" fmla="*/ 962685 w 1376126"/>
                <a:gd name="connsiteY16" fmla="*/ 636760 h 663920"/>
                <a:gd name="connsiteX17" fmla="*/ 1001917 w 1376126"/>
                <a:gd name="connsiteY17" fmla="*/ 648831 h 663920"/>
                <a:gd name="connsiteX18" fmla="*/ 1038130 w 1376126"/>
                <a:gd name="connsiteY18" fmla="*/ 645813 h 663920"/>
                <a:gd name="connsiteX19" fmla="*/ 1074344 w 1376126"/>
                <a:gd name="connsiteY19" fmla="*/ 663920 h 663920"/>
                <a:gd name="connsiteX20" fmla="*/ 1095469 w 1376126"/>
                <a:gd name="connsiteY20" fmla="*/ 660903 h 663920"/>
                <a:gd name="connsiteX21" fmla="*/ 1146772 w 1376126"/>
                <a:gd name="connsiteY21" fmla="*/ 624689 h 663920"/>
                <a:gd name="connsiteX22" fmla="*/ 1186004 w 1376126"/>
                <a:gd name="connsiteY22" fmla="*/ 615635 h 663920"/>
                <a:gd name="connsiteX23" fmla="*/ 1237307 w 1376126"/>
                <a:gd name="connsiteY23" fmla="*/ 621671 h 663920"/>
                <a:gd name="connsiteX24" fmla="*/ 1270503 w 1376126"/>
                <a:gd name="connsiteY24" fmla="*/ 609600 h 663920"/>
                <a:gd name="connsiteX25" fmla="*/ 1376126 w 1376126"/>
                <a:gd name="connsiteY25" fmla="*/ 657885 h 663920"/>
                <a:gd name="connsiteX26" fmla="*/ 1370091 w 1376126"/>
                <a:gd name="connsiteY26" fmla="*/ 353085 h 663920"/>
                <a:gd name="connsiteX27" fmla="*/ 1345948 w 1376126"/>
                <a:gd name="connsiteY27" fmla="*/ 196158 h 663920"/>
                <a:gd name="connsiteX28" fmla="*/ 1333877 w 1376126"/>
                <a:gd name="connsiteY28" fmla="*/ 90534 h 663920"/>
                <a:gd name="connsiteX29" fmla="*/ 1312752 w 1376126"/>
                <a:gd name="connsiteY29" fmla="*/ 0 h 663920"/>
                <a:gd name="connsiteX30" fmla="*/ 742384 w 1376126"/>
                <a:gd name="connsiteY30" fmla="*/ 45267 h 663920"/>
                <a:gd name="connsiteX31" fmla="*/ 0 w 1376126"/>
                <a:gd name="connsiteY31" fmla="*/ 51303 h 663920"/>
                <a:gd name="connsiteX0" fmla="*/ 0 w 1390176"/>
                <a:gd name="connsiteY0" fmla="*/ 51303 h 677287"/>
                <a:gd name="connsiteX1" fmla="*/ 3017 w 1390176"/>
                <a:gd name="connsiteY1" fmla="*/ 147873 h 677287"/>
                <a:gd name="connsiteX2" fmla="*/ 464744 w 1390176"/>
                <a:gd name="connsiteY2" fmla="*/ 156926 h 677287"/>
                <a:gd name="connsiteX3" fmla="*/ 461726 w 1390176"/>
                <a:gd name="connsiteY3" fmla="*/ 513029 h 677287"/>
                <a:gd name="connsiteX4" fmla="*/ 482851 w 1390176"/>
                <a:gd name="connsiteY4" fmla="*/ 525101 h 677287"/>
                <a:gd name="connsiteX5" fmla="*/ 525101 w 1390176"/>
                <a:gd name="connsiteY5" fmla="*/ 528118 h 677287"/>
                <a:gd name="connsiteX6" fmla="*/ 549243 w 1390176"/>
                <a:gd name="connsiteY6" fmla="*/ 534154 h 677287"/>
                <a:gd name="connsiteX7" fmla="*/ 564332 w 1390176"/>
                <a:gd name="connsiteY7" fmla="*/ 546225 h 677287"/>
                <a:gd name="connsiteX8" fmla="*/ 607114 w 1390176"/>
                <a:gd name="connsiteY8" fmla="*/ 550001 h 677287"/>
                <a:gd name="connsiteX9" fmla="*/ 633742 w 1390176"/>
                <a:gd name="connsiteY9" fmla="*/ 585457 h 677287"/>
                <a:gd name="connsiteX10" fmla="*/ 666187 w 1390176"/>
                <a:gd name="connsiteY10" fmla="*/ 589252 h 677287"/>
                <a:gd name="connsiteX11" fmla="*/ 691081 w 1390176"/>
                <a:gd name="connsiteY11" fmla="*/ 597528 h 677287"/>
                <a:gd name="connsiteX12" fmla="*/ 757473 w 1390176"/>
                <a:gd name="connsiteY12" fmla="*/ 585457 h 677287"/>
                <a:gd name="connsiteX13" fmla="*/ 841972 w 1390176"/>
                <a:gd name="connsiteY13" fmla="*/ 630724 h 677287"/>
                <a:gd name="connsiteX14" fmla="*/ 884221 w 1390176"/>
                <a:gd name="connsiteY14" fmla="*/ 615635 h 677287"/>
                <a:gd name="connsiteX15" fmla="*/ 920435 w 1390176"/>
                <a:gd name="connsiteY15" fmla="*/ 642796 h 677287"/>
                <a:gd name="connsiteX16" fmla="*/ 962685 w 1390176"/>
                <a:gd name="connsiteY16" fmla="*/ 636760 h 677287"/>
                <a:gd name="connsiteX17" fmla="*/ 1001917 w 1390176"/>
                <a:gd name="connsiteY17" fmla="*/ 648831 h 677287"/>
                <a:gd name="connsiteX18" fmla="*/ 1038130 w 1390176"/>
                <a:gd name="connsiteY18" fmla="*/ 645813 h 677287"/>
                <a:gd name="connsiteX19" fmla="*/ 1074344 w 1390176"/>
                <a:gd name="connsiteY19" fmla="*/ 663920 h 677287"/>
                <a:gd name="connsiteX20" fmla="*/ 1095469 w 1390176"/>
                <a:gd name="connsiteY20" fmla="*/ 660903 h 677287"/>
                <a:gd name="connsiteX21" fmla="*/ 1146772 w 1390176"/>
                <a:gd name="connsiteY21" fmla="*/ 624689 h 677287"/>
                <a:gd name="connsiteX22" fmla="*/ 1186004 w 1390176"/>
                <a:gd name="connsiteY22" fmla="*/ 615635 h 677287"/>
                <a:gd name="connsiteX23" fmla="*/ 1237307 w 1390176"/>
                <a:gd name="connsiteY23" fmla="*/ 621671 h 677287"/>
                <a:gd name="connsiteX24" fmla="*/ 1270503 w 1390176"/>
                <a:gd name="connsiteY24" fmla="*/ 609600 h 677287"/>
                <a:gd name="connsiteX25" fmla="*/ 1390176 w 1390176"/>
                <a:gd name="connsiteY25" fmla="*/ 677287 h 677287"/>
                <a:gd name="connsiteX26" fmla="*/ 1370091 w 1390176"/>
                <a:gd name="connsiteY26" fmla="*/ 353085 h 677287"/>
                <a:gd name="connsiteX27" fmla="*/ 1345948 w 1390176"/>
                <a:gd name="connsiteY27" fmla="*/ 196158 h 677287"/>
                <a:gd name="connsiteX28" fmla="*/ 1333877 w 1390176"/>
                <a:gd name="connsiteY28" fmla="*/ 90534 h 677287"/>
                <a:gd name="connsiteX29" fmla="*/ 1312752 w 1390176"/>
                <a:gd name="connsiteY29" fmla="*/ 0 h 677287"/>
                <a:gd name="connsiteX30" fmla="*/ 742384 w 1390176"/>
                <a:gd name="connsiteY30" fmla="*/ 45267 h 677287"/>
                <a:gd name="connsiteX31" fmla="*/ 0 w 1390176"/>
                <a:gd name="connsiteY31" fmla="*/ 51303 h 677287"/>
                <a:gd name="connsiteX0" fmla="*/ 0 w 1390176"/>
                <a:gd name="connsiteY0" fmla="*/ 51303 h 677287"/>
                <a:gd name="connsiteX1" fmla="*/ 3017 w 1390176"/>
                <a:gd name="connsiteY1" fmla="*/ 147873 h 677287"/>
                <a:gd name="connsiteX2" fmla="*/ 464744 w 1390176"/>
                <a:gd name="connsiteY2" fmla="*/ 156926 h 677287"/>
                <a:gd name="connsiteX3" fmla="*/ 461726 w 1390176"/>
                <a:gd name="connsiteY3" fmla="*/ 513029 h 677287"/>
                <a:gd name="connsiteX4" fmla="*/ 482851 w 1390176"/>
                <a:gd name="connsiteY4" fmla="*/ 525101 h 677287"/>
                <a:gd name="connsiteX5" fmla="*/ 525101 w 1390176"/>
                <a:gd name="connsiteY5" fmla="*/ 528118 h 677287"/>
                <a:gd name="connsiteX6" fmla="*/ 549243 w 1390176"/>
                <a:gd name="connsiteY6" fmla="*/ 534154 h 677287"/>
                <a:gd name="connsiteX7" fmla="*/ 564332 w 1390176"/>
                <a:gd name="connsiteY7" fmla="*/ 546225 h 677287"/>
                <a:gd name="connsiteX8" fmla="*/ 607114 w 1390176"/>
                <a:gd name="connsiteY8" fmla="*/ 550001 h 677287"/>
                <a:gd name="connsiteX9" fmla="*/ 633742 w 1390176"/>
                <a:gd name="connsiteY9" fmla="*/ 585457 h 677287"/>
                <a:gd name="connsiteX10" fmla="*/ 666187 w 1390176"/>
                <a:gd name="connsiteY10" fmla="*/ 589252 h 677287"/>
                <a:gd name="connsiteX11" fmla="*/ 691081 w 1390176"/>
                <a:gd name="connsiteY11" fmla="*/ 597528 h 677287"/>
                <a:gd name="connsiteX12" fmla="*/ 757473 w 1390176"/>
                <a:gd name="connsiteY12" fmla="*/ 585457 h 677287"/>
                <a:gd name="connsiteX13" fmla="*/ 841972 w 1390176"/>
                <a:gd name="connsiteY13" fmla="*/ 630724 h 677287"/>
                <a:gd name="connsiteX14" fmla="*/ 884221 w 1390176"/>
                <a:gd name="connsiteY14" fmla="*/ 615635 h 677287"/>
                <a:gd name="connsiteX15" fmla="*/ 920435 w 1390176"/>
                <a:gd name="connsiteY15" fmla="*/ 642796 h 677287"/>
                <a:gd name="connsiteX16" fmla="*/ 962685 w 1390176"/>
                <a:gd name="connsiteY16" fmla="*/ 636760 h 677287"/>
                <a:gd name="connsiteX17" fmla="*/ 1001917 w 1390176"/>
                <a:gd name="connsiteY17" fmla="*/ 648831 h 677287"/>
                <a:gd name="connsiteX18" fmla="*/ 1038130 w 1390176"/>
                <a:gd name="connsiteY18" fmla="*/ 645813 h 677287"/>
                <a:gd name="connsiteX19" fmla="*/ 1074344 w 1390176"/>
                <a:gd name="connsiteY19" fmla="*/ 663920 h 677287"/>
                <a:gd name="connsiteX20" fmla="*/ 1095469 w 1390176"/>
                <a:gd name="connsiteY20" fmla="*/ 660903 h 677287"/>
                <a:gd name="connsiteX21" fmla="*/ 1146772 w 1390176"/>
                <a:gd name="connsiteY21" fmla="*/ 624689 h 677287"/>
                <a:gd name="connsiteX22" fmla="*/ 1186004 w 1390176"/>
                <a:gd name="connsiteY22" fmla="*/ 615635 h 677287"/>
                <a:gd name="connsiteX23" fmla="*/ 1237307 w 1390176"/>
                <a:gd name="connsiteY23" fmla="*/ 621671 h 677287"/>
                <a:gd name="connsiteX24" fmla="*/ 1270503 w 1390176"/>
                <a:gd name="connsiteY24" fmla="*/ 609600 h 677287"/>
                <a:gd name="connsiteX25" fmla="*/ 1390176 w 1390176"/>
                <a:gd name="connsiteY25" fmla="*/ 677287 h 677287"/>
                <a:gd name="connsiteX26" fmla="*/ 1381761 w 1390176"/>
                <a:gd name="connsiteY26" fmla="*/ 353269 h 677287"/>
                <a:gd name="connsiteX27" fmla="*/ 1345948 w 1390176"/>
                <a:gd name="connsiteY27" fmla="*/ 196158 h 677287"/>
                <a:gd name="connsiteX28" fmla="*/ 1333877 w 1390176"/>
                <a:gd name="connsiteY28" fmla="*/ 90534 h 677287"/>
                <a:gd name="connsiteX29" fmla="*/ 1312752 w 1390176"/>
                <a:gd name="connsiteY29" fmla="*/ 0 h 677287"/>
                <a:gd name="connsiteX30" fmla="*/ 742384 w 1390176"/>
                <a:gd name="connsiteY30" fmla="*/ 45267 h 677287"/>
                <a:gd name="connsiteX31" fmla="*/ 0 w 1390176"/>
                <a:gd name="connsiteY31" fmla="*/ 51303 h 677287"/>
                <a:gd name="connsiteX0" fmla="*/ 0 w 1390176"/>
                <a:gd name="connsiteY0" fmla="*/ 51303 h 677287"/>
                <a:gd name="connsiteX1" fmla="*/ 3017 w 1390176"/>
                <a:gd name="connsiteY1" fmla="*/ 147873 h 677287"/>
                <a:gd name="connsiteX2" fmla="*/ 464744 w 1390176"/>
                <a:gd name="connsiteY2" fmla="*/ 156926 h 677287"/>
                <a:gd name="connsiteX3" fmla="*/ 461726 w 1390176"/>
                <a:gd name="connsiteY3" fmla="*/ 513029 h 677287"/>
                <a:gd name="connsiteX4" fmla="*/ 482851 w 1390176"/>
                <a:gd name="connsiteY4" fmla="*/ 525101 h 677287"/>
                <a:gd name="connsiteX5" fmla="*/ 525101 w 1390176"/>
                <a:gd name="connsiteY5" fmla="*/ 528118 h 677287"/>
                <a:gd name="connsiteX6" fmla="*/ 549243 w 1390176"/>
                <a:gd name="connsiteY6" fmla="*/ 534154 h 677287"/>
                <a:gd name="connsiteX7" fmla="*/ 564332 w 1390176"/>
                <a:gd name="connsiteY7" fmla="*/ 546225 h 677287"/>
                <a:gd name="connsiteX8" fmla="*/ 607114 w 1390176"/>
                <a:gd name="connsiteY8" fmla="*/ 550001 h 677287"/>
                <a:gd name="connsiteX9" fmla="*/ 633742 w 1390176"/>
                <a:gd name="connsiteY9" fmla="*/ 585457 h 677287"/>
                <a:gd name="connsiteX10" fmla="*/ 666187 w 1390176"/>
                <a:gd name="connsiteY10" fmla="*/ 589252 h 677287"/>
                <a:gd name="connsiteX11" fmla="*/ 691081 w 1390176"/>
                <a:gd name="connsiteY11" fmla="*/ 597528 h 677287"/>
                <a:gd name="connsiteX12" fmla="*/ 757473 w 1390176"/>
                <a:gd name="connsiteY12" fmla="*/ 585457 h 677287"/>
                <a:gd name="connsiteX13" fmla="*/ 841972 w 1390176"/>
                <a:gd name="connsiteY13" fmla="*/ 630724 h 677287"/>
                <a:gd name="connsiteX14" fmla="*/ 884221 w 1390176"/>
                <a:gd name="connsiteY14" fmla="*/ 615635 h 677287"/>
                <a:gd name="connsiteX15" fmla="*/ 920435 w 1390176"/>
                <a:gd name="connsiteY15" fmla="*/ 642796 h 677287"/>
                <a:gd name="connsiteX16" fmla="*/ 962685 w 1390176"/>
                <a:gd name="connsiteY16" fmla="*/ 636760 h 677287"/>
                <a:gd name="connsiteX17" fmla="*/ 1001917 w 1390176"/>
                <a:gd name="connsiteY17" fmla="*/ 648831 h 677287"/>
                <a:gd name="connsiteX18" fmla="*/ 1038130 w 1390176"/>
                <a:gd name="connsiteY18" fmla="*/ 645813 h 677287"/>
                <a:gd name="connsiteX19" fmla="*/ 1074344 w 1390176"/>
                <a:gd name="connsiteY19" fmla="*/ 663920 h 677287"/>
                <a:gd name="connsiteX20" fmla="*/ 1095469 w 1390176"/>
                <a:gd name="connsiteY20" fmla="*/ 660903 h 677287"/>
                <a:gd name="connsiteX21" fmla="*/ 1146772 w 1390176"/>
                <a:gd name="connsiteY21" fmla="*/ 624689 h 677287"/>
                <a:gd name="connsiteX22" fmla="*/ 1186004 w 1390176"/>
                <a:gd name="connsiteY22" fmla="*/ 615635 h 677287"/>
                <a:gd name="connsiteX23" fmla="*/ 1237307 w 1390176"/>
                <a:gd name="connsiteY23" fmla="*/ 621671 h 677287"/>
                <a:gd name="connsiteX24" fmla="*/ 1270503 w 1390176"/>
                <a:gd name="connsiteY24" fmla="*/ 609600 h 677287"/>
                <a:gd name="connsiteX25" fmla="*/ 1390176 w 1390176"/>
                <a:gd name="connsiteY25" fmla="*/ 677287 h 677287"/>
                <a:gd name="connsiteX26" fmla="*/ 1381761 w 1390176"/>
                <a:gd name="connsiteY26" fmla="*/ 353269 h 677287"/>
                <a:gd name="connsiteX27" fmla="*/ 1362384 w 1390176"/>
                <a:gd name="connsiteY27" fmla="*/ 196260 h 677287"/>
                <a:gd name="connsiteX28" fmla="*/ 1333877 w 1390176"/>
                <a:gd name="connsiteY28" fmla="*/ 90534 h 677287"/>
                <a:gd name="connsiteX29" fmla="*/ 1312752 w 1390176"/>
                <a:gd name="connsiteY29" fmla="*/ 0 h 677287"/>
                <a:gd name="connsiteX30" fmla="*/ 742384 w 1390176"/>
                <a:gd name="connsiteY30" fmla="*/ 45267 h 677287"/>
                <a:gd name="connsiteX31" fmla="*/ 0 w 1390176"/>
                <a:gd name="connsiteY31" fmla="*/ 51303 h 677287"/>
                <a:gd name="connsiteX0" fmla="*/ 0 w 1390176"/>
                <a:gd name="connsiteY0" fmla="*/ 51303 h 677924"/>
                <a:gd name="connsiteX1" fmla="*/ 3017 w 1390176"/>
                <a:gd name="connsiteY1" fmla="*/ 147873 h 677924"/>
                <a:gd name="connsiteX2" fmla="*/ 464744 w 1390176"/>
                <a:gd name="connsiteY2" fmla="*/ 156926 h 677924"/>
                <a:gd name="connsiteX3" fmla="*/ 461726 w 1390176"/>
                <a:gd name="connsiteY3" fmla="*/ 513029 h 677924"/>
                <a:gd name="connsiteX4" fmla="*/ 482851 w 1390176"/>
                <a:gd name="connsiteY4" fmla="*/ 525101 h 677924"/>
                <a:gd name="connsiteX5" fmla="*/ 525101 w 1390176"/>
                <a:gd name="connsiteY5" fmla="*/ 528118 h 677924"/>
                <a:gd name="connsiteX6" fmla="*/ 549243 w 1390176"/>
                <a:gd name="connsiteY6" fmla="*/ 534154 h 677924"/>
                <a:gd name="connsiteX7" fmla="*/ 564332 w 1390176"/>
                <a:gd name="connsiteY7" fmla="*/ 546225 h 677924"/>
                <a:gd name="connsiteX8" fmla="*/ 607114 w 1390176"/>
                <a:gd name="connsiteY8" fmla="*/ 550001 h 677924"/>
                <a:gd name="connsiteX9" fmla="*/ 633742 w 1390176"/>
                <a:gd name="connsiteY9" fmla="*/ 585457 h 677924"/>
                <a:gd name="connsiteX10" fmla="*/ 666187 w 1390176"/>
                <a:gd name="connsiteY10" fmla="*/ 589252 h 677924"/>
                <a:gd name="connsiteX11" fmla="*/ 691081 w 1390176"/>
                <a:gd name="connsiteY11" fmla="*/ 597528 h 677924"/>
                <a:gd name="connsiteX12" fmla="*/ 757473 w 1390176"/>
                <a:gd name="connsiteY12" fmla="*/ 585457 h 677924"/>
                <a:gd name="connsiteX13" fmla="*/ 841972 w 1390176"/>
                <a:gd name="connsiteY13" fmla="*/ 630724 h 677924"/>
                <a:gd name="connsiteX14" fmla="*/ 884221 w 1390176"/>
                <a:gd name="connsiteY14" fmla="*/ 615635 h 677924"/>
                <a:gd name="connsiteX15" fmla="*/ 920435 w 1390176"/>
                <a:gd name="connsiteY15" fmla="*/ 642796 h 677924"/>
                <a:gd name="connsiteX16" fmla="*/ 962685 w 1390176"/>
                <a:gd name="connsiteY16" fmla="*/ 636760 h 677924"/>
                <a:gd name="connsiteX17" fmla="*/ 1001917 w 1390176"/>
                <a:gd name="connsiteY17" fmla="*/ 648831 h 677924"/>
                <a:gd name="connsiteX18" fmla="*/ 1038130 w 1390176"/>
                <a:gd name="connsiteY18" fmla="*/ 645813 h 677924"/>
                <a:gd name="connsiteX19" fmla="*/ 1074344 w 1390176"/>
                <a:gd name="connsiteY19" fmla="*/ 663920 h 677924"/>
                <a:gd name="connsiteX20" fmla="*/ 1100043 w 1390176"/>
                <a:gd name="connsiteY20" fmla="*/ 677924 h 677924"/>
                <a:gd name="connsiteX21" fmla="*/ 1146772 w 1390176"/>
                <a:gd name="connsiteY21" fmla="*/ 624689 h 677924"/>
                <a:gd name="connsiteX22" fmla="*/ 1186004 w 1390176"/>
                <a:gd name="connsiteY22" fmla="*/ 615635 h 677924"/>
                <a:gd name="connsiteX23" fmla="*/ 1237307 w 1390176"/>
                <a:gd name="connsiteY23" fmla="*/ 621671 h 677924"/>
                <a:gd name="connsiteX24" fmla="*/ 1270503 w 1390176"/>
                <a:gd name="connsiteY24" fmla="*/ 609600 h 677924"/>
                <a:gd name="connsiteX25" fmla="*/ 1390176 w 1390176"/>
                <a:gd name="connsiteY25" fmla="*/ 677287 h 677924"/>
                <a:gd name="connsiteX26" fmla="*/ 1381761 w 1390176"/>
                <a:gd name="connsiteY26" fmla="*/ 353269 h 677924"/>
                <a:gd name="connsiteX27" fmla="*/ 1362384 w 1390176"/>
                <a:gd name="connsiteY27" fmla="*/ 196260 h 677924"/>
                <a:gd name="connsiteX28" fmla="*/ 1333877 w 1390176"/>
                <a:gd name="connsiteY28" fmla="*/ 90534 h 677924"/>
                <a:gd name="connsiteX29" fmla="*/ 1312752 w 1390176"/>
                <a:gd name="connsiteY29" fmla="*/ 0 h 677924"/>
                <a:gd name="connsiteX30" fmla="*/ 742384 w 1390176"/>
                <a:gd name="connsiteY30" fmla="*/ 45267 h 677924"/>
                <a:gd name="connsiteX31" fmla="*/ 0 w 1390176"/>
                <a:gd name="connsiteY31" fmla="*/ 51303 h 67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90176" h="677924">
                  <a:moveTo>
                    <a:pt x="0" y="51303"/>
                  </a:moveTo>
                  <a:cubicBezTo>
                    <a:pt x="1006" y="83493"/>
                    <a:pt x="2011" y="115683"/>
                    <a:pt x="3017" y="147873"/>
                  </a:cubicBezTo>
                  <a:lnTo>
                    <a:pt x="464744" y="156926"/>
                  </a:lnTo>
                  <a:lnTo>
                    <a:pt x="461726" y="513029"/>
                  </a:lnTo>
                  <a:lnTo>
                    <a:pt x="482851" y="525101"/>
                  </a:lnTo>
                  <a:lnTo>
                    <a:pt x="525101" y="528118"/>
                  </a:lnTo>
                  <a:lnTo>
                    <a:pt x="549243" y="534154"/>
                  </a:lnTo>
                  <a:lnTo>
                    <a:pt x="564332" y="546225"/>
                  </a:lnTo>
                  <a:lnTo>
                    <a:pt x="607114" y="550001"/>
                  </a:lnTo>
                  <a:lnTo>
                    <a:pt x="633742" y="585457"/>
                  </a:lnTo>
                  <a:lnTo>
                    <a:pt x="666187" y="589252"/>
                  </a:lnTo>
                  <a:lnTo>
                    <a:pt x="691081" y="597528"/>
                  </a:lnTo>
                  <a:lnTo>
                    <a:pt x="757473" y="585457"/>
                  </a:lnTo>
                  <a:lnTo>
                    <a:pt x="841972" y="630724"/>
                  </a:lnTo>
                  <a:lnTo>
                    <a:pt x="884221" y="615635"/>
                  </a:lnTo>
                  <a:lnTo>
                    <a:pt x="920435" y="642796"/>
                  </a:lnTo>
                  <a:lnTo>
                    <a:pt x="962685" y="636760"/>
                  </a:lnTo>
                  <a:lnTo>
                    <a:pt x="1001917" y="648831"/>
                  </a:lnTo>
                  <a:lnTo>
                    <a:pt x="1038130" y="645813"/>
                  </a:lnTo>
                  <a:lnTo>
                    <a:pt x="1074344" y="663920"/>
                  </a:lnTo>
                  <a:lnTo>
                    <a:pt x="1100043" y="677924"/>
                  </a:lnTo>
                  <a:lnTo>
                    <a:pt x="1146772" y="624689"/>
                  </a:lnTo>
                  <a:lnTo>
                    <a:pt x="1186004" y="615635"/>
                  </a:lnTo>
                  <a:lnTo>
                    <a:pt x="1237307" y="621671"/>
                  </a:lnTo>
                  <a:lnTo>
                    <a:pt x="1270503" y="609600"/>
                  </a:lnTo>
                  <a:lnTo>
                    <a:pt x="1390176" y="677287"/>
                  </a:lnTo>
                  <a:lnTo>
                    <a:pt x="1381761" y="353269"/>
                  </a:lnTo>
                  <a:lnTo>
                    <a:pt x="1362384" y="196260"/>
                  </a:lnTo>
                  <a:lnTo>
                    <a:pt x="1333877" y="90534"/>
                  </a:lnTo>
                  <a:lnTo>
                    <a:pt x="1312752" y="0"/>
                  </a:lnTo>
                  <a:lnTo>
                    <a:pt x="742384" y="45267"/>
                  </a:lnTo>
                  <a:lnTo>
                    <a:pt x="0" y="51303"/>
                  </a:lnTo>
                  <a:close/>
                </a:path>
              </a:pathLst>
            </a:custGeom>
            <a:solidFill>
              <a:schemeClr val="accent2"/>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79" name="Freeform 19">
              <a:extLst>
                <a:ext uri="{FF2B5EF4-FFF2-40B4-BE49-F238E27FC236}">
                  <a16:creationId xmlns:a16="http://schemas.microsoft.com/office/drawing/2014/main" id="{12164BB9-289E-4CA7-AD8C-BA3614D85754}"/>
                </a:ext>
              </a:extLst>
            </p:cNvPr>
            <p:cNvSpPr/>
            <p:nvPr/>
          </p:nvSpPr>
          <p:spPr>
            <a:xfrm>
              <a:off x="3014636" y="3292810"/>
              <a:ext cx="489525" cy="482237"/>
            </a:xfrm>
            <a:custGeom>
              <a:avLst/>
              <a:gdLst>
                <a:gd name="connsiteX0" fmla="*/ 0 w 751437"/>
                <a:gd name="connsiteY0" fmla="*/ 75445 h 742384"/>
                <a:gd name="connsiteX1" fmla="*/ 36213 w 751437"/>
                <a:gd name="connsiteY1" fmla="*/ 347049 h 742384"/>
                <a:gd name="connsiteX2" fmla="*/ 42249 w 751437"/>
                <a:gd name="connsiteY2" fmla="*/ 633742 h 742384"/>
                <a:gd name="connsiteX3" fmla="*/ 96570 w 751437"/>
                <a:gd name="connsiteY3" fmla="*/ 618653 h 742384"/>
                <a:gd name="connsiteX4" fmla="*/ 114677 w 751437"/>
                <a:gd name="connsiteY4" fmla="*/ 636760 h 742384"/>
                <a:gd name="connsiteX5" fmla="*/ 123730 w 751437"/>
                <a:gd name="connsiteY5" fmla="*/ 742384 h 742384"/>
                <a:gd name="connsiteX6" fmla="*/ 407405 w 751437"/>
                <a:gd name="connsiteY6" fmla="*/ 712206 h 742384"/>
                <a:gd name="connsiteX7" fmla="*/ 579421 w 751437"/>
                <a:gd name="connsiteY7" fmla="*/ 685045 h 742384"/>
                <a:gd name="connsiteX8" fmla="*/ 588475 w 751437"/>
                <a:gd name="connsiteY8" fmla="*/ 700134 h 742384"/>
                <a:gd name="connsiteX9" fmla="*/ 597528 w 751437"/>
                <a:gd name="connsiteY9" fmla="*/ 597528 h 742384"/>
                <a:gd name="connsiteX10" fmla="*/ 573386 w 751437"/>
                <a:gd name="connsiteY10" fmla="*/ 537172 h 742384"/>
                <a:gd name="connsiteX11" fmla="*/ 594510 w 751437"/>
                <a:gd name="connsiteY11" fmla="*/ 473798 h 742384"/>
                <a:gd name="connsiteX12" fmla="*/ 642796 w 751437"/>
                <a:gd name="connsiteY12" fmla="*/ 395334 h 742384"/>
                <a:gd name="connsiteX13" fmla="*/ 651849 w 751437"/>
                <a:gd name="connsiteY13" fmla="*/ 365156 h 742384"/>
                <a:gd name="connsiteX14" fmla="*/ 648831 w 751437"/>
                <a:gd name="connsiteY14" fmla="*/ 341014 h 742384"/>
                <a:gd name="connsiteX15" fmla="*/ 691081 w 751437"/>
                <a:gd name="connsiteY15" fmla="*/ 274622 h 742384"/>
                <a:gd name="connsiteX16" fmla="*/ 700134 w 751437"/>
                <a:gd name="connsiteY16" fmla="*/ 223319 h 742384"/>
                <a:gd name="connsiteX17" fmla="*/ 694099 w 751437"/>
                <a:gd name="connsiteY17" fmla="*/ 205212 h 742384"/>
                <a:gd name="connsiteX18" fmla="*/ 727295 w 751437"/>
                <a:gd name="connsiteY18" fmla="*/ 172016 h 742384"/>
                <a:gd name="connsiteX19" fmla="*/ 718241 w 751437"/>
                <a:gd name="connsiteY19" fmla="*/ 141837 h 742384"/>
                <a:gd name="connsiteX20" fmla="*/ 751437 w 751437"/>
                <a:gd name="connsiteY20" fmla="*/ 72427 h 742384"/>
                <a:gd name="connsiteX21" fmla="*/ 685045 w 751437"/>
                <a:gd name="connsiteY21" fmla="*/ 72427 h 742384"/>
                <a:gd name="connsiteX22" fmla="*/ 660903 w 751437"/>
                <a:gd name="connsiteY22" fmla="*/ 57338 h 742384"/>
                <a:gd name="connsiteX23" fmla="*/ 669956 w 751437"/>
                <a:gd name="connsiteY23" fmla="*/ 0 h 742384"/>
                <a:gd name="connsiteX24" fmla="*/ 669956 w 751437"/>
                <a:gd name="connsiteY24" fmla="*/ 0 h 742384"/>
                <a:gd name="connsiteX25" fmla="*/ 322906 w 751437"/>
                <a:gd name="connsiteY25" fmla="*/ 30178 h 742384"/>
                <a:gd name="connsiteX26" fmla="*/ 162962 w 751437"/>
                <a:gd name="connsiteY26" fmla="*/ 48285 h 742384"/>
                <a:gd name="connsiteX27" fmla="*/ 0 w 751437"/>
                <a:gd name="connsiteY27" fmla="*/ 75445 h 742384"/>
                <a:gd name="connsiteX0" fmla="*/ 0 w 751437"/>
                <a:gd name="connsiteY0" fmla="*/ 75445 h 742384"/>
                <a:gd name="connsiteX1" fmla="*/ 36213 w 751437"/>
                <a:gd name="connsiteY1" fmla="*/ 347049 h 742384"/>
                <a:gd name="connsiteX2" fmla="*/ 42249 w 751437"/>
                <a:gd name="connsiteY2" fmla="*/ 633742 h 742384"/>
                <a:gd name="connsiteX3" fmla="*/ 54809 w 751437"/>
                <a:gd name="connsiteY3" fmla="*/ 644618 h 742384"/>
                <a:gd name="connsiteX4" fmla="*/ 96570 w 751437"/>
                <a:gd name="connsiteY4" fmla="*/ 618653 h 742384"/>
                <a:gd name="connsiteX5" fmla="*/ 114677 w 751437"/>
                <a:gd name="connsiteY5" fmla="*/ 636760 h 742384"/>
                <a:gd name="connsiteX6" fmla="*/ 123730 w 751437"/>
                <a:gd name="connsiteY6" fmla="*/ 742384 h 742384"/>
                <a:gd name="connsiteX7" fmla="*/ 407405 w 751437"/>
                <a:gd name="connsiteY7" fmla="*/ 712206 h 742384"/>
                <a:gd name="connsiteX8" fmla="*/ 579421 w 751437"/>
                <a:gd name="connsiteY8" fmla="*/ 685045 h 742384"/>
                <a:gd name="connsiteX9" fmla="*/ 588475 w 751437"/>
                <a:gd name="connsiteY9" fmla="*/ 700134 h 742384"/>
                <a:gd name="connsiteX10" fmla="*/ 597528 w 751437"/>
                <a:gd name="connsiteY10" fmla="*/ 597528 h 742384"/>
                <a:gd name="connsiteX11" fmla="*/ 573386 w 751437"/>
                <a:gd name="connsiteY11" fmla="*/ 537172 h 742384"/>
                <a:gd name="connsiteX12" fmla="*/ 594510 w 751437"/>
                <a:gd name="connsiteY12" fmla="*/ 473798 h 742384"/>
                <a:gd name="connsiteX13" fmla="*/ 642796 w 751437"/>
                <a:gd name="connsiteY13" fmla="*/ 395334 h 742384"/>
                <a:gd name="connsiteX14" fmla="*/ 651849 w 751437"/>
                <a:gd name="connsiteY14" fmla="*/ 365156 h 742384"/>
                <a:gd name="connsiteX15" fmla="*/ 648831 w 751437"/>
                <a:gd name="connsiteY15" fmla="*/ 341014 h 742384"/>
                <a:gd name="connsiteX16" fmla="*/ 691081 w 751437"/>
                <a:gd name="connsiteY16" fmla="*/ 274622 h 742384"/>
                <a:gd name="connsiteX17" fmla="*/ 700134 w 751437"/>
                <a:gd name="connsiteY17" fmla="*/ 223319 h 742384"/>
                <a:gd name="connsiteX18" fmla="*/ 694099 w 751437"/>
                <a:gd name="connsiteY18" fmla="*/ 205212 h 742384"/>
                <a:gd name="connsiteX19" fmla="*/ 727295 w 751437"/>
                <a:gd name="connsiteY19" fmla="*/ 172016 h 742384"/>
                <a:gd name="connsiteX20" fmla="*/ 718241 w 751437"/>
                <a:gd name="connsiteY20" fmla="*/ 141837 h 742384"/>
                <a:gd name="connsiteX21" fmla="*/ 751437 w 751437"/>
                <a:gd name="connsiteY21" fmla="*/ 72427 h 742384"/>
                <a:gd name="connsiteX22" fmla="*/ 685045 w 751437"/>
                <a:gd name="connsiteY22" fmla="*/ 72427 h 742384"/>
                <a:gd name="connsiteX23" fmla="*/ 660903 w 751437"/>
                <a:gd name="connsiteY23" fmla="*/ 57338 h 742384"/>
                <a:gd name="connsiteX24" fmla="*/ 669956 w 751437"/>
                <a:gd name="connsiteY24" fmla="*/ 0 h 742384"/>
                <a:gd name="connsiteX25" fmla="*/ 669956 w 751437"/>
                <a:gd name="connsiteY25" fmla="*/ 0 h 742384"/>
                <a:gd name="connsiteX26" fmla="*/ 322906 w 751437"/>
                <a:gd name="connsiteY26" fmla="*/ 30178 h 742384"/>
                <a:gd name="connsiteX27" fmla="*/ 162962 w 751437"/>
                <a:gd name="connsiteY27" fmla="*/ 48285 h 742384"/>
                <a:gd name="connsiteX28" fmla="*/ 0 w 751437"/>
                <a:gd name="connsiteY28" fmla="*/ 75445 h 742384"/>
                <a:gd name="connsiteX0" fmla="*/ 0 w 751437"/>
                <a:gd name="connsiteY0" fmla="*/ 75445 h 742384"/>
                <a:gd name="connsiteX1" fmla="*/ 36213 w 751437"/>
                <a:gd name="connsiteY1" fmla="*/ 347049 h 742384"/>
                <a:gd name="connsiteX2" fmla="*/ 42249 w 751437"/>
                <a:gd name="connsiteY2" fmla="*/ 633742 h 742384"/>
                <a:gd name="connsiteX3" fmla="*/ 54809 w 751437"/>
                <a:gd name="connsiteY3" fmla="*/ 644618 h 742384"/>
                <a:gd name="connsiteX4" fmla="*/ 91803 w 751437"/>
                <a:gd name="connsiteY4" fmla="*/ 628191 h 742384"/>
                <a:gd name="connsiteX5" fmla="*/ 114677 w 751437"/>
                <a:gd name="connsiteY5" fmla="*/ 636760 h 742384"/>
                <a:gd name="connsiteX6" fmla="*/ 123730 w 751437"/>
                <a:gd name="connsiteY6" fmla="*/ 742384 h 742384"/>
                <a:gd name="connsiteX7" fmla="*/ 407405 w 751437"/>
                <a:gd name="connsiteY7" fmla="*/ 712206 h 742384"/>
                <a:gd name="connsiteX8" fmla="*/ 579421 w 751437"/>
                <a:gd name="connsiteY8" fmla="*/ 685045 h 742384"/>
                <a:gd name="connsiteX9" fmla="*/ 588475 w 751437"/>
                <a:gd name="connsiteY9" fmla="*/ 700134 h 742384"/>
                <a:gd name="connsiteX10" fmla="*/ 597528 w 751437"/>
                <a:gd name="connsiteY10" fmla="*/ 597528 h 742384"/>
                <a:gd name="connsiteX11" fmla="*/ 573386 w 751437"/>
                <a:gd name="connsiteY11" fmla="*/ 537172 h 742384"/>
                <a:gd name="connsiteX12" fmla="*/ 594510 w 751437"/>
                <a:gd name="connsiteY12" fmla="*/ 473798 h 742384"/>
                <a:gd name="connsiteX13" fmla="*/ 642796 w 751437"/>
                <a:gd name="connsiteY13" fmla="*/ 395334 h 742384"/>
                <a:gd name="connsiteX14" fmla="*/ 651849 w 751437"/>
                <a:gd name="connsiteY14" fmla="*/ 365156 h 742384"/>
                <a:gd name="connsiteX15" fmla="*/ 648831 w 751437"/>
                <a:gd name="connsiteY15" fmla="*/ 341014 h 742384"/>
                <a:gd name="connsiteX16" fmla="*/ 691081 w 751437"/>
                <a:gd name="connsiteY16" fmla="*/ 274622 h 742384"/>
                <a:gd name="connsiteX17" fmla="*/ 700134 w 751437"/>
                <a:gd name="connsiteY17" fmla="*/ 223319 h 742384"/>
                <a:gd name="connsiteX18" fmla="*/ 694099 w 751437"/>
                <a:gd name="connsiteY18" fmla="*/ 205212 h 742384"/>
                <a:gd name="connsiteX19" fmla="*/ 727295 w 751437"/>
                <a:gd name="connsiteY19" fmla="*/ 172016 h 742384"/>
                <a:gd name="connsiteX20" fmla="*/ 718241 w 751437"/>
                <a:gd name="connsiteY20" fmla="*/ 141837 h 742384"/>
                <a:gd name="connsiteX21" fmla="*/ 751437 w 751437"/>
                <a:gd name="connsiteY21" fmla="*/ 72427 h 742384"/>
                <a:gd name="connsiteX22" fmla="*/ 685045 w 751437"/>
                <a:gd name="connsiteY22" fmla="*/ 72427 h 742384"/>
                <a:gd name="connsiteX23" fmla="*/ 660903 w 751437"/>
                <a:gd name="connsiteY23" fmla="*/ 57338 h 742384"/>
                <a:gd name="connsiteX24" fmla="*/ 669956 w 751437"/>
                <a:gd name="connsiteY24" fmla="*/ 0 h 742384"/>
                <a:gd name="connsiteX25" fmla="*/ 669956 w 751437"/>
                <a:gd name="connsiteY25" fmla="*/ 0 h 742384"/>
                <a:gd name="connsiteX26" fmla="*/ 322906 w 751437"/>
                <a:gd name="connsiteY26" fmla="*/ 30178 h 742384"/>
                <a:gd name="connsiteX27" fmla="*/ 162962 w 751437"/>
                <a:gd name="connsiteY27" fmla="*/ 48285 h 742384"/>
                <a:gd name="connsiteX28" fmla="*/ 0 w 751437"/>
                <a:gd name="connsiteY28" fmla="*/ 75445 h 74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51437" h="742384">
                  <a:moveTo>
                    <a:pt x="0" y="75445"/>
                  </a:moveTo>
                  <a:lnTo>
                    <a:pt x="36213" y="347049"/>
                  </a:lnTo>
                  <a:lnTo>
                    <a:pt x="42249" y="633742"/>
                  </a:lnTo>
                  <a:cubicBezTo>
                    <a:pt x="44847" y="632598"/>
                    <a:pt x="52211" y="645762"/>
                    <a:pt x="54809" y="644618"/>
                  </a:cubicBezTo>
                  <a:lnTo>
                    <a:pt x="91803" y="628191"/>
                  </a:lnTo>
                  <a:lnTo>
                    <a:pt x="114677" y="636760"/>
                  </a:lnTo>
                  <a:lnTo>
                    <a:pt x="123730" y="742384"/>
                  </a:lnTo>
                  <a:lnTo>
                    <a:pt x="407405" y="712206"/>
                  </a:lnTo>
                  <a:lnTo>
                    <a:pt x="579421" y="685045"/>
                  </a:lnTo>
                  <a:lnTo>
                    <a:pt x="588475" y="700134"/>
                  </a:lnTo>
                  <a:lnTo>
                    <a:pt x="597528" y="597528"/>
                  </a:lnTo>
                  <a:lnTo>
                    <a:pt x="573386" y="537172"/>
                  </a:lnTo>
                  <a:lnTo>
                    <a:pt x="594510" y="473798"/>
                  </a:lnTo>
                  <a:lnTo>
                    <a:pt x="642796" y="395334"/>
                  </a:lnTo>
                  <a:lnTo>
                    <a:pt x="651849" y="365156"/>
                  </a:lnTo>
                  <a:lnTo>
                    <a:pt x="648831" y="341014"/>
                  </a:lnTo>
                  <a:lnTo>
                    <a:pt x="691081" y="274622"/>
                  </a:lnTo>
                  <a:lnTo>
                    <a:pt x="700134" y="223319"/>
                  </a:lnTo>
                  <a:lnTo>
                    <a:pt x="694099" y="205212"/>
                  </a:lnTo>
                  <a:lnTo>
                    <a:pt x="727295" y="172016"/>
                  </a:lnTo>
                  <a:lnTo>
                    <a:pt x="718241" y="141837"/>
                  </a:lnTo>
                  <a:lnTo>
                    <a:pt x="751437" y="72427"/>
                  </a:lnTo>
                  <a:lnTo>
                    <a:pt x="685045" y="72427"/>
                  </a:lnTo>
                  <a:lnTo>
                    <a:pt x="660903" y="57338"/>
                  </a:lnTo>
                  <a:lnTo>
                    <a:pt x="669956" y="0"/>
                  </a:lnTo>
                  <a:lnTo>
                    <a:pt x="669956" y="0"/>
                  </a:lnTo>
                  <a:lnTo>
                    <a:pt x="322906" y="30178"/>
                  </a:lnTo>
                  <a:lnTo>
                    <a:pt x="162962" y="48285"/>
                  </a:lnTo>
                  <a:lnTo>
                    <a:pt x="0" y="75445"/>
                  </a:lnTo>
                  <a:close/>
                </a:path>
              </a:pathLst>
            </a:custGeom>
            <a:solidFill>
              <a:schemeClr val="tx1">
                <a:lumMod val="20000"/>
                <a:lumOff val="80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80" name="Freeform 20">
              <a:extLst>
                <a:ext uri="{FF2B5EF4-FFF2-40B4-BE49-F238E27FC236}">
                  <a16:creationId xmlns:a16="http://schemas.microsoft.com/office/drawing/2014/main" id="{072AD40B-D96D-404D-BE8F-4BFF1F0E817F}"/>
                </a:ext>
              </a:extLst>
            </p:cNvPr>
            <p:cNvSpPr/>
            <p:nvPr/>
          </p:nvSpPr>
          <p:spPr>
            <a:xfrm>
              <a:off x="3377899" y="3433247"/>
              <a:ext cx="344633" cy="630936"/>
            </a:xfrm>
            <a:custGeom>
              <a:avLst/>
              <a:gdLst>
                <a:gd name="connsiteX0" fmla="*/ 132784 w 528118"/>
                <a:gd name="connsiteY0" fmla="*/ 54321 h 968721"/>
                <a:gd name="connsiteX1" fmla="*/ 87516 w 528118"/>
                <a:gd name="connsiteY1" fmla="*/ 126748 h 968721"/>
                <a:gd name="connsiteX2" fmla="*/ 93552 w 528118"/>
                <a:gd name="connsiteY2" fmla="*/ 162962 h 968721"/>
                <a:gd name="connsiteX3" fmla="*/ 30178 w 528118"/>
                <a:gd name="connsiteY3" fmla="*/ 265568 h 968721"/>
                <a:gd name="connsiteX4" fmla="*/ 9053 w 528118"/>
                <a:gd name="connsiteY4" fmla="*/ 322907 h 968721"/>
                <a:gd name="connsiteX5" fmla="*/ 36213 w 528118"/>
                <a:gd name="connsiteY5" fmla="*/ 392317 h 968721"/>
                <a:gd name="connsiteX6" fmla="*/ 42249 w 528118"/>
                <a:gd name="connsiteY6" fmla="*/ 494923 h 968721"/>
                <a:gd name="connsiteX7" fmla="*/ 63374 w 528118"/>
                <a:gd name="connsiteY7" fmla="*/ 600546 h 968721"/>
                <a:gd name="connsiteX8" fmla="*/ 39231 w 528118"/>
                <a:gd name="connsiteY8" fmla="*/ 621671 h 968721"/>
                <a:gd name="connsiteX9" fmla="*/ 54320 w 528118"/>
                <a:gd name="connsiteY9" fmla="*/ 669956 h 968721"/>
                <a:gd name="connsiteX10" fmla="*/ 27160 w 528118"/>
                <a:gd name="connsiteY10" fmla="*/ 703152 h 968721"/>
                <a:gd name="connsiteX11" fmla="*/ 21124 w 528118"/>
                <a:gd name="connsiteY11" fmla="*/ 718242 h 968721"/>
                <a:gd name="connsiteX12" fmla="*/ 3017 w 528118"/>
                <a:gd name="connsiteY12" fmla="*/ 742384 h 968721"/>
                <a:gd name="connsiteX13" fmla="*/ 0 w 528118"/>
                <a:gd name="connsiteY13" fmla="*/ 838954 h 968721"/>
                <a:gd name="connsiteX14" fmla="*/ 3017 w 528118"/>
                <a:gd name="connsiteY14" fmla="*/ 851026 h 968721"/>
                <a:gd name="connsiteX15" fmla="*/ 238407 w 528118"/>
                <a:gd name="connsiteY15" fmla="*/ 826883 h 968721"/>
                <a:gd name="connsiteX16" fmla="*/ 280657 w 528118"/>
                <a:gd name="connsiteY16" fmla="*/ 817830 h 968721"/>
                <a:gd name="connsiteX17" fmla="*/ 298764 w 528118"/>
                <a:gd name="connsiteY17" fmla="*/ 838954 h 968721"/>
                <a:gd name="connsiteX18" fmla="*/ 301782 w 528118"/>
                <a:gd name="connsiteY18" fmla="*/ 866115 h 968721"/>
                <a:gd name="connsiteX19" fmla="*/ 298764 w 528118"/>
                <a:gd name="connsiteY19" fmla="*/ 902329 h 968721"/>
                <a:gd name="connsiteX20" fmla="*/ 325924 w 528118"/>
                <a:gd name="connsiteY20" fmla="*/ 923453 h 968721"/>
                <a:gd name="connsiteX21" fmla="*/ 334978 w 528118"/>
                <a:gd name="connsiteY21" fmla="*/ 962685 h 968721"/>
                <a:gd name="connsiteX22" fmla="*/ 347049 w 528118"/>
                <a:gd name="connsiteY22" fmla="*/ 968721 h 968721"/>
                <a:gd name="connsiteX23" fmla="*/ 425512 w 528118"/>
                <a:gd name="connsiteY23" fmla="*/ 917418 h 968721"/>
                <a:gd name="connsiteX24" fmla="*/ 446637 w 528118"/>
                <a:gd name="connsiteY24" fmla="*/ 911382 h 968721"/>
                <a:gd name="connsiteX25" fmla="*/ 476815 w 528118"/>
                <a:gd name="connsiteY25" fmla="*/ 905346 h 968721"/>
                <a:gd name="connsiteX26" fmla="*/ 506994 w 528118"/>
                <a:gd name="connsiteY26" fmla="*/ 914400 h 968721"/>
                <a:gd name="connsiteX27" fmla="*/ 528118 w 528118"/>
                <a:gd name="connsiteY27" fmla="*/ 887240 h 968721"/>
                <a:gd name="connsiteX28" fmla="*/ 494922 w 528118"/>
                <a:gd name="connsiteY28" fmla="*/ 488887 h 968721"/>
                <a:gd name="connsiteX29" fmla="*/ 485869 w 528118"/>
                <a:gd name="connsiteY29" fmla="*/ 277640 h 968721"/>
                <a:gd name="connsiteX30" fmla="*/ 455691 w 528118"/>
                <a:gd name="connsiteY30" fmla="*/ 0 h 968721"/>
                <a:gd name="connsiteX31" fmla="*/ 446637 w 528118"/>
                <a:gd name="connsiteY31" fmla="*/ 15089 h 968721"/>
                <a:gd name="connsiteX32" fmla="*/ 404388 w 528118"/>
                <a:gd name="connsiteY32" fmla="*/ 12071 h 968721"/>
                <a:gd name="connsiteX33" fmla="*/ 132784 w 528118"/>
                <a:gd name="connsiteY33" fmla="*/ 54321 h 968721"/>
                <a:gd name="connsiteX0" fmla="*/ 132784 w 528118"/>
                <a:gd name="connsiteY0" fmla="*/ 54321 h 968721"/>
                <a:gd name="connsiteX1" fmla="*/ 87516 w 528118"/>
                <a:gd name="connsiteY1" fmla="*/ 126748 h 968721"/>
                <a:gd name="connsiteX2" fmla="*/ 93552 w 528118"/>
                <a:gd name="connsiteY2" fmla="*/ 162962 h 968721"/>
                <a:gd name="connsiteX3" fmla="*/ 30178 w 528118"/>
                <a:gd name="connsiteY3" fmla="*/ 265568 h 968721"/>
                <a:gd name="connsiteX4" fmla="*/ 9053 w 528118"/>
                <a:gd name="connsiteY4" fmla="*/ 322907 h 968721"/>
                <a:gd name="connsiteX5" fmla="*/ 36213 w 528118"/>
                <a:gd name="connsiteY5" fmla="*/ 392317 h 968721"/>
                <a:gd name="connsiteX6" fmla="*/ 42249 w 528118"/>
                <a:gd name="connsiteY6" fmla="*/ 494923 h 968721"/>
                <a:gd name="connsiteX7" fmla="*/ 49101 w 528118"/>
                <a:gd name="connsiteY7" fmla="*/ 593411 h 968721"/>
                <a:gd name="connsiteX8" fmla="*/ 39231 w 528118"/>
                <a:gd name="connsiteY8" fmla="*/ 621671 h 968721"/>
                <a:gd name="connsiteX9" fmla="*/ 54320 w 528118"/>
                <a:gd name="connsiteY9" fmla="*/ 669956 h 968721"/>
                <a:gd name="connsiteX10" fmla="*/ 27160 w 528118"/>
                <a:gd name="connsiteY10" fmla="*/ 703152 h 968721"/>
                <a:gd name="connsiteX11" fmla="*/ 21124 w 528118"/>
                <a:gd name="connsiteY11" fmla="*/ 718242 h 968721"/>
                <a:gd name="connsiteX12" fmla="*/ 3017 w 528118"/>
                <a:gd name="connsiteY12" fmla="*/ 742384 h 968721"/>
                <a:gd name="connsiteX13" fmla="*/ 0 w 528118"/>
                <a:gd name="connsiteY13" fmla="*/ 838954 h 968721"/>
                <a:gd name="connsiteX14" fmla="*/ 3017 w 528118"/>
                <a:gd name="connsiteY14" fmla="*/ 851026 h 968721"/>
                <a:gd name="connsiteX15" fmla="*/ 238407 w 528118"/>
                <a:gd name="connsiteY15" fmla="*/ 826883 h 968721"/>
                <a:gd name="connsiteX16" fmla="*/ 280657 w 528118"/>
                <a:gd name="connsiteY16" fmla="*/ 817830 h 968721"/>
                <a:gd name="connsiteX17" fmla="*/ 298764 w 528118"/>
                <a:gd name="connsiteY17" fmla="*/ 838954 h 968721"/>
                <a:gd name="connsiteX18" fmla="*/ 301782 w 528118"/>
                <a:gd name="connsiteY18" fmla="*/ 866115 h 968721"/>
                <a:gd name="connsiteX19" fmla="*/ 298764 w 528118"/>
                <a:gd name="connsiteY19" fmla="*/ 902329 h 968721"/>
                <a:gd name="connsiteX20" fmla="*/ 325924 w 528118"/>
                <a:gd name="connsiteY20" fmla="*/ 923453 h 968721"/>
                <a:gd name="connsiteX21" fmla="*/ 334978 w 528118"/>
                <a:gd name="connsiteY21" fmla="*/ 962685 h 968721"/>
                <a:gd name="connsiteX22" fmla="*/ 347049 w 528118"/>
                <a:gd name="connsiteY22" fmla="*/ 968721 h 968721"/>
                <a:gd name="connsiteX23" fmla="*/ 425512 w 528118"/>
                <a:gd name="connsiteY23" fmla="*/ 917418 h 968721"/>
                <a:gd name="connsiteX24" fmla="*/ 446637 w 528118"/>
                <a:gd name="connsiteY24" fmla="*/ 911382 h 968721"/>
                <a:gd name="connsiteX25" fmla="*/ 476815 w 528118"/>
                <a:gd name="connsiteY25" fmla="*/ 905346 h 968721"/>
                <a:gd name="connsiteX26" fmla="*/ 506994 w 528118"/>
                <a:gd name="connsiteY26" fmla="*/ 914400 h 968721"/>
                <a:gd name="connsiteX27" fmla="*/ 528118 w 528118"/>
                <a:gd name="connsiteY27" fmla="*/ 887240 h 968721"/>
                <a:gd name="connsiteX28" fmla="*/ 494922 w 528118"/>
                <a:gd name="connsiteY28" fmla="*/ 488887 h 968721"/>
                <a:gd name="connsiteX29" fmla="*/ 485869 w 528118"/>
                <a:gd name="connsiteY29" fmla="*/ 277640 h 968721"/>
                <a:gd name="connsiteX30" fmla="*/ 455691 w 528118"/>
                <a:gd name="connsiteY30" fmla="*/ 0 h 968721"/>
                <a:gd name="connsiteX31" fmla="*/ 446637 w 528118"/>
                <a:gd name="connsiteY31" fmla="*/ 15089 h 968721"/>
                <a:gd name="connsiteX32" fmla="*/ 404388 w 528118"/>
                <a:gd name="connsiteY32" fmla="*/ 12071 h 968721"/>
                <a:gd name="connsiteX33" fmla="*/ 132784 w 528118"/>
                <a:gd name="connsiteY33" fmla="*/ 54321 h 96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28118" h="968721">
                  <a:moveTo>
                    <a:pt x="132784" y="54321"/>
                  </a:moveTo>
                  <a:lnTo>
                    <a:pt x="87516" y="126748"/>
                  </a:lnTo>
                  <a:lnTo>
                    <a:pt x="93552" y="162962"/>
                  </a:lnTo>
                  <a:lnTo>
                    <a:pt x="30178" y="265568"/>
                  </a:lnTo>
                  <a:lnTo>
                    <a:pt x="9053" y="322907"/>
                  </a:lnTo>
                  <a:lnTo>
                    <a:pt x="36213" y="392317"/>
                  </a:lnTo>
                  <a:lnTo>
                    <a:pt x="42249" y="494923"/>
                  </a:lnTo>
                  <a:lnTo>
                    <a:pt x="49101" y="593411"/>
                  </a:lnTo>
                  <a:lnTo>
                    <a:pt x="39231" y="621671"/>
                  </a:lnTo>
                  <a:lnTo>
                    <a:pt x="54320" y="669956"/>
                  </a:lnTo>
                  <a:lnTo>
                    <a:pt x="27160" y="703152"/>
                  </a:lnTo>
                  <a:lnTo>
                    <a:pt x="21124" y="718242"/>
                  </a:lnTo>
                  <a:lnTo>
                    <a:pt x="3017" y="742384"/>
                  </a:lnTo>
                  <a:cubicBezTo>
                    <a:pt x="2011" y="774574"/>
                    <a:pt x="1006" y="806764"/>
                    <a:pt x="0" y="838954"/>
                  </a:cubicBezTo>
                  <a:lnTo>
                    <a:pt x="3017" y="851026"/>
                  </a:lnTo>
                  <a:lnTo>
                    <a:pt x="238407" y="826883"/>
                  </a:lnTo>
                  <a:lnTo>
                    <a:pt x="280657" y="817830"/>
                  </a:lnTo>
                  <a:lnTo>
                    <a:pt x="298764" y="838954"/>
                  </a:lnTo>
                  <a:lnTo>
                    <a:pt x="301782" y="866115"/>
                  </a:lnTo>
                  <a:lnTo>
                    <a:pt x="298764" y="902329"/>
                  </a:lnTo>
                  <a:lnTo>
                    <a:pt x="325924" y="923453"/>
                  </a:lnTo>
                  <a:lnTo>
                    <a:pt x="334978" y="962685"/>
                  </a:lnTo>
                  <a:lnTo>
                    <a:pt x="347049" y="968721"/>
                  </a:lnTo>
                  <a:lnTo>
                    <a:pt x="425512" y="917418"/>
                  </a:lnTo>
                  <a:lnTo>
                    <a:pt x="446637" y="911382"/>
                  </a:lnTo>
                  <a:lnTo>
                    <a:pt x="476815" y="905346"/>
                  </a:lnTo>
                  <a:lnTo>
                    <a:pt x="506994" y="914400"/>
                  </a:lnTo>
                  <a:lnTo>
                    <a:pt x="528118" y="887240"/>
                  </a:lnTo>
                  <a:lnTo>
                    <a:pt x="494922" y="488887"/>
                  </a:lnTo>
                  <a:lnTo>
                    <a:pt x="485869" y="277640"/>
                  </a:lnTo>
                  <a:lnTo>
                    <a:pt x="455691" y="0"/>
                  </a:lnTo>
                  <a:lnTo>
                    <a:pt x="446637" y="15089"/>
                  </a:lnTo>
                  <a:lnTo>
                    <a:pt x="404388" y="12071"/>
                  </a:lnTo>
                  <a:lnTo>
                    <a:pt x="132784" y="54321"/>
                  </a:lnTo>
                  <a:close/>
                </a:path>
              </a:pathLst>
            </a:custGeom>
            <a:solidFill>
              <a:schemeClr val="accent2"/>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81" name="Freeform 21">
              <a:extLst>
                <a:ext uri="{FF2B5EF4-FFF2-40B4-BE49-F238E27FC236}">
                  <a16:creationId xmlns:a16="http://schemas.microsoft.com/office/drawing/2014/main" id="{0047AE32-ED5C-46E1-B2C4-692733F7715C}"/>
                </a:ext>
              </a:extLst>
            </p:cNvPr>
            <p:cNvSpPr/>
            <p:nvPr/>
          </p:nvSpPr>
          <p:spPr>
            <a:xfrm>
              <a:off x="2856292" y="2805409"/>
              <a:ext cx="711000" cy="540064"/>
            </a:xfrm>
            <a:custGeom>
              <a:avLst/>
              <a:gdLst>
                <a:gd name="connsiteX0" fmla="*/ 0 w 1089433"/>
                <a:gd name="connsiteY0" fmla="*/ 63374 h 826883"/>
                <a:gd name="connsiteX1" fmla="*/ 57338 w 1089433"/>
                <a:gd name="connsiteY1" fmla="*/ 159945 h 826883"/>
                <a:gd name="connsiteX2" fmla="*/ 117695 w 1089433"/>
                <a:gd name="connsiteY2" fmla="*/ 202194 h 826883"/>
                <a:gd name="connsiteX3" fmla="*/ 120713 w 1089433"/>
                <a:gd name="connsiteY3" fmla="*/ 262550 h 826883"/>
                <a:gd name="connsiteX4" fmla="*/ 193140 w 1089433"/>
                <a:gd name="connsiteY4" fmla="*/ 331960 h 826883"/>
                <a:gd name="connsiteX5" fmla="*/ 214265 w 1089433"/>
                <a:gd name="connsiteY5" fmla="*/ 721259 h 826883"/>
                <a:gd name="connsiteX6" fmla="*/ 247461 w 1089433"/>
                <a:gd name="connsiteY6" fmla="*/ 826883 h 826883"/>
                <a:gd name="connsiteX7" fmla="*/ 905346 w 1089433"/>
                <a:gd name="connsiteY7" fmla="*/ 754455 h 826883"/>
                <a:gd name="connsiteX8" fmla="*/ 908364 w 1089433"/>
                <a:gd name="connsiteY8" fmla="*/ 805758 h 826883"/>
                <a:gd name="connsiteX9" fmla="*/ 932507 w 1089433"/>
                <a:gd name="connsiteY9" fmla="*/ 823865 h 826883"/>
                <a:gd name="connsiteX10" fmla="*/ 989845 w 1089433"/>
                <a:gd name="connsiteY10" fmla="*/ 823865 h 826883"/>
                <a:gd name="connsiteX11" fmla="*/ 998899 w 1089433"/>
                <a:gd name="connsiteY11" fmla="*/ 799723 h 826883"/>
                <a:gd name="connsiteX12" fmla="*/ 995881 w 1089433"/>
                <a:gd name="connsiteY12" fmla="*/ 772562 h 826883"/>
                <a:gd name="connsiteX13" fmla="*/ 1029077 w 1089433"/>
                <a:gd name="connsiteY13" fmla="*/ 700135 h 826883"/>
                <a:gd name="connsiteX14" fmla="*/ 1056237 w 1089433"/>
                <a:gd name="connsiteY14" fmla="*/ 675992 h 826883"/>
                <a:gd name="connsiteX15" fmla="*/ 1089433 w 1089433"/>
                <a:gd name="connsiteY15" fmla="*/ 682028 h 826883"/>
                <a:gd name="connsiteX16" fmla="*/ 1068309 w 1089433"/>
                <a:gd name="connsiteY16" fmla="*/ 648832 h 826883"/>
                <a:gd name="connsiteX17" fmla="*/ 1065291 w 1089433"/>
                <a:gd name="connsiteY17" fmla="*/ 597529 h 826883"/>
                <a:gd name="connsiteX18" fmla="*/ 1035113 w 1089433"/>
                <a:gd name="connsiteY18" fmla="*/ 588475 h 826883"/>
                <a:gd name="connsiteX19" fmla="*/ 1001917 w 1089433"/>
                <a:gd name="connsiteY19" fmla="*/ 576404 h 826883"/>
                <a:gd name="connsiteX20" fmla="*/ 977774 w 1089433"/>
                <a:gd name="connsiteY20" fmla="*/ 528119 h 826883"/>
                <a:gd name="connsiteX21" fmla="*/ 965703 w 1089433"/>
                <a:gd name="connsiteY21" fmla="*/ 479834 h 826883"/>
                <a:gd name="connsiteX22" fmla="*/ 935525 w 1089433"/>
                <a:gd name="connsiteY22" fmla="*/ 461727 h 826883"/>
                <a:gd name="connsiteX23" fmla="*/ 872150 w 1089433"/>
                <a:gd name="connsiteY23" fmla="*/ 422495 h 826883"/>
                <a:gd name="connsiteX24" fmla="*/ 829901 w 1089433"/>
                <a:gd name="connsiteY24" fmla="*/ 356103 h 826883"/>
                <a:gd name="connsiteX25" fmla="*/ 838954 w 1089433"/>
                <a:gd name="connsiteY25" fmla="*/ 328943 h 826883"/>
                <a:gd name="connsiteX26" fmla="*/ 866115 w 1089433"/>
                <a:gd name="connsiteY26" fmla="*/ 301782 h 826883"/>
                <a:gd name="connsiteX27" fmla="*/ 817830 w 1089433"/>
                <a:gd name="connsiteY27" fmla="*/ 256515 h 826883"/>
                <a:gd name="connsiteX28" fmla="*/ 805758 w 1089433"/>
                <a:gd name="connsiteY28" fmla="*/ 271604 h 826883"/>
                <a:gd name="connsiteX29" fmla="*/ 787651 w 1089433"/>
                <a:gd name="connsiteY29" fmla="*/ 277640 h 826883"/>
                <a:gd name="connsiteX30" fmla="*/ 766527 w 1089433"/>
                <a:gd name="connsiteY30" fmla="*/ 241426 h 826883"/>
                <a:gd name="connsiteX31" fmla="*/ 745402 w 1089433"/>
                <a:gd name="connsiteY31" fmla="*/ 181069 h 826883"/>
                <a:gd name="connsiteX32" fmla="*/ 712206 w 1089433"/>
                <a:gd name="connsiteY32" fmla="*/ 168998 h 826883"/>
                <a:gd name="connsiteX33" fmla="*/ 675992 w 1089433"/>
                <a:gd name="connsiteY33" fmla="*/ 156927 h 826883"/>
                <a:gd name="connsiteX34" fmla="*/ 657885 w 1089433"/>
                <a:gd name="connsiteY34" fmla="*/ 141838 h 826883"/>
                <a:gd name="connsiteX35" fmla="*/ 648831 w 1089433"/>
                <a:gd name="connsiteY35" fmla="*/ 90535 h 826883"/>
                <a:gd name="connsiteX36" fmla="*/ 639778 w 1089433"/>
                <a:gd name="connsiteY36" fmla="*/ 57339 h 826883"/>
                <a:gd name="connsiteX37" fmla="*/ 633742 w 1089433"/>
                <a:gd name="connsiteY37" fmla="*/ 24143 h 826883"/>
                <a:gd name="connsiteX38" fmla="*/ 576404 w 1089433"/>
                <a:gd name="connsiteY38" fmla="*/ 0 h 826883"/>
                <a:gd name="connsiteX39" fmla="*/ 0 w 1089433"/>
                <a:gd name="connsiteY39" fmla="*/ 63374 h 826883"/>
                <a:gd name="connsiteX0" fmla="*/ 0 w 1089433"/>
                <a:gd name="connsiteY0" fmla="*/ 63374 h 829264"/>
                <a:gd name="connsiteX1" fmla="*/ 57338 w 1089433"/>
                <a:gd name="connsiteY1" fmla="*/ 159945 h 829264"/>
                <a:gd name="connsiteX2" fmla="*/ 117695 w 1089433"/>
                <a:gd name="connsiteY2" fmla="*/ 202194 h 829264"/>
                <a:gd name="connsiteX3" fmla="*/ 120713 w 1089433"/>
                <a:gd name="connsiteY3" fmla="*/ 262550 h 829264"/>
                <a:gd name="connsiteX4" fmla="*/ 193140 w 1089433"/>
                <a:gd name="connsiteY4" fmla="*/ 331960 h 829264"/>
                <a:gd name="connsiteX5" fmla="*/ 214265 w 1089433"/>
                <a:gd name="connsiteY5" fmla="*/ 721259 h 829264"/>
                <a:gd name="connsiteX6" fmla="*/ 235568 w 1089433"/>
                <a:gd name="connsiteY6" fmla="*/ 829264 h 829264"/>
                <a:gd name="connsiteX7" fmla="*/ 905346 w 1089433"/>
                <a:gd name="connsiteY7" fmla="*/ 754455 h 829264"/>
                <a:gd name="connsiteX8" fmla="*/ 908364 w 1089433"/>
                <a:gd name="connsiteY8" fmla="*/ 805758 h 829264"/>
                <a:gd name="connsiteX9" fmla="*/ 932507 w 1089433"/>
                <a:gd name="connsiteY9" fmla="*/ 823865 h 829264"/>
                <a:gd name="connsiteX10" fmla="*/ 989845 w 1089433"/>
                <a:gd name="connsiteY10" fmla="*/ 823865 h 829264"/>
                <a:gd name="connsiteX11" fmla="*/ 998899 w 1089433"/>
                <a:gd name="connsiteY11" fmla="*/ 799723 h 829264"/>
                <a:gd name="connsiteX12" fmla="*/ 995881 w 1089433"/>
                <a:gd name="connsiteY12" fmla="*/ 772562 h 829264"/>
                <a:gd name="connsiteX13" fmla="*/ 1029077 w 1089433"/>
                <a:gd name="connsiteY13" fmla="*/ 700135 h 829264"/>
                <a:gd name="connsiteX14" fmla="*/ 1056237 w 1089433"/>
                <a:gd name="connsiteY14" fmla="*/ 675992 h 829264"/>
                <a:gd name="connsiteX15" fmla="*/ 1089433 w 1089433"/>
                <a:gd name="connsiteY15" fmla="*/ 682028 h 829264"/>
                <a:gd name="connsiteX16" fmla="*/ 1068309 w 1089433"/>
                <a:gd name="connsiteY16" fmla="*/ 648832 h 829264"/>
                <a:gd name="connsiteX17" fmla="*/ 1065291 w 1089433"/>
                <a:gd name="connsiteY17" fmla="*/ 597529 h 829264"/>
                <a:gd name="connsiteX18" fmla="*/ 1035113 w 1089433"/>
                <a:gd name="connsiteY18" fmla="*/ 588475 h 829264"/>
                <a:gd name="connsiteX19" fmla="*/ 1001917 w 1089433"/>
                <a:gd name="connsiteY19" fmla="*/ 576404 h 829264"/>
                <a:gd name="connsiteX20" fmla="*/ 977774 w 1089433"/>
                <a:gd name="connsiteY20" fmla="*/ 528119 h 829264"/>
                <a:gd name="connsiteX21" fmla="*/ 965703 w 1089433"/>
                <a:gd name="connsiteY21" fmla="*/ 479834 h 829264"/>
                <a:gd name="connsiteX22" fmla="*/ 935525 w 1089433"/>
                <a:gd name="connsiteY22" fmla="*/ 461727 h 829264"/>
                <a:gd name="connsiteX23" fmla="*/ 872150 w 1089433"/>
                <a:gd name="connsiteY23" fmla="*/ 422495 h 829264"/>
                <a:gd name="connsiteX24" fmla="*/ 829901 w 1089433"/>
                <a:gd name="connsiteY24" fmla="*/ 356103 h 829264"/>
                <a:gd name="connsiteX25" fmla="*/ 838954 w 1089433"/>
                <a:gd name="connsiteY25" fmla="*/ 328943 h 829264"/>
                <a:gd name="connsiteX26" fmla="*/ 866115 w 1089433"/>
                <a:gd name="connsiteY26" fmla="*/ 301782 h 829264"/>
                <a:gd name="connsiteX27" fmla="*/ 817830 w 1089433"/>
                <a:gd name="connsiteY27" fmla="*/ 256515 h 829264"/>
                <a:gd name="connsiteX28" fmla="*/ 805758 w 1089433"/>
                <a:gd name="connsiteY28" fmla="*/ 271604 h 829264"/>
                <a:gd name="connsiteX29" fmla="*/ 787651 w 1089433"/>
                <a:gd name="connsiteY29" fmla="*/ 277640 h 829264"/>
                <a:gd name="connsiteX30" fmla="*/ 766527 w 1089433"/>
                <a:gd name="connsiteY30" fmla="*/ 241426 h 829264"/>
                <a:gd name="connsiteX31" fmla="*/ 745402 w 1089433"/>
                <a:gd name="connsiteY31" fmla="*/ 181069 h 829264"/>
                <a:gd name="connsiteX32" fmla="*/ 712206 w 1089433"/>
                <a:gd name="connsiteY32" fmla="*/ 168998 h 829264"/>
                <a:gd name="connsiteX33" fmla="*/ 675992 w 1089433"/>
                <a:gd name="connsiteY33" fmla="*/ 156927 h 829264"/>
                <a:gd name="connsiteX34" fmla="*/ 657885 w 1089433"/>
                <a:gd name="connsiteY34" fmla="*/ 141838 h 829264"/>
                <a:gd name="connsiteX35" fmla="*/ 648831 w 1089433"/>
                <a:gd name="connsiteY35" fmla="*/ 90535 h 829264"/>
                <a:gd name="connsiteX36" fmla="*/ 639778 w 1089433"/>
                <a:gd name="connsiteY36" fmla="*/ 57339 h 829264"/>
                <a:gd name="connsiteX37" fmla="*/ 633742 w 1089433"/>
                <a:gd name="connsiteY37" fmla="*/ 24143 h 829264"/>
                <a:gd name="connsiteX38" fmla="*/ 576404 w 1089433"/>
                <a:gd name="connsiteY38" fmla="*/ 0 h 829264"/>
                <a:gd name="connsiteX39" fmla="*/ 0 w 1089433"/>
                <a:gd name="connsiteY39" fmla="*/ 63374 h 829264"/>
                <a:gd name="connsiteX0" fmla="*/ 0 w 1089433"/>
                <a:gd name="connsiteY0" fmla="*/ 63374 h 829264"/>
                <a:gd name="connsiteX1" fmla="*/ 57338 w 1089433"/>
                <a:gd name="connsiteY1" fmla="*/ 159945 h 829264"/>
                <a:gd name="connsiteX2" fmla="*/ 117695 w 1089433"/>
                <a:gd name="connsiteY2" fmla="*/ 202194 h 829264"/>
                <a:gd name="connsiteX3" fmla="*/ 120713 w 1089433"/>
                <a:gd name="connsiteY3" fmla="*/ 262550 h 829264"/>
                <a:gd name="connsiteX4" fmla="*/ 193140 w 1089433"/>
                <a:gd name="connsiteY4" fmla="*/ 331960 h 829264"/>
                <a:gd name="connsiteX5" fmla="*/ 214265 w 1089433"/>
                <a:gd name="connsiteY5" fmla="*/ 721259 h 829264"/>
                <a:gd name="connsiteX6" fmla="*/ 235568 w 1089433"/>
                <a:gd name="connsiteY6" fmla="*/ 829264 h 829264"/>
                <a:gd name="connsiteX7" fmla="*/ 905346 w 1089433"/>
                <a:gd name="connsiteY7" fmla="*/ 754455 h 829264"/>
                <a:gd name="connsiteX8" fmla="*/ 908364 w 1089433"/>
                <a:gd name="connsiteY8" fmla="*/ 805758 h 829264"/>
                <a:gd name="connsiteX9" fmla="*/ 932507 w 1089433"/>
                <a:gd name="connsiteY9" fmla="*/ 823865 h 829264"/>
                <a:gd name="connsiteX10" fmla="*/ 989845 w 1089433"/>
                <a:gd name="connsiteY10" fmla="*/ 823865 h 829264"/>
                <a:gd name="connsiteX11" fmla="*/ 998899 w 1089433"/>
                <a:gd name="connsiteY11" fmla="*/ 799723 h 829264"/>
                <a:gd name="connsiteX12" fmla="*/ 995881 w 1089433"/>
                <a:gd name="connsiteY12" fmla="*/ 772562 h 829264"/>
                <a:gd name="connsiteX13" fmla="*/ 1029077 w 1089433"/>
                <a:gd name="connsiteY13" fmla="*/ 700135 h 829264"/>
                <a:gd name="connsiteX14" fmla="*/ 1060995 w 1089433"/>
                <a:gd name="connsiteY14" fmla="*/ 687895 h 829264"/>
                <a:gd name="connsiteX15" fmla="*/ 1089433 w 1089433"/>
                <a:gd name="connsiteY15" fmla="*/ 682028 h 829264"/>
                <a:gd name="connsiteX16" fmla="*/ 1068309 w 1089433"/>
                <a:gd name="connsiteY16" fmla="*/ 648832 h 829264"/>
                <a:gd name="connsiteX17" fmla="*/ 1065291 w 1089433"/>
                <a:gd name="connsiteY17" fmla="*/ 597529 h 829264"/>
                <a:gd name="connsiteX18" fmla="*/ 1035113 w 1089433"/>
                <a:gd name="connsiteY18" fmla="*/ 588475 h 829264"/>
                <a:gd name="connsiteX19" fmla="*/ 1001917 w 1089433"/>
                <a:gd name="connsiteY19" fmla="*/ 576404 h 829264"/>
                <a:gd name="connsiteX20" fmla="*/ 977774 w 1089433"/>
                <a:gd name="connsiteY20" fmla="*/ 528119 h 829264"/>
                <a:gd name="connsiteX21" fmla="*/ 965703 w 1089433"/>
                <a:gd name="connsiteY21" fmla="*/ 479834 h 829264"/>
                <a:gd name="connsiteX22" fmla="*/ 935525 w 1089433"/>
                <a:gd name="connsiteY22" fmla="*/ 461727 h 829264"/>
                <a:gd name="connsiteX23" fmla="*/ 872150 w 1089433"/>
                <a:gd name="connsiteY23" fmla="*/ 422495 h 829264"/>
                <a:gd name="connsiteX24" fmla="*/ 829901 w 1089433"/>
                <a:gd name="connsiteY24" fmla="*/ 356103 h 829264"/>
                <a:gd name="connsiteX25" fmla="*/ 838954 w 1089433"/>
                <a:gd name="connsiteY25" fmla="*/ 328943 h 829264"/>
                <a:gd name="connsiteX26" fmla="*/ 866115 w 1089433"/>
                <a:gd name="connsiteY26" fmla="*/ 301782 h 829264"/>
                <a:gd name="connsiteX27" fmla="*/ 817830 w 1089433"/>
                <a:gd name="connsiteY27" fmla="*/ 256515 h 829264"/>
                <a:gd name="connsiteX28" fmla="*/ 805758 w 1089433"/>
                <a:gd name="connsiteY28" fmla="*/ 271604 h 829264"/>
                <a:gd name="connsiteX29" fmla="*/ 787651 w 1089433"/>
                <a:gd name="connsiteY29" fmla="*/ 277640 h 829264"/>
                <a:gd name="connsiteX30" fmla="*/ 766527 w 1089433"/>
                <a:gd name="connsiteY30" fmla="*/ 241426 h 829264"/>
                <a:gd name="connsiteX31" fmla="*/ 745402 w 1089433"/>
                <a:gd name="connsiteY31" fmla="*/ 181069 h 829264"/>
                <a:gd name="connsiteX32" fmla="*/ 712206 w 1089433"/>
                <a:gd name="connsiteY32" fmla="*/ 168998 h 829264"/>
                <a:gd name="connsiteX33" fmla="*/ 675992 w 1089433"/>
                <a:gd name="connsiteY33" fmla="*/ 156927 h 829264"/>
                <a:gd name="connsiteX34" fmla="*/ 657885 w 1089433"/>
                <a:gd name="connsiteY34" fmla="*/ 141838 h 829264"/>
                <a:gd name="connsiteX35" fmla="*/ 648831 w 1089433"/>
                <a:gd name="connsiteY35" fmla="*/ 90535 h 829264"/>
                <a:gd name="connsiteX36" fmla="*/ 639778 w 1089433"/>
                <a:gd name="connsiteY36" fmla="*/ 57339 h 829264"/>
                <a:gd name="connsiteX37" fmla="*/ 633742 w 1089433"/>
                <a:gd name="connsiteY37" fmla="*/ 24143 h 829264"/>
                <a:gd name="connsiteX38" fmla="*/ 576404 w 1089433"/>
                <a:gd name="connsiteY38" fmla="*/ 0 h 829264"/>
                <a:gd name="connsiteX39" fmla="*/ 0 w 1089433"/>
                <a:gd name="connsiteY39" fmla="*/ 63374 h 8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89433" h="829264">
                  <a:moveTo>
                    <a:pt x="0" y="63374"/>
                  </a:moveTo>
                  <a:lnTo>
                    <a:pt x="57338" y="159945"/>
                  </a:lnTo>
                  <a:lnTo>
                    <a:pt x="117695" y="202194"/>
                  </a:lnTo>
                  <a:lnTo>
                    <a:pt x="120713" y="262550"/>
                  </a:lnTo>
                  <a:lnTo>
                    <a:pt x="193140" y="331960"/>
                  </a:lnTo>
                  <a:lnTo>
                    <a:pt x="214265" y="721259"/>
                  </a:lnTo>
                  <a:lnTo>
                    <a:pt x="235568" y="829264"/>
                  </a:lnTo>
                  <a:lnTo>
                    <a:pt x="905346" y="754455"/>
                  </a:lnTo>
                  <a:lnTo>
                    <a:pt x="908364" y="805758"/>
                  </a:lnTo>
                  <a:lnTo>
                    <a:pt x="932507" y="823865"/>
                  </a:lnTo>
                  <a:lnTo>
                    <a:pt x="989845" y="823865"/>
                  </a:lnTo>
                  <a:lnTo>
                    <a:pt x="998899" y="799723"/>
                  </a:lnTo>
                  <a:lnTo>
                    <a:pt x="995881" y="772562"/>
                  </a:lnTo>
                  <a:lnTo>
                    <a:pt x="1029077" y="700135"/>
                  </a:lnTo>
                  <a:lnTo>
                    <a:pt x="1060995" y="687895"/>
                  </a:lnTo>
                  <a:lnTo>
                    <a:pt x="1089433" y="682028"/>
                  </a:lnTo>
                  <a:lnTo>
                    <a:pt x="1068309" y="648832"/>
                  </a:lnTo>
                  <a:lnTo>
                    <a:pt x="1065291" y="597529"/>
                  </a:lnTo>
                  <a:lnTo>
                    <a:pt x="1035113" y="588475"/>
                  </a:lnTo>
                  <a:lnTo>
                    <a:pt x="1001917" y="576404"/>
                  </a:lnTo>
                  <a:lnTo>
                    <a:pt x="977774" y="528119"/>
                  </a:lnTo>
                  <a:lnTo>
                    <a:pt x="965703" y="479834"/>
                  </a:lnTo>
                  <a:lnTo>
                    <a:pt x="935525" y="461727"/>
                  </a:lnTo>
                  <a:lnTo>
                    <a:pt x="872150" y="422495"/>
                  </a:lnTo>
                  <a:lnTo>
                    <a:pt x="829901" y="356103"/>
                  </a:lnTo>
                  <a:lnTo>
                    <a:pt x="838954" y="328943"/>
                  </a:lnTo>
                  <a:lnTo>
                    <a:pt x="866115" y="301782"/>
                  </a:lnTo>
                  <a:lnTo>
                    <a:pt x="817830" y="256515"/>
                  </a:lnTo>
                  <a:lnTo>
                    <a:pt x="805758" y="271604"/>
                  </a:lnTo>
                  <a:lnTo>
                    <a:pt x="787651" y="277640"/>
                  </a:lnTo>
                  <a:lnTo>
                    <a:pt x="766527" y="241426"/>
                  </a:lnTo>
                  <a:lnTo>
                    <a:pt x="745402" y="181069"/>
                  </a:lnTo>
                  <a:lnTo>
                    <a:pt x="712206" y="168998"/>
                  </a:lnTo>
                  <a:lnTo>
                    <a:pt x="675992" y="156927"/>
                  </a:lnTo>
                  <a:lnTo>
                    <a:pt x="657885" y="141838"/>
                  </a:lnTo>
                  <a:lnTo>
                    <a:pt x="648831" y="90535"/>
                  </a:lnTo>
                  <a:lnTo>
                    <a:pt x="639778" y="57339"/>
                  </a:lnTo>
                  <a:lnTo>
                    <a:pt x="633742" y="24143"/>
                  </a:lnTo>
                  <a:lnTo>
                    <a:pt x="576404" y="0"/>
                  </a:lnTo>
                  <a:lnTo>
                    <a:pt x="0" y="63374"/>
                  </a:lnTo>
                  <a:close/>
                </a:path>
              </a:pathLst>
            </a:custGeom>
            <a:solidFill>
              <a:schemeClr val="tx1">
                <a:lumMod val="20000"/>
                <a:lumOff val="80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82" name="Freeform 22">
              <a:extLst>
                <a:ext uri="{FF2B5EF4-FFF2-40B4-BE49-F238E27FC236}">
                  <a16:creationId xmlns:a16="http://schemas.microsoft.com/office/drawing/2014/main" id="{C5FD97FC-D34A-497F-B084-E675176711EC}"/>
                </a:ext>
              </a:extLst>
            </p:cNvPr>
            <p:cNvSpPr/>
            <p:nvPr/>
          </p:nvSpPr>
          <p:spPr>
            <a:xfrm>
              <a:off x="3053964" y="2018546"/>
              <a:ext cx="540236" cy="535934"/>
            </a:xfrm>
            <a:custGeom>
              <a:avLst/>
              <a:gdLst>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50891 w 829901"/>
                <a:gd name="connsiteY11" fmla="*/ 476816 h 823866"/>
                <a:gd name="connsiteX12" fmla="*/ 190123 w 829901"/>
                <a:gd name="connsiteY12" fmla="*/ 531137 h 823866"/>
                <a:gd name="connsiteX13" fmla="*/ 220301 w 829901"/>
                <a:gd name="connsiteY13" fmla="*/ 537173 h 823866"/>
                <a:gd name="connsiteX14" fmla="*/ 256515 w 829901"/>
                <a:gd name="connsiteY14" fmla="*/ 561315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50891 w 829901"/>
                <a:gd name="connsiteY11" fmla="*/ 476816 h 823866"/>
                <a:gd name="connsiteX12" fmla="*/ 190123 w 829901"/>
                <a:gd name="connsiteY12" fmla="*/ 531137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50891 w 829901"/>
                <a:gd name="connsiteY11" fmla="*/ 476816 h 823866"/>
                <a:gd name="connsiteX12" fmla="*/ 175815 w 829901"/>
                <a:gd name="connsiteY12" fmla="*/ 538280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38967 w 829901"/>
                <a:gd name="connsiteY11" fmla="*/ 486341 h 823866"/>
                <a:gd name="connsiteX12" fmla="*/ 175815 w 829901"/>
                <a:gd name="connsiteY12" fmla="*/ 538280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0221 w 829901"/>
                <a:gd name="connsiteY10" fmla="*/ 468870 h 823866"/>
                <a:gd name="connsiteX11" fmla="*/ 138967 w 829901"/>
                <a:gd name="connsiteY11" fmla="*/ 486341 h 823866"/>
                <a:gd name="connsiteX12" fmla="*/ 175815 w 829901"/>
                <a:gd name="connsiteY12" fmla="*/ 538280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27160 w 829901"/>
                <a:gd name="connsiteY6" fmla="*/ 380246 h 823866"/>
                <a:gd name="connsiteX7" fmla="*/ 36214 w 829901"/>
                <a:gd name="connsiteY7" fmla="*/ 446638 h 823866"/>
                <a:gd name="connsiteX8" fmla="*/ 75446 w 829901"/>
                <a:gd name="connsiteY8" fmla="*/ 449656 h 823866"/>
                <a:gd name="connsiteX9" fmla="*/ 100221 w 829901"/>
                <a:gd name="connsiteY9" fmla="*/ 468870 h 823866"/>
                <a:gd name="connsiteX10" fmla="*/ 138967 w 829901"/>
                <a:gd name="connsiteY10" fmla="*/ 486341 h 823866"/>
                <a:gd name="connsiteX11" fmla="*/ 175815 w 829901"/>
                <a:gd name="connsiteY11" fmla="*/ 538280 h 823866"/>
                <a:gd name="connsiteX12" fmla="*/ 220301 w 829901"/>
                <a:gd name="connsiteY12" fmla="*/ 537173 h 823866"/>
                <a:gd name="connsiteX13" fmla="*/ 249361 w 829901"/>
                <a:gd name="connsiteY13" fmla="*/ 585126 h 823866"/>
                <a:gd name="connsiteX14" fmla="*/ 277640 w 829901"/>
                <a:gd name="connsiteY14" fmla="*/ 564333 h 823866"/>
                <a:gd name="connsiteX15" fmla="*/ 292729 w 829901"/>
                <a:gd name="connsiteY15" fmla="*/ 618654 h 823866"/>
                <a:gd name="connsiteX16" fmla="*/ 292729 w 829901"/>
                <a:gd name="connsiteY16" fmla="*/ 636761 h 823866"/>
                <a:gd name="connsiteX17" fmla="*/ 301782 w 829901"/>
                <a:gd name="connsiteY17" fmla="*/ 666939 h 823866"/>
                <a:gd name="connsiteX18" fmla="*/ 298764 w 829901"/>
                <a:gd name="connsiteY18" fmla="*/ 682028 h 823866"/>
                <a:gd name="connsiteX19" fmla="*/ 304800 w 829901"/>
                <a:gd name="connsiteY19" fmla="*/ 697117 h 823866"/>
                <a:gd name="connsiteX20" fmla="*/ 301782 w 829901"/>
                <a:gd name="connsiteY20" fmla="*/ 763509 h 823866"/>
                <a:gd name="connsiteX21" fmla="*/ 337996 w 829901"/>
                <a:gd name="connsiteY21" fmla="*/ 793688 h 823866"/>
                <a:gd name="connsiteX22" fmla="*/ 380246 w 829901"/>
                <a:gd name="connsiteY22" fmla="*/ 808777 h 823866"/>
                <a:gd name="connsiteX23" fmla="*/ 404388 w 829901"/>
                <a:gd name="connsiteY23" fmla="*/ 823866 h 823866"/>
                <a:gd name="connsiteX24" fmla="*/ 473798 w 829901"/>
                <a:gd name="connsiteY24" fmla="*/ 808777 h 823866"/>
                <a:gd name="connsiteX25" fmla="*/ 790669 w 829901"/>
                <a:gd name="connsiteY25" fmla="*/ 751438 h 823866"/>
                <a:gd name="connsiteX26" fmla="*/ 802741 w 829901"/>
                <a:gd name="connsiteY26" fmla="*/ 751438 h 823866"/>
                <a:gd name="connsiteX27" fmla="*/ 802741 w 829901"/>
                <a:gd name="connsiteY27" fmla="*/ 688064 h 823866"/>
                <a:gd name="connsiteX28" fmla="*/ 766527 w 829901"/>
                <a:gd name="connsiteY28" fmla="*/ 579422 h 823866"/>
                <a:gd name="connsiteX29" fmla="*/ 772562 w 829901"/>
                <a:gd name="connsiteY29" fmla="*/ 522084 h 823866"/>
                <a:gd name="connsiteX30" fmla="*/ 757473 w 829901"/>
                <a:gd name="connsiteY30" fmla="*/ 473798 h 823866"/>
                <a:gd name="connsiteX31" fmla="*/ 778598 w 829901"/>
                <a:gd name="connsiteY31" fmla="*/ 443620 h 823866"/>
                <a:gd name="connsiteX32" fmla="*/ 781616 w 829901"/>
                <a:gd name="connsiteY32" fmla="*/ 407406 h 823866"/>
                <a:gd name="connsiteX33" fmla="*/ 772562 w 829901"/>
                <a:gd name="connsiteY33" fmla="*/ 353086 h 823866"/>
                <a:gd name="connsiteX34" fmla="*/ 811794 w 829901"/>
                <a:gd name="connsiteY34" fmla="*/ 292729 h 823866"/>
                <a:gd name="connsiteX35" fmla="*/ 829901 w 829901"/>
                <a:gd name="connsiteY35" fmla="*/ 226337 h 823866"/>
                <a:gd name="connsiteX36" fmla="*/ 823865 w 829901"/>
                <a:gd name="connsiteY36" fmla="*/ 220301 h 823866"/>
                <a:gd name="connsiteX37" fmla="*/ 805758 w 829901"/>
                <a:gd name="connsiteY37" fmla="*/ 235391 h 823866"/>
                <a:gd name="connsiteX38" fmla="*/ 787651 w 829901"/>
                <a:gd name="connsiteY38" fmla="*/ 271604 h 823866"/>
                <a:gd name="connsiteX39" fmla="*/ 769545 w 829901"/>
                <a:gd name="connsiteY39" fmla="*/ 307818 h 823866"/>
                <a:gd name="connsiteX40" fmla="*/ 751438 w 829901"/>
                <a:gd name="connsiteY40" fmla="*/ 316872 h 823866"/>
                <a:gd name="connsiteX41" fmla="*/ 745402 w 829901"/>
                <a:gd name="connsiteY41" fmla="*/ 341014 h 823866"/>
                <a:gd name="connsiteX42" fmla="*/ 727295 w 829901"/>
                <a:gd name="connsiteY42" fmla="*/ 362139 h 823866"/>
                <a:gd name="connsiteX43" fmla="*/ 715224 w 829901"/>
                <a:gd name="connsiteY43" fmla="*/ 371193 h 823866"/>
                <a:gd name="connsiteX44" fmla="*/ 715224 w 829901"/>
                <a:gd name="connsiteY44" fmla="*/ 371193 h 823866"/>
                <a:gd name="connsiteX45" fmla="*/ 715224 w 829901"/>
                <a:gd name="connsiteY45" fmla="*/ 371193 h 823866"/>
                <a:gd name="connsiteX46" fmla="*/ 721259 w 829901"/>
                <a:gd name="connsiteY46" fmla="*/ 316872 h 823866"/>
                <a:gd name="connsiteX47" fmla="*/ 718242 w 829901"/>
                <a:gd name="connsiteY47" fmla="*/ 301783 h 823866"/>
                <a:gd name="connsiteX48" fmla="*/ 730313 w 829901"/>
                <a:gd name="connsiteY48" fmla="*/ 265569 h 823866"/>
                <a:gd name="connsiteX49" fmla="*/ 727295 w 829901"/>
                <a:gd name="connsiteY49" fmla="*/ 226337 h 823866"/>
                <a:gd name="connsiteX50" fmla="*/ 703152 w 829901"/>
                <a:gd name="connsiteY50" fmla="*/ 193141 h 823866"/>
                <a:gd name="connsiteX51" fmla="*/ 697117 w 829901"/>
                <a:gd name="connsiteY51" fmla="*/ 178052 h 823866"/>
                <a:gd name="connsiteX52" fmla="*/ 706170 w 829901"/>
                <a:gd name="connsiteY52" fmla="*/ 162963 h 823866"/>
                <a:gd name="connsiteX53" fmla="*/ 709188 w 829901"/>
                <a:gd name="connsiteY53" fmla="*/ 147874 h 823866"/>
                <a:gd name="connsiteX54" fmla="*/ 691081 w 829901"/>
                <a:gd name="connsiteY54" fmla="*/ 147874 h 823866"/>
                <a:gd name="connsiteX55" fmla="*/ 672974 w 829901"/>
                <a:gd name="connsiteY55" fmla="*/ 147874 h 823866"/>
                <a:gd name="connsiteX56" fmla="*/ 654867 w 829901"/>
                <a:gd name="connsiteY56" fmla="*/ 117695 h 823866"/>
                <a:gd name="connsiteX57" fmla="*/ 615636 w 829901"/>
                <a:gd name="connsiteY57" fmla="*/ 117695 h 823866"/>
                <a:gd name="connsiteX58" fmla="*/ 564333 w 829901"/>
                <a:gd name="connsiteY58" fmla="*/ 111660 h 823866"/>
                <a:gd name="connsiteX59" fmla="*/ 497941 w 829901"/>
                <a:gd name="connsiteY59" fmla="*/ 99589 h 823866"/>
                <a:gd name="connsiteX60" fmla="*/ 443620 w 829901"/>
                <a:gd name="connsiteY60" fmla="*/ 99589 h 823866"/>
                <a:gd name="connsiteX61" fmla="*/ 401370 w 829901"/>
                <a:gd name="connsiteY61" fmla="*/ 93553 h 823866"/>
                <a:gd name="connsiteX62" fmla="*/ 347049 w 829901"/>
                <a:gd name="connsiteY62" fmla="*/ 72428 h 823866"/>
                <a:gd name="connsiteX63" fmla="*/ 328943 w 829901"/>
                <a:gd name="connsiteY63" fmla="*/ 48286 h 823866"/>
                <a:gd name="connsiteX64" fmla="*/ 250479 w 829901"/>
                <a:gd name="connsiteY64" fmla="*/ 51303 h 823866"/>
                <a:gd name="connsiteX65" fmla="*/ 235390 w 829901"/>
                <a:gd name="connsiteY65" fmla="*/ 0 h 823866"/>
                <a:gd name="connsiteX66" fmla="*/ 168998 w 829901"/>
                <a:gd name="connsiteY66" fmla="*/ 30179 h 823866"/>
                <a:gd name="connsiteX67" fmla="*/ 84499 w 829901"/>
                <a:gd name="connsiteY67" fmla="*/ 33196 h 82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829901" h="823866">
                  <a:moveTo>
                    <a:pt x="84499" y="33196"/>
                  </a:moveTo>
                  <a:lnTo>
                    <a:pt x="57339" y="96571"/>
                  </a:lnTo>
                  <a:lnTo>
                    <a:pt x="66392" y="175034"/>
                  </a:lnTo>
                  <a:lnTo>
                    <a:pt x="0" y="259533"/>
                  </a:lnTo>
                  <a:lnTo>
                    <a:pt x="33196" y="301783"/>
                  </a:lnTo>
                  <a:lnTo>
                    <a:pt x="45267" y="331961"/>
                  </a:lnTo>
                  <a:lnTo>
                    <a:pt x="27160" y="380246"/>
                  </a:lnTo>
                  <a:lnTo>
                    <a:pt x="36214" y="446638"/>
                  </a:lnTo>
                  <a:lnTo>
                    <a:pt x="75446" y="449656"/>
                  </a:lnTo>
                  <a:lnTo>
                    <a:pt x="100221" y="468870"/>
                  </a:lnTo>
                  <a:lnTo>
                    <a:pt x="138967" y="486341"/>
                  </a:lnTo>
                  <a:lnTo>
                    <a:pt x="175815" y="538280"/>
                  </a:lnTo>
                  <a:lnTo>
                    <a:pt x="220301" y="537173"/>
                  </a:lnTo>
                  <a:lnTo>
                    <a:pt x="249361" y="585126"/>
                  </a:lnTo>
                  <a:lnTo>
                    <a:pt x="277640" y="564333"/>
                  </a:lnTo>
                  <a:lnTo>
                    <a:pt x="292729" y="618654"/>
                  </a:lnTo>
                  <a:lnTo>
                    <a:pt x="292729" y="636761"/>
                  </a:lnTo>
                  <a:lnTo>
                    <a:pt x="301782" y="666939"/>
                  </a:lnTo>
                  <a:lnTo>
                    <a:pt x="298764" y="682028"/>
                  </a:lnTo>
                  <a:lnTo>
                    <a:pt x="304800" y="697117"/>
                  </a:lnTo>
                  <a:lnTo>
                    <a:pt x="301782" y="763509"/>
                  </a:lnTo>
                  <a:lnTo>
                    <a:pt x="337996" y="793688"/>
                  </a:lnTo>
                  <a:lnTo>
                    <a:pt x="380246" y="808777"/>
                  </a:lnTo>
                  <a:lnTo>
                    <a:pt x="404388" y="823866"/>
                  </a:lnTo>
                  <a:lnTo>
                    <a:pt x="473798" y="808777"/>
                  </a:lnTo>
                  <a:lnTo>
                    <a:pt x="790669" y="751438"/>
                  </a:lnTo>
                  <a:lnTo>
                    <a:pt x="802741" y="751438"/>
                  </a:lnTo>
                  <a:lnTo>
                    <a:pt x="802741" y="688064"/>
                  </a:lnTo>
                  <a:lnTo>
                    <a:pt x="766527" y="579422"/>
                  </a:lnTo>
                  <a:lnTo>
                    <a:pt x="772562" y="522084"/>
                  </a:lnTo>
                  <a:lnTo>
                    <a:pt x="757473" y="473798"/>
                  </a:lnTo>
                  <a:lnTo>
                    <a:pt x="778598" y="443620"/>
                  </a:lnTo>
                  <a:lnTo>
                    <a:pt x="781616" y="407406"/>
                  </a:lnTo>
                  <a:lnTo>
                    <a:pt x="772562" y="353086"/>
                  </a:lnTo>
                  <a:lnTo>
                    <a:pt x="811794" y="292729"/>
                  </a:lnTo>
                  <a:lnTo>
                    <a:pt x="829901" y="226337"/>
                  </a:lnTo>
                  <a:lnTo>
                    <a:pt x="823865" y="220301"/>
                  </a:lnTo>
                  <a:lnTo>
                    <a:pt x="805758" y="235391"/>
                  </a:lnTo>
                  <a:lnTo>
                    <a:pt x="787651" y="271604"/>
                  </a:lnTo>
                  <a:lnTo>
                    <a:pt x="769545" y="307818"/>
                  </a:lnTo>
                  <a:lnTo>
                    <a:pt x="751438" y="316872"/>
                  </a:lnTo>
                  <a:lnTo>
                    <a:pt x="745402" y="341014"/>
                  </a:lnTo>
                  <a:lnTo>
                    <a:pt x="727295" y="362139"/>
                  </a:lnTo>
                  <a:lnTo>
                    <a:pt x="715224" y="371193"/>
                  </a:lnTo>
                  <a:lnTo>
                    <a:pt x="715224" y="371193"/>
                  </a:lnTo>
                  <a:lnTo>
                    <a:pt x="715224" y="371193"/>
                  </a:lnTo>
                  <a:lnTo>
                    <a:pt x="721259" y="316872"/>
                  </a:lnTo>
                  <a:lnTo>
                    <a:pt x="718242" y="301783"/>
                  </a:lnTo>
                  <a:lnTo>
                    <a:pt x="730313" y="265569"/>
                  </a:lnTo>
                  <a:lnTo>
                    <a:pt x="727295" y="226337"/>
                  </a:lnTo>
                  <a:lnTo>
                    <a:pt x="703152" y="193141"/>
                  </a:lnTo>
                  <a:lnTo>
                    <a:pt x="697117" y="178052"/>
                  </a:lnTo>
                  <a:lnTo>
                    <a:pt x="706170" y="162963"/>
                  </a:lnTo>
                  <a:lnTo>
                    <a:pt x="709188" y="147874"/>
                  </a:lnTo>
                  <a:lnTo>
                    <a:pt x="691081" y="147874"/>
                  </a:lnTo>
                  <a:lnTo>
                    <a:pt x="672974" y="147874"/>
                  </a:lnTo>
                  <a:lnTo>
                    <a:pt x="654867" y="117695"/>
                  </a:lnTo>
                  <a:lnTo>
                    <a:pt x="615636" y="117695"/>
                  </a:lnTo>
                  <a:lnTo>
                    <a:pt x="564333" y="111660"/>
                  </a:lnTo>
                  <a:lnTo>
                    <a:pt x="497941" y="99589"/>
                  </a:lnTo>
                  <a:lnTo>
                    <a:pt x="443620" y="99589"/>
                  </a:lnTo>
                  <a:lnTo>
                    <a:pt x="401370" y="93553"/>
                  </a:lnTo>
                  <a:lnTo>
                    <a:pt x="347049" y="72428"/>
                  </a:lnTo>
                  <a:lnTo>
                    <a:pt x="328943" y="48286"/>
                  </a:lnTo>
                  <a:lnTo>
                    <a:pt x="250479" y="51303"/>
                  </a:lnTo>
                  <a:lnTo>
                    <a:pt x="235390" y="0"/>
                  </a:lnTo>
                  <a:lnTo>
                    <a:pt x="168998" y="30179"/>
                  </a:lnTo>
                  <a:lnTo>
                    <a:pt x="84499" y="33196"/>
                  </a:lnTo>
                  <a:close/>
                </a:path>
              </a:pathLst>
            </a:custGeom>
            <a:solidFill>
              <a:schemeClr val="tx1">
                <a:lumMod val="20000"/>
                <a:lumOff val="80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83" name="Freeform 23">
              <a:extLst>
                <a:ext uri="{FF2B5EF4-FFF2-40B4-BE49-F238E27FC236}">
                  <a16:creationId xmlns:a16="http://schemas.microsoft.com/office/drawing/2014/main" id="{9A570100-A378-4595-A817-F1B2410855E4}"/>
                </a:ext>
              </a:extLst>
            </p:cNvPr>
            <p:cNvSpPr/>
            <p:nvPr/>
          </p:nvSpPr>
          <p:spPr>
            <a:xfrm>
              <a:off x="3266126" y="2504914"/>
              <a:ext cx="401555" cy="687731"/>
            </a:xfrm>
            <a:custGeom>
              <a:avLst/>
              <a:gdLst>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89711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73386 w 615635"/>
                <a:gd name="connsiteY23" fmla="*/ 950614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67350 w 615635"/>
                <a:gd name="connsiteY29" fmla="*/ 784634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73386 w 615635"/>
                <a:gd name="connsiteY23" fmla="*/ 950614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67350 w 615635"/>
                <a:gd name="connsiteY29" fmla="*/ 784634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73386 w 615635"/>
                <a:gd name="connsiteY23" fmla="*/ 950614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196330 w 615635"/>
                <a:gd name="connsiteY13" fmla="*/ 814173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20855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196330 w 615635"/>
                <a:gd name="connsiteY13" fmla="*/ 814173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20855 h 1056238"/>
                <a:gd name="connsiteX8" fmla="*/ 109918 w 615635"/>
                <a:gd name="connsiteY8" fmla="*/ 648656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196330 w 615635"/>
                <a:gd name="connsiteY13" fmla="*/ 814173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15635" h="1056238">
                  <a:moveTo>
                    <a:pt x="78463" y="78464"/>
                  </a:moveTo>
                  <a:lnTo>
                    <a:pt x="147873" y="159945"/>
                  </a:lnTo>
                  <a:lnTo>
                    <a:pt x="150891" y="202194"/>
                  </a:lnTo>
                  <a:lnTo>
                    <a:pt x="93552" y="280658"/>
                  </a:lnTo>
                  <a:lnTo>
                    <a:pt x="27160" y="277816"/>
                  </a:lnTo>
                  <a:lnTo>
                    <a:pt x="54321" y="356103"/>
                  </a:lnTo>
                  <a:lnTo>
                    <a:pt x="0" y="431549"/>
                  </a:lnTo>
                  <a:lnTo>
                    <a:pt x="30178" y="620855"/>
                  </a:lnTo>
                  <a:lnTo>
                    <a:pt x="109918" y="648656"/>
                  </a:lnTo>
                  <a:lnTo>
                    <a:pt x="156926" y="739367"/>
                  </a:lnTo>
                  <a:lnTo>
                    <a:pt x="196158" y="727295"/>
                  </a:lnTo>
                  <a:lnTo>
                    <a:pt x="223319" y="760491"/>
                  </a:lnTo>
                  <a:lnTo>
                    <a:pt x="205212" y="793687"/>
                  </a:lnTo>
                  <a:lnTo>
                    <a:pt x="196330" y="814173"/>
                  </a:lnTo>
                  <a:lnTo>
                    <a:pt x="247461" y="902329"/>
                  </a:lnTo>
                  <a:lnTo>
                    <a:pt x="337996" y="944578"/>
                  </a:lnTo>
                  <a:lnTo>
                    <a:pt x="359292" y="1043351"/>
                  </a:lnTo>
                  <a:lnTo>
                    <a:pt x="431548" y="1056238"/>
                  </a:lnTo>
                  <a:lnTo>
                    <a:pt x="437584" y="1020024"/>
                  </a:lnTo>
                  <a:lnTo>
                    <a:pt x="478558" y="1036038"/>
                  </a:lnTo>
                  <a:lnTo>
                    <a:pt x="525101" y="1032095"/>
                  </a:lnTo>
                  <a:lnTo>
                    <a:pt x="534154" y="1017006"/>
                  </a:lnTo>
                  <a:lnTo>
                    <a:pt x="525101" y="983810"/>
                  </a:lnTo>
                  <a:lnTo>
                    <a:pt x="587665" y="967266"/>
                  </a:lnTo>
                  <a:lnTo>
                    <a:pt x="579422" y="920436"/>
                  </a:lnTo>
                  <a:lnTo>
                    <a:pt x="579422" y="893275"/>
                  </a:lnTo>
                  <a:lnTo>
                    <a:pt x="573386" y="866115"/>
                  </a:lnTo>
                  <a:lnTo>
                    <a:pt x="576404" y="826883"/>
                  </a:lnTo>
                  <a:lnTo>
                    <a:pt x="579422" y="802741"/>
                  </a:lnTo>
                  <a:lnTo>
                    <a:pt x="586390" y="787012"/>
                  </a:lnTo>
                  <a:lnTo>
                    <a:pt x="603564" y="748420"/>
                  </a:lnTo>
                  <a:lnTo>
                    <a:pt x="606582" y="715224"/>
                  </a:lnTo>
                  <a:lnTo>
                    <a:pt x="615635" y="703153"/>
                  </a:lnTo>
                  <a:lnTo>
                    <a:pt x="609600" y="672974"/>
                  </a:lnTo>
                  <a:lnTo>
                    <a:pt x="597528" y="624689"/>
                  </a:lnTo>
                  <a:lnTo>
                    <a:pt x="597528" y="582440"/>
                  </a:lnTo>
                  <a:lnTo>
                    <a:pt x="615635" y="519066"/>
                  </a:lnTo>
                  <a:lnTo>
                    <a:pt x="579422" y="334978"/>
                  </a:lnTo>
                  <a:lnTo>
                    <a:pt x="570368" y="307818"/>
                  </a:lnTo>
                  <a:lnTo>
                    <a:pt x="561315" y="250479"/>
                  </a:lnTo>
                  <a:lnTo>
                    <a:pt x="552261" y="202194"/>
                  </a:lnTo>
                  <a:lnTo>
                    <a:pt x="540190" y="141838"/>
                  </a:lnTo>
                  <a:lnTo>
                    <a:pt x="531136" y="126749"/>
                  </a:lnTo>
                  <a:lnTo>
                    <a:pt x="488887" y="63374"/>
                  </a:lnTo>
                  <a:lnTo>
                    <a:pt x="479833" y="21125"/>
                  </a:lnTo>
                  <a:lnTo>
                    <a:pt x="473798" y="0"/>
                  </a:lnTo>
                  <a:lnTo>
                    <a:pt x="78463" y="78464"/>
                  </a:lnTo>
                  <a:close/>
                </a:path>
              </a:pathLst>
            </a:custGeom>
            <a:solidFill>
              <a:srgbClr val="CCCCCC"/>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84" name="Freeform 24">
              <a:extLst>
                <a:ext uri="{FF2B5EF4-FFF2-40B4-BE49-F238E27FC236}">
                  <a16:creationId xmlns:a16="http://schemas.microsoft.com/office/drawing/2014/main" id="{70A55CA8-17D0-43CA-95CF-EE3D6C7C5187}"/>
                </a:ext>
              </a:extLst>
            </p:cNvPr>
            <p:cNvSpPr/>
            <p:nvPr/>
          </p:nvSpPr>
          <p:spPr>
            <a:xfrm>
              <a:off x="3672855" y="3384713"/>
              <a:ext cx="388101" cy="634034"/>
            </a:xfrm>
            <a:custGeom>
              <a:avLst/>
              <a:gdLst>
                <a:gd name="connsiteX0" fmla="*/ 0 w 594511"/>
                <a:gd name="connsiteY0" fmla="*/ 84499 h 974757"/>
                <a:gd name="connsiteX1" fmla="*/ 69410 w 594511"/>
                <a:gd name="connsiteY1" fmla="*/ 962686 h 974757"/>
                <a:gd name="connsiteX2" fmla="*/ 87517 w 594511"/>
                <a:gd name="connsiteY2" fmla="*/ 962686 h 974757"/>
                <a:gd name="connsiteX3" fmla="*/ 111659 w 594511"/>
                <a:gd name="connsiteY3" fmla="*/ 962686 h 974757"/>
                <a:gd name="connsiteX4" fmla="*/ 132784 w 594511"/>
                <a:gd name="connsiteY4" fmla="*/ 941561 h 974757"/>
                <a:gd name="connsiteX5" fmla="*/ 129766 w 594511"/>
                <a:gd name="connsiteY5" fmla="*/ 902329 h 974757"/>
                <a:gd name="connsiteX6" fmla="*/ 184087 w 594511"/>
                <a:gd name="connsiteY6" fmla="*/ 974757 h 974757"/>
                <a:gd name="connsiteX7" fmla="*/ 220301 w 594511"/>
                <a:gd name="connsiteY7" fmla="*/ 959668 h 974757"/>
                <a:gd name="connsiteX8" fmla="*/ 217283 w 594511"/>
                <a:gd name="connsiteY8" fmla="*/ 908365 h 974757"/>
                <a:gd name="connsiteX9" fmla="*/ 214265 w 594511"/>
                <a:gd name="connsiteY9" fmla="*/ 878187 h 974757"/>
                <a:gd name="connsiteX10" fmla="*/ 193140 w 594511"/>
                <a:gd name="connsiteY10" fmla="*/ 851026 h 974757"/>
                <a:gd name="connsiteX11" fmla="*/ 588475 w 594511"/>
                <a:gd name="connsiteY11" fmla="*/ 751438 h 974757"/>
                <a:gd name="connsiteX12" fmla="*/ 591493 w 594511"/>
                <a:gd name="connsiteY12" fmla="*/ 685046 h 974757"/>
                <a:gd name="connsiteX13" fmla="*/ 582439 w 594511"/>
                <a:gd name="connsiteY13" fmla="*/ 633743 h 974757"/>
                <a:gd name="connsiteX14" fmla="*/ 588475 w 594511"/>
                <a:gd name="connsiteY14" fmla="*/ 585458 h 974757"/>
                <a:gd name="connsiteX15" fmla="*/ 570368 w 594511"/>
                <a:gd name="connsiteY15" fmla="*/ 528119 h 974757"/>
                <a:gd name="connsiteX16" fmla="*/ 576404 w 594511"/>
                <a:gd name="connsiteY16" fmla="*/ 510012 h 974757"/>
                <a:gd name="connsiteX17" fmla="*/ 594511 w 594511"/>
                <a:gd name="connsiteY17" fmla="*/ 488888 h 974757"/>
                <a:gd name="connsiteX18" fmla="*/ 588475 w 594511"/>
                <a:gd name="connsiteY18" fmla="*/ 467763 h 974757"/>
                <a:gd name="connsiteX19" fmla="*/ 543208 w 594511"/>
                <a:gd name="connsiteY19" fmla="*/ 425513 h 974757"/>
                <a:gd name="connsiteX20" fmla="*/ 470780 w 594511"/>
                <a:gd name="connsiteY20" fmla="*/ 162963 h 974757"/>
                <a:gd name="connsiteX21" fmla="*/ 449655 w 594511"/>
                <a:gd name="connsiteY21" fmla="*/ 111660 h 974757"/>
                <a:gd name="connsiteX22" fmla="*/ 410424 w 594511"/>
                <a:gd name="connsiteY22" fmla="*/ 0 h 974757"/>
                <a:gd name="connsiteX23" fmla="*/ 202194 w 594511"/>
                <a:gd name="connsiteY23" fmla="*/ 51303 h 974757"/>
                <a:gd name="connsiteX24" fmla="*/ 114677 w 594511"/>
                <a:gd name="connsiteY24" fmla="*/ 66392 h 974757"/>
                <a:gd name="connsiteX25" fmla="*/ 96570 w 594511"/>
                <a:gd name="connsiteY25" fmla="*/ 51303 h 974757"/>
                <a:gd name="connsiteX26" fmla="*/ 0 w 594511"/>
                <a:gd name="connsiteY26" fmla="*/ 84499 h 974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4511" h="974757">
                  <a:moveTo>
                    <a:pt x="0" y="84499"/>
                  </a:moveTo>
                  <a:lnTo>
                    <a:pt x="69410" y="962686"/>
                  </a:lnTo>
                  <a:lnTo>
                    <a:pt x="87517" y="962686"/>
                  </a:lnTo>
                  <a:lnTo>
                    <a:pt x="111659" y="962686"/>
                  </a:lnTo>
                  <a:lnTo>
                    <a:pt x="132784" y="941561"/>
                  </a:lnTo>
                  <a:lnTo>
                    <a:pt x="129766" y="902329"/>
                  </a:lnTo>
                  <a:lnTo>
                    <a:pt x="184087" y="974757"/>
                  </a:lnTo>
                  <a:lnTo>
                    <a:pt x="220301" y="959668"/>
                  </a:lnTo>
                  <a:lnTo>
                    <a:pt x="217283" y="908365"/>
                  </a:lnTo>
                  <a:lnTo>
                    <a:pt x="214265" y="878187"/>
                  </a:lnTo>
                  <a:lnTo>
                    <a:pt x="193140" y="851026"/>
                  </a:lnTo>
                  <a:lnTo>
                    <a:pt x="588475" y="751438"/>
                  </a:lnTo>
                  <a:lnTo>
                    <a:pt x="591493" y="685046"/>
                  </a:lnTo>
                  <a:lnTo>
                    <a:pt x="582439" y="633743"/>
                  </a:lnTo>
                  <a:lnTo>
                    <a:pt x="588475" y="585458"/>
                  </a:lnTo>
                  <a:lnTo>
                    <a:pt x="570368" y="528119"/>
                  </a:lnTo>
                  <a:lnTo>
                    <a:pt x="576404" y="510012"/>
                  </a:lnTo>
                  <a:lnTo>
                    <a:pt x="594511" y="488888"/>
                  </a:lnTo>
                  <a:lnTo>
                    <a:pt x="588475" y="467763"/>
                  </a:lnTo>
                  <a:lnTo>
                    <a:pt x="543208" y="425513"/>
                  </a:lnTo>
                  <a:lnTo>
                    <a:pt x="470780" y="162963"/>
                  </a:lnTo>
                  <a:lnTo>
                    <a:pt x="449655" y="111660"/>
                  </a:lnTo>
                  <a:lnTo>
                    <a:pt x="410424" y="0"/>
                  </a:lnTo>
                  <a:lnTo>
                    <a:pt x="202194" y="51303"/>
                  </a:lnTo>
                  <a:lnTo>
                    <a:pt x="114677" y="66392"/>
                  </a:lnTo>
                  <a:lnTo>
                    <a:pt x="96570" y="51303"/>
                  </a:lnTo>
                  <a:lnTo>
                    <a:pt x="0" y="84499"/>
                  </a:lnTo>
                  <a:close/>
                </a:path>
              </a:pathLst>
            </a:custGeom>
            <a:solidFill>
              <a:schemeClr val="accent2"/>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85" name="Freeform 25">
              <a:extLst>
                <a:ext uri="{FF2B5EF4-FFF2-40B4-BE49-F238E27FC236}">
                  <a16:creationId xmlns:a16="http://schemas.microsoft.com/office/drawing/2014/main" id="{DF3D0CF5-928B-4CEF-B4E2-2A7517BD53E8}"/>
                </a:ext>
              </a:extLst>
            </p:cNvPr>
            <p:cNvSpPr/>
            <p:nvPr/>
          </p:nvSpPr>
          <p:spPr>
            <a:xfrm>
              <a:off x="3936764" y="3327919"/>
              <a:ext cx="539201" cy="566913"/>
            </a:xfrm>
            <a:custGeom>
              <a:avLst/>
              <a:gdLst>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5034 w 832919"/>
                <a:gd name="connsiteY9" fmla="*/ 829901 h 872150"/>
                <a:gd name="connsiteX10" fmla="*/ 259533 w 832919"/>
                <a:gd name="connsiteY10" fmla="*/ 872150 h 872150"/>
                <a:gd name="connsiteX11" fmla="*/ 383263 w 832919"/>
                <a:gd name="connsiteY11" fmla="*/ 863097 h 872150"/>
                <a:gd name="connsiteX12" fmla="*/ 645814 w 832919"/>
                <a:gd name="connsiteY12" fmla="*/ 826883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81616 w 832919"/>
                <a:gd name="connsiteY16" fmla="*/ 766526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45814 w 832919"/>
                <a:gd name="connsiteY12" fmla="*/ 826883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81616 w 832919"/>
                <a:gd name="connsiteY16" fmla="*/ 766526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52953 w 832919"/>
                <a:gd name="connsiteY12" fmla="*/ 841180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81616 w 832919"/>
                <a:gd name="connsiteY16" fmla="*/ 766526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52953 w 832919"/>
                <a:gd name="connsiteY12" fmla="*/ 841180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64958 w 832919"/>
                <a:gd name="connsiteY16" fmla="*/ 776057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52953 w 832919"/>
                <a:gd name="connsiteY12" fmla="*/ 841180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64958 w 832919"/>
                <a:gd name="connsiteY16" fmla="*/ 776057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64744 h 872150"/>
                <a:gd name="connsiteX23" fmla="*/ 805758 w 832919"/>
                <a:gd name="connsiteY23" fmla="*/ 461726 h 872150"/>
                <a:gd name="connsiteX24" fmla="*/ 793687 w 832919"/>
                <a:gd name="connsiteY24" fmla="*/ 431548 h 872150"/>
                <a:gd name="connsiteX25" fmla="*/ 724277 w 832919"/>
                <a:gd name="connsiteY25" fmla="*/ 359120 h 872150"/>
                <a:gd name="connsiteX26" fmla="*/ 712206 w 832919"/>
                <a:gd name="connsiteY26" fmla="*/ 307817 h 872150"/>
                <a:gd name="connsiteX27" fmla="*/ 636760 w 832919"/>
                <a:gd name="connsiteY27" fmla="*/ 271604 h 872150"/>
                <a:gd name="connsiteX28" fmla="*/ 564333 w 832919"/>
                <a:gd name="connsiteY28" fmla="*/ 196158 h 872150"/>
                <a:gd name="connsiteX29" fmla="*/ 531137 w 832919"/>
                <a:gd name="connsiteY29" fmla="*/ 175033 h 872150"/>
                <a:gd name="connsiteX30" fmla="*/ 488887 w 832919"/>
                <a:gd name="connsiteY30" fmla="*/ 156926 h 872150"/>
                <a:gd name="connsiteX31" fmla="*/ 470780 w 832919"/>
                <a:gd name="connsiteY31" fmla="*/ 150891 h 872150"/>
                <a:gd name="connsiteX32" fmla="*/ 434566 w 832919"/>
                <a:gd name="connsiteY32" fmla="*/ 99588 h 872150"/>
                <a:gd name="connsiteX33" fmla="*/ 377228 w 832919"/>
                <a:gd name="connsiteY33" fmla="*/ 63374 h 872150"/>
                <a:gd name="connsiteX34" fmla="*/ 371192 w 832919"/>
                <a:gd name="connsiteY34" fmla="*/ 36213 h 872150"/>
                <a:gd name="connsiteX35" fmla="*/ 371192 w 832919"/>
                <a:gd name="connsiteY35" fmla="*/ 0 h 872150"/>
                <a:gd name="connsiteX36" fmla="*/ 205212 w 832919"/>
                <a:gd name="connsiteY36" fmla="*/ 45267 h 872150"/>
                <a:gd name="connsiteX37" fmla="*/ 0 w 832919"/>
                <a:gd name="connsiteY37" fmla="*/ 87516 h 872150"/>
                <a:gd name="connsiteX0" fmla="*/ 0 w 825779"/>
                <a:gd name="connsiteY0" fmla="*/ 87516 h 872150"/>
                <a:gd name="connsiteX1" fmla="*/ 69410 w 825779"/>
                <a:gd name="connsiteY1" fmla="*/ 262550 h 872150"/>
                <a:gd name="connsiteX2" fmla="*/ 141838 w 825779"/>
                <a:gd name="connsiteY2" fmla="*/ 510011 h 872150"/>
                <a:gd name="connsiteX3" fmla="*/ 187105 w 825779"/>
                <a:gd name="connsiteY3" fmla="*/ 576404 h 872150"/>
                <a:gd name="connsiteX4" fmla="*/ 165980 w 825779"/>
                <a:gd name="connsiteY4" fmla="*/ 618653 h 872150"/>
                <a:gd name="connsiteX5" fmla="*/ 175034 w 825779"/>
                <a:gd name="connsiteY5" fmla="*/ 672974 h 872150"/>
                <a:gd name="connsiteX6" fmla="*/ 184087 w 825779"/>
                <a:gd name="connsiteY6" fmla="*/ 688063 h 872150"/>
                <a:gd name="connsiteX7" fmla="*/ 178051 w 825779"/>
                <a:gd name="connsiteY7" fmla="*/ 733330 h 872150"/>
                <a:gd name="connsiteX8" fmla="*/ 187105 w 825779"/>
                <a:gd name="connsiteY8" fmla="*/ 781615 h 872150"/>
                <a:gd name="connsiteX9" fmla="*/ 172655 w 825779"/>
                <a:gd name="connsiteY9" fmla="*/ 848965 h 872150"/>
                <a:gd name="connsiteX10" fmla="*/ 259533 w 825779"/>
                <a:gd name="connsiteY10" fmla="*/ 872150 h 872150"/>
                <a:gd name="connsiteX11" fmla="*/ 383263 w 825779"/>
                <a:gd name="connsiteY11" fmla="*/ 863097 h 872150"/>
                <a:gd name="connsiteX12" fmla="*/ 652953 w 825779"/>
                <a:gd name="connsiteY12" fmla="*/ 841180 h 872150"/>
                <a:gd name="connsiteX13" fmla="*/ 700135 w 825779"/>
                <a:gd name="connsiteY13" fmla="*/ 851025 h 872150"/>
                <a:gd name="connsiteX14" fmla="*/ 706170 w 825779"/>
                <a:gd name="connsiteY14" fmla="*/ 772562 h 872150"/>
                <a:gd name="connsiteX15" fmla="*/ 724277 w 825779"/>
                <a:gd name="connsiteY15" fmla="*/ 751437 h 872150"/>
                <a:gd name="connsiteX16" fmla="*/ 764958 w 825779"/>
                <a:gd name="connsiteY16" fmla="*/ 776057 h 872150"/>
                <a:gd name="connsiteX17" fmla="*/ 805758 w 825779"/>
                <a:gd name="connsiteY17" fmla="*/ 757473 h 872150"/>
                <a:gd name="connsiteX18" fmla="*/ 784634 w 825779"/>
                <a:gd name="connsiteY18" fmla="*/ 651849 h 872150"/>
                <a:gd name="connsiteX19" fmla="*/ 796705 w 825779"/>
                <a:gd name="connsiteY19" fmla="*/ 642796 h 872150"/>
                <a:gd name="connsiteX20" fmla="*/ 796705 w 825779"/>
                <a:gd name="connsiteY20" fmla="*/ 585457 h 872150"/>
                <a:gd name="connsiteX21" fmla="*/ 817830 w 825779"/>
                <a:gd name="connsiteY21" fmla="*/ 519065 h 872150"/>
                <a:gd name="connsiteX22" fmla="*/ 825779 w 825779"/>
                <a:gd name="connsiteY22" fmla="*/ 469510 h 872150"/>
                <a:gd name="connsiteX23" fmla="*/ 805758 w 825779"/>
                <a:gd name="connsiteY23" fmla="*/ 461726 h 872150"/>
                <a:gd name="connsiteX24" fmla="*/ 793687 w 825779"/>
                <a:gd name="connsiteY24" fmla="*/ 431548 h 872150"/>
                <a:gd name="connsiteX25" fmla="*/ 724277 w 825779"/>
                <a:gd name="connsiteY25" fmla="*/ 359120 h 872150"/>
                <a:gd name="connsiteX26" fmla="*/ 712206 w 825779"/>
                <a:gd name="connsiteY26" fmla="*/ 307817 h 872150"/>
                <a:gd name="connsiteX27" fmla="*/ 636760 w 825779"/>
                <a:gd name="connsiteY27" fmla="*/ 271604 h 872150"/>
                <a:gd name="connsiteX28" fmla="*/ 564333 w 825779"/>
                <a:gd name="connsiteY28" fmla="*/ 196158 h 872150"/>
                <a:gd name="connsiteX29" fmla="*/ 531137 w 825779"/>
                <a:gd name="connsiteY29" fmla="*/ 175033 h 872150"/>
                <a:gd name="connsiteX30" fmla="*/ 488887 w 825779"/>
                <a:gd name="connsiteY30" fmla="*/ 156926 h 872150"/>
                <a:gd name="connsiteX31" fmla="*/ 470780 w 825779"/>
                <a:gd name="connsiteY31" fmla="*/ 150891 h 872150"/>
                <a:gd name="connsiteX32" fmla="*/ 434566 w 825779"/>
                <a:gd name="connsiteY32" fmla="*/ 99588 h 872150"/>
                <a:gd name="connsiteX33" fmla="*/ 377228 w 825779"/>
                <a:gd name="connsiteY33" fmla="*/ 63374 h 872150"/>
                <a:gd name="connsiteX34" fmla="*/ 371192 w 825779"/>
                <a:gd name="connsiteY34" fmla="*/ 36213 h 872150"/>
                <a:gd name="connsiteX35" fmla="*/ 371192 w 825779"/>
                <a:gd name="connsiteY35" fmla="*/ 0 h 872150"/>
                <a:gd name="connsiteX36" fmla="*/ 205212 w 825779"/>
                <a:gd name="connsiteY36" fmla="*/ 45267 h 872150"/>
                <a:gd name="connsiteX37" fmla="*/ 0 w 825779"/>
                <a:gd name="connsiteY37" fmla="*/ 87516 h 87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25779" h="872150">
                  <a:moveTo>
                    <a:pt x="0" y="87516"/>
                  </a:moveTo>
                  <a:lnTo>
                    <a:pt x="69410" y="262550"/>
                  </a:lnTo>
                  <a:lnTo>
                    <a:pt x="141838" y="510011"/>
                  </a:lnTo>
                  <a:lnTo>
                    <a:pt x="187105" y="576404"/>
                  </a:lnTo>
                  <a:lnTo>
                    <a:pt x="165980" y="618653"/>
                  </a:lnTo>
                  <a:lnTo>
                    <a:pt x="175034" y="672974"/>
                  </a:lnTo>
                  <a:lnTo>
                    <a:pt x="184087" y="688063"/>
                  </a:lnTo>
                  <a:lnTo>
                    <a:pt x="178051" y="733330"/>
                  </a:lnTo>
                  <a:lnTo>
                    <a:pt x="187105" y="781615"/>
                  </a:lnTo>
                  <a:lnTo>
                    <a:pt x="172655" y="848965"/>
                  </a:lnTo>
                  <a:lnTo>
                    <a:pt x="259533" y="872150"/>
                  </a:lnTo>
                  <a:lnTo>
                    <a:pt x="383263" y="863097"/>
                  </a:lnTo>
                  <a:lnTo>
                    <a:pt x="652953" y="841180"/>
                  </a:lnTo>
                  <a:lnTo>
                    <a:pt x="700135" y="851025"/>
                  </a:lnTo>
                  <a:lnTo>
                    <a:pt x="706170" y="772562"/>
                  </a:lnTo>
                  <a:lnTo>
                    <a:pt x="724277" y="751437"/>
                  </a:lnTo>
                  <a:lnTo>
                    <a:pt x="764958" y="776057"/>
                  </a:lnTo>
                  <a:lnTo>
                    <a:pt x="805758" y="757473"/>
                  </a:lnTo>
                  <a:lnTo>
                    <a:pt x="784634" y="651849"/>
                  </a:lnTo>
                  <a:lnTo>
                    <a:pt x="796705" y="642796"/>
                  </a:lnTo>
                  <a:lnTo>
                    <a:pt x="796705" y="585457"/>
                  </a:lnTo>
                  <a:lnTo>
                    <a:pt x="817830" y="519065"/>
                  </a:lnTo>
                  <a:lnTo>
                    <a:pt x="825779" y="469510"/>
                  </a:lnTo>
                  <a:lnTo>
                    <a:pt x="805758" y="461726"/>
                  </a:lnTo>
                  <a:lnTo>
                    <a:pt x="793687" y="431548"/>
                  </a:lnTo>
                  <a:lnTo>
                    <a:pt x="724277" y="359120"/>
                  </a:lnTo>
                  <a:lnTo>
                    <a:pt x="712206" y="307817"/>
                  </a:lnTo>
                  <a:lnTo>
                    <a:pt x="636760" y="271604"/>
                  </a:lnTo>
                  <a:lnTo>
                    <a:pt x="564333" y="196158"/>
                  </a:lnTo>
                  <a:lnTo>
                    <a:pt x="531137" y="175033"/>
                  </a:lnTo>
                  <a:lnTo>
                    <a:pt x="488887" y="156926"/>
                  </a:lnTo>
                  <a:lnTo>
                    <a:pt x="470780" y="150891"/>
                  </a:lnTo>
                  <a:lnTo>
                    <a:pt x="434566" y="99588"/>
                  </a:lnTo>
                  <a:lnTo>
                    <a:pt x="377228" y="63374"/>
                  </a:lnTo>
                  <a:lnTo>
                    <a:pt x="371192" y="36213"/>
                  </a:lnTo>
                  <a:lnTo>
                    <a:pt x="371192" y="0"/>
                  </a:lnTo>
                  <a:lnTo>
                    <a:pt x="205212" y="45267"/>
                  </a:lnTo>
                  <a:lnTo>
                    <a:pt x="0" y="87516"/>
                  </a:lnTo>
                  <a:close/>
                </a:path>
              </a:pathLst>
            </a:custGeom>
            <a:solidFill>
              <a:schemeClr val="tx1">
                <a:lumMod val="20000"/>
                <a:lumOff val="80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86" name="Freeform 26">
              <a:extLst>
                <a:ext uri="{FF2B5EF4-FFF2-40B4-BE49-F238E27FC236}">
                  <a16:creationId xmlns:a16="http://schemas.microsoft.com/office/drawing/2014/main" id="{6BE8111D-C2D9-4077-A103-ABF33ADC6F2E}"/>
                </a:ext>
              </a:extLst>
            </p:cNvPr>
            <p:cNvSpPr/>
            <p:nvPr/>
          </p:nvSpPr>
          <p:spPr>
            <a:xfrm>
              <a:off x="4178939" y="3251505"/>
              <a:ext cx="495733" cy="380007"/>
            </a:xfrm>
            <a:custGeom>
              <a:avLst/>
              <a:gdLst>
                <a:gd name="connsiteX0" fmla="*/ 0 w 760491"/>
                <a:gd name="connsiteY0" fmla="*/ 111659 h 585457"/>
                <a:gd name="connsiteX1" fmla="*/ 9054 w 760491"/>
                <a:gd name="connsiteY1" fmla="*/ 184087 h 585457"/>
                <a:gd name="connsiteX2" fmla="*/ 57339 w 760491"/>
                <a:gd name="connsiteY2" fmla="*/ 217283 h 585457"/>
                <a:gd name="connsiteX3" fmla="*/ 99588 w 760491"/>
                <a:gd name="connsiteY3" fmla="*/ 277639 h 585457"/>
                <a:gd name="connsiteX4" fmla="*/ 190123 w 760491"/>
                <a:gd name="connsiteY4" fmla="*/ 307817 h 585457"/>
                <a:gd name="connsiteX5" fmla="*/ 262551 w 760491"/>
                <a:gd name="connsiteY5" fmla="*/ 395334 h 585457"/>
                <a:gd name="connsiteX6" fmla="*/ 344032 w 760491"/>
                <a:gd name="connsiteY6" fmla="*/ 422495 h 585457"/>
                <a:gd name="connsiteX7" fmla="*/ 359121 w 760491"/>
                <a:gd name="connsiteY7" fmla="*/ 491904 h 585457"/>
                <a:gd name="connsiteX8" fmla="*/ 434566 w 760491"/>
                <a:gd name="connsiteY8" fmla="*/ 576403 h 585457"/>
                <a:gd name="connsiteX9" fmla="*/ 455691 w 760491"/>
                <a:gd name="connsiteY9" fmla="*/ 585457 h 585457"/>
                <a:gd name="connsiteX10" fmla="*/ 473798 w 760491"/>
                <a:gd name="connsiteY10" fmla="*/ 540190 h 585457"/>
                <a:gd name="connsiteX11" fmla="*/ 470780 w 760491"/>
                <a:gd name="connsiteY11" fmla="*/ 500958 h 585457"/>
                <a:gd name="connsiteX12" fmla="*/ 500958 w 760491"/>
                <a:gd name="connsiteY12" fmla="*/ 513029 h 585457"/>
                <a:gd name="connsiteX13" fmla="*/ 510012 w 760491"/>
                <a:gd name="connsiteY13" fmla="*/ 473798 h 585457"/>
                <a:gd name="connsiteX14" fmla="*/ 546226 w 760491"/>
                <a:gd name="connsiteY14" fmla="*/ 470780 h 585457"/>
                <a:gd name="connsiteX15" fmla="*/ 594511 w 760491"/>
                <a:gd name="connsiteY15" fmla="*/ 425512 h 585457"/>
                <a:gd name="connsiteX16" fmla="*/ 609600 w 760491"/>
                <a:gd name="connsiteY16" fmla="*/ 374209 h 585457"/>
                <a:gd name="connsiteX17" fmla="*/ 639778 w 760491"/>
                <a:gd name="connsiteY17" fmla="*/ 362138 h 585457"/>
                <a:gd name="connsiteX18" fmla="*/ 651850 w 760491"/>
                <a:gd name="connsiteY18" fmla="*/ 331960 h 585457"/>
                <a:gd name="connsiteX19" fmla="*/ 672974 w 760491"/>
                <a:gd name="connsiteY19" fmla="*/ 271603 h 585457"/>
                <a:gd name="connsiteX20" fmla="*/ 709188 w 760491"/>
                <a:gd name="connsiteY20" fmla="*/ 256514 h 585457"/>
                <a:gd name="connsiteX21" fmla="*/ 733331 w 760491"/>
                <a:gd name="connsiteY21" fmla="*/ 193140 h 585457"/>
                <a:gd name="connsiteX22" fmla="*/ 760491 w 760491"/>
                <a:gd name="connsiteY22" fmla="*/ 135801 h 585457"/>
                <a:gd name="connsiteX23" fmla="*/ 564333 w 760491"/>
                <a:gd name="connsiteY23" fmla="*/ 0 h 585457"/>
                <a:gd name="connsiteX24" fmla="*/ 416459 w 760491"/>
                <a:gd name="connsiteY24" fmla="*/ 45267 h 585457"/>
                <a:gd name="connsiteX25" fmla="*/ 386281 w 760491"/>
                <a:gd name="connsiteY25" fmla="*/ 51302 h 585457"/>
                <a:gd name="connsiteX26" fmla="*/ 377228 w 760491"/>
                <a:gd name="connsiteY26" fmla="*/ 48285 h 585457"/>
                <a:gd name="connsiteX27" fmla="*/ 347050 w 760491"/>
                <a:gd name="connsiteY27" fmla="*/ 24142 h 585457"/>
                <a:gd name="connsiteX28" fmla="*/ 322907 w 760491"/>
                <a:gd name="connsiteY28" fmla="*/ 12071 h 585457"/>
                <a:gd name="connsiteX29" fmla="*/ 280657 w 760491"/>
                <a:gd name="connsiteY29" fmla="*/ 18106 h 585457"/>
                <a:gd name="connsiteX30" fmla="*/ 229354 w 760491"/>
                <a:gd name="connsiteY30" fmla="*/ 27160 h 585457"/>
                <a:gd name="connsiteX31" fmla="*/ 187105 w 760491"/>
                <a:gd name="connsiteY31" fmla="*/ 27160 h 585457"/>
                <a:gd name="connsiteX32" fmla="*/ 147873 w 760491"/>
                <a:gd name="connsiteY32" fmla="*/ 45267 h 585457"/>
                <a:gd name="connsiteX33" fmla="*/ 0 w 760491"/>
                <a:gd name="connsiteY33" fmla="*/ 111659 h 585457"/>
                <a:gd name="connsiteX0" fmla="*/ 0 w 760491"/>
                <a:gd name="connsiteY0" fmla="*/ 111659 h 585457"/>
                <a:gd name="connsiteX1" fmla="*/ 1909 w 760491"/>
                <a:gd name="connsiteY1" fmla="*/ 184087 h 585457"/>
                <a:gd name="connsiteX2" fmla="*/ 57339 w 760491"/>
                <a:gd name="connsiteY2" fmla="*/ 217283 h 585457"/>
                <a:gd name="connsiteX3" fmla="*/ 99588 w 760491"/>
                <a:gd name="connsiteY3" fmla="*/ 277639 h 585457"/>
                <a:gd name="connsiteX4" fmla="*/ 190123 w 760491"/>
                <a:gd name="connsiteY4" fmla="*/ 307817 h 585457"/>
                <a:gd name="connsiteX5" fmla="*/ 262551 w 760491"/>
                <a:gd name="connsiteY5" fmla="*/ 395334 h 585457"/>
                <a:gd name="connsiteX6" fmla="*/ 344032 w 760491"/>
                <a:gd name="connsiteY6" fmla="*/ 422495 h 585457"/>
                <a:gd name="connsiteX7" fmla="*/ 359121 w 760491"/>
                <a:gd name="connsiteY7" fmla="*/ 491904 h 585457"/>
                <a:gd name="connsiteX8" fmla="*/ 434566 w 760491"/>
                <a:gd name="connsiteY8" fmla="*/ 576403 h 585457"/>
                <a:gd name="connsiteX9" fmla="*/ 455691 w 760491"/>
                <a:gd name="connsiteY9" fmla="*/ 585457 h 585457"/>
                <a:gd name="connsiteX10" fmla="*/ 473798 w 760491"/>
                <a:gd name="connsiteY10" fmla="*/ 540190 h 585457"/>
                <a:gd name="connsiteX11" fmla="*/ 470780 w 760491"/>
                <a:gd name="connsiteY11" fmla="*/ 500958 h 585457"/>
                <a:gd name="connsiteX12" fmla="*/ 500958 w 760491"/>
                <a:gd name="connsiteY12" fmla="*/ 513029 h 585457"/>
                <a:gd name="connsiteX13" fmla="*/ 510012 w 760491"/>
                <a:gd name="connsiteY13" fmla="*/ 473798 h 585457"/>
                <a:gd name="connsiteX14" fmla="*/ 546226 w 760491"/>
                <a:gd name="connsiteY14" fmla="*/ 470780 h 585457"/>
                <a:gd name="connsiteX15" fmla="*/ 594511 w 760491"/>
                <a:gd name="connsiteY15" fmla="*/ 425512 h 585457"/>
                <a:gd name="connsiteX16" fmla="*/ 609600 w 760491"/>
                <a:gd name="connsiteY16" fmla="*/ 374209 h 585457"/>
                <a:gd name="connsiteX17" fmla="*/ 639778 w 760491"/>
                <a:gd name="connsiteY17" fmla="*/ 362138 h 585457"/>
                <a:gd name="connsiteX18" fmla="*/ 651850 w 760491"/>
                <a:gd name="connsiteY18" fmla="*/ 331960 h 585457"/>
                <a:gd name="connsiteX19" fmla="*/ 672974 w 760491"/>
                <a:gd name="connsiteY19" fmla="*/ 271603 h 585457"/>
                <a:gd name="connsiteX20" fmla="*/ 709188 w 760491"/>
                <a:gd name="connsiteY20" fmla="*/ 256514 h 585457"/>
                <a:gd name="connsiteX21" fmla="*/ 733331 w 760491"/>
                <a:gd name="connsiteY21" fmla="*/ 193140 h 585457"/>
                <a:gd name="connsiteX22" fmla="*/ 760491 w 760491"/>
                <a:gd name="connsiteY22" fmla="*/ 135801 h 585457"/>
                <a:gd name="connsiteX23" fmla="*/ 564333 w 760491"/>
                <a:gd name="connsiteY23" fmla="*/ 0 h 585457"/>
                <a:gd name="connsiteX24" fmla="*/ 416459 w 760491"/>
                <a:gd name="connsiteY24" fmla="*/ 45267 h 585457"/>
                <a:gd name="connsiteX25" fmla="*/ 386281 w 760491"/>
                <a:gd name="connsiteY25" fmla="*/ 51302 h 585457"/>
                <a:gd name="connsiteX26" fmla="*/ 377228 w 760491"/>
                <a:gd name="connsiteY26" fmla="*/ 48285 h 585457"/>
                <a:gd name="connsiteX27" fmla="*/ 347050 w 760491"/>
                <a:gd name="connsiteY27" fmla="*/ 24142 h 585457"/>
                <a:gd name="connsiteX28" fmla="*/ 322907 w 760491"/>
                <a:gd name="connsiteY28" fmla="*/ 12071 h 585457"/>
                <a:gd name="connsiteX29" fmla="*/ 280657 w 760491"/>
                <a:gd name="connsiteY29" fmla="*/ 18106 h 585457"/>
                <a:gd name="connsiteX30" fmla="*/ 229354 w 760491"/>
                <a:gd name="connsiteY30" fmla="*/ 27160 h 585457"/>
                <a:gd name="connsiteX31" fmla="*/ 187105 w 760491"/>
                <a:gd name="connsiteY31" fmla="*/ 27160 h 585457"/>
                <a:gd name="connsiteX32" fmla="*/ 147873 w 760491"/>
                <a:gd name="connsiteY32" fmla="*/ 45267 h 585457"/>
                <a:gd name="connsiteX33" fmla="*/ 0 w 760491"/>
                <a:gd name="connsiteY33" fmla="*/ 111659 h 58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0491" h="585457">
                  <a:moveTo>
                    <a:pt x="0" y="111659"/>
                  </a:moveTo>
                  <a:cubicBezTo>
                    <a:pt x="636" y="135802"/>
                    <a:pt x="1273" y="159944"/>
                    <a:pt x="1909" y="184087"/>
                  </a:cubicBezTo>
                  <a:lnTo>
                    <a:pt x="57339" y="217283"/>
                  </a:lnTo>
                  <a:lnTo>
                    <a:pt x="99588" y="277639"/>
                  </a:lnTo>
                  <a:lnTo>
                    <a:pt x="190123" y="307817"/>
                  </a:lnTo>
                  <a:lnTo>
                    <a:pt x="262551" y="395334"/>
                  </a:lnTo>
                  <a:lnTo>
                    <a:pt x="344032" y="422495"/>
                  </a:lnTo>
                  <a:lnTo>
                    <a:pt x="359121" y="491904"/>
                  </a:lnTo>
                  <a:lnTo>
                    <a:pt x="434566" y="576403"/>
                  </a:lnTo>
                  <a:lnTo>
                    <a:pt x="455691" y="585457"/>
                  </a:lnTo>
                  <a:lnTo>
                    <a:pt x="473798" y="540190"/>
                  </a:lnTo>
                  <a:lnTo>
                    <a:pt x="470780" y="500958"/>
                  </a:lnTo>
                  <a:lnTo>
                    <a:pt x="500958" y="513029"/>
                  </a:lnTo>
                  <a:lnTo>
                    <a:pt x="510012" y="473798"/>
                  </a:lnTo>
                  <a:lnTo>
                    <a:pt x="546226" y="470780"/>
                  </a:lnTo>
                  <a:lnTo>
                    <a:pt x="594511" y="425512"/>
                  </a:lnTo>
                  <a:lnTo>
                    <a:pt x="609600" y="374209"/>
                  </a:lnTo>
                  <a:lnTo>
                    <a:pt x="639778" y="362138"/>
                  </a:lnTo>
                  <a:lnTo>
                    <a:pt x="651850" y="331960"/>
                  </a:lnTo>
                  <a:lnTo>
                    <a:pt x="672974" y="271603"/>
                  </a:lnTo>
                  <a:lnTo>
                    <a:pt x="709188" y="256514"/>
                  </a:lnTo>
                  <a:lnTo>
                    <a:pt x="733331" y="193140"/>
                  </a:lnTo>
                  <a:lnTo>
                    <a:pt x="760491" y="135801"/>
                  </a:lnTo>
                  <a:lnTo>
                    <a:pt x="564333" y="0"/>
                  </a:lnTo>
                  <a:lnTo>
                    <a:pt x="416459" y="45267"/>
                  </a:lnTo>
                  <a:lnTo>
                    <a:pt x="386281" y="51302"/>
                  </a:lnTo>
                  <a:lnTo>
                    <a:pt x="377228" y="48285"/>
                  </a:lnTo>
                  <a:lnTo>
                    <a:pt x="347050" y="24142"/>
                  </a:lnTo>
                  <a:lnTo>
                    <a:pt x="322907" y="12071"/>
                  </a:lnTo>
                  <a:lnTo>
                    <a:pt x="280657" y="18106"/>
                  </a:lnTo>
                  <a:lnTo>
                    <a:pt x="229354" y="27160"/>
                  </a:lnTo>
                  <a:lnTo>
                    <a:pt x="187105" y="27160"/>
                  </a:lnTo>
                  <a:lnTo>
                    <a:pt x="147873" y="45267"/>
                  </a:lnTo>
                  <a:lnTo>
                    <a:pt x="0" y="111659"/>
                  </a:lnTo>
                  <a:close/>
                </a:path>
              </a:pathLst>
            </a:custGeom>
            <a:solidFill>
              <a:schemeClr val="tx1">
                <a:lumMod val="20000"/>
                <a:lumOff val="80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87" name="Freeform 27">
              <a:extLst>
                <a:ext uri="{FF2B5EF4-FFF2-40B4-BE49-F238E27FC236}">
                  <a16:creationId xmlns:a16="http://schemas.microsoft.com/office/drawing/2014/main" id="{3523B828-1B5F-4F7A-8FC5-2BDF2A2A594A}"/>
                </a:ext>
              </a:extLst>
            </p:cNvPr>
            <p:cNvSpPr/>
            <p:nvPr/>
          </p:nvSpPr>
          <p:spPr>
            <a:xfrm>
              <a:off x="3549698" y="2850845"/>
              <a:ext cx="672708" cy="398595"/>
            </a:xfrm>
            <a:custGeom>
              <a:avLst/>
              <a:gdLst>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881204 w 1023042"/>
                <a:gd name="connsiteY16" fmla="*/ 404388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73798 w 1023042"/>
                <a:gd name="connsiteY39" fmla="*/ 117695 h 612618"/>
                <a:gd name="connsiteX40" fmla="*/ 473798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919330 w 1023042"/>
                <a:gd name="connsiteY16" fmla="*/ 406769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73798 w 1023042"/>
                <a:gd name="connsiteY39" fmla="*/ 117695 h 612618"/>
                <a:gd name="connsiteX40" fmla="*/ 473798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919330 w 1023042"/>
                <a:gd name="connsiteY16" fmla="*/ 406769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59502 w 1023042"/>
                <a:gd name="connsiteY39" fmla="*/ 112933 h 612618"/>
                <a:gd name="connsiteX40" fmla="*/ 473798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919330 w 1023042"/>
                <a:gd name="connsiteY16" fmla="*/ 406769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59502 w 1023042"/>
                <a:gd name="connsiteY39" fmla="*/ 112933 h 612618"/>
                <a:gd name="connsiteX40" fmla="*/ 464267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2685 w 1032573"/>
                <a:gd name="connsiteY18" fmla="*/ 301782 h 612618"/>
                <a:gd name="connsiteX19" fmla="*/ 989846 w 1032573"/>
                <a:gd name="connsiteY19" fmla="*/ 274622 h 612618"/>
                <a:gd name="connsiteX20" fmla="*/ 1032573 w 1032573"/>
                <a:gd name="connsiteY20" fmla="*/ 255709 h 612618"/>
                <a:gd name="connsiteX21" fmla="*/ 1010970 w 1032573"/>
                <a:gd name="connsiteY21" fmla="*/ 190123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2685 w 1032573"/>
                <a:gd name="connsiteY18" fmla="*/ 301782 h 612618"/>
                <a:gd name="connsiteX19" fmla="*/ 999378 w 1032573"/>
                <a:gd name="connsiteY19" fmla="*/ 281763 h 612618"/>
                <a:gd name="connsiteX20" fmla="*/ 1032573 w 1032573"/>
                <a:gd name="connsiteY20" fmla="*/ 255709 h 612618"/>
                <a:gd name="connsiteX21" fmla="*/ 1010970 w 1032573"/>
                <a:gd name="connsiteY21" fmla="*/ 190123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0970 w 1032573"/>
                <a:gd name="connsiteY21" fmla="*/ 190123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2773 w 1032573"/>
                <a:gd name="connsiteY44" fmla="*/ 225867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2773 w 1032573"/>
                <a:gd name="connsiteY44" fmla="*/ 225867 h 612618"/>
                <a:gd name="connsiteX45" fmla="*/ 356103 w 1032573"/>
                <a:gd name="connsiteY45" fmla="*/ 277639 h 612618"/>
                <a:gd name="connsiteX46" fmla="*/ 356103 w 1032573"/>
                <a:gd name="connsiteY46" fmla="*/ 298764 h 612618"/>
                <a:gd name="connsiteX47" fmla="*/ 334978 w 1032573"/>
                <a:gd name="connsiteY47" fmla="*/ 286693 h 612618"/>
                <a:gd name="connsiteX48" fmla="*/ 316871 w 1032573"/>
                <a:gd name="connsiteY48" fmla="*/ 283675 h 612618"/>
                <a:gd name="connsiteX49" fmla="*/ 277640 w 1032573"/>
                <a:gd name="connsiteY49" fmla="*/ 316871 h 612618"/>
                <a:gd name="connsiteX50" fmla="*/ 262551 w 1032573"/>
                <a:gd name="connsiteY50" fmla="*/ 328942 h 612618"/>
                <a:gd name="connsiteX51" fmla="*/ 229355 w 1032573"/>
                <a:gd name="connsiteY51" fmla="*/ 334978 h 612618"/>
                <a:gd name="connsiteX52" fmla="*/ 211248 w 1032573"/>
                <a:gd name="connsiteY52" fmla="*/ 316871 h 612618"/>
                <a:gd name="connsiteX53" fmla="*/ 196158 w 1032573"/>
                <a:gd name="connsiteY53" fmla="*/ 310836 h 612618"/>
                <a:gd name="connsiteX54" fmla="*/ 132784 w 1032573"/>
                <a:gd name="connsiteY54"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2773 w 1032573"/>
                <a:gd name="connsiteY44" fmla="*/ 225867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16871 h 612618"/>
                <a:gd name="connsiteX49" fmla="*/ 262551 w 1032573"/>
                <a:gd name="connsiteY49" fmla="*/ 328942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53242 w 1032573"/>
                <a:gd name="connsiteY44" fmla="*/ 223486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16871 h 612618"/>
                <a:gd name="connsiteX49" fmla="*/ 262551 w 1032573"/>
                <a:gd name="connsiteY49" fmla="*/ 328942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53242 w 1032573"/>
                <a:gd name="connsiteY44" fmla="*/ 223486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16871 h 612618"/>
                <a:gd name="connsiteX49" fmla="*/ 262551 w 1032573"/>
                <a:gd name="connsiteY49" fmla="*/ 317039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53242 w 1032573"/>
                <a:gd name="connsiteY44" fmla="*/ 223486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02586 h 612618"/>
                <a:gd name="connsiteX49" fmla="*/ 262551 w 1032573"/>
                <a:gd name="connsiteY49" fmla="*/ 317039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32573" h="612618">
                  <a:moveTo>
                    <a:pt x="132784" y="350067"/>
                  </a:moveTo>
                  <a:lnTo>
                    <a:pt x="141838" y="425513"/>
                  </a:lnTo>
                  <a:lnTo>
                    <a:pt x="93553" y="452673"/>
                  </a:lnTo>
                  <a:lnTo>
                    <a:pt x="90535" y="488887"/>
                  </a:lnTo>
                  <a:lnTo>
                    <a:pt x="90535" y="503976"/>
                  </a:lnTo>
                  <a:lnTo>
                    <a:pt x="0" y="482851"/>
                  </a:lnTo>
                  <a:lnTo>
                    <a:pt x="0" y="570368"/>
                  </a:lnTo>
                  <a:lnTo>
                    <a:pt x="15089" y="612618"/>
                  </a:lnTo>
                  <a:lnTo>
                    <a:pt x="75446" y="609600"/>
                  </a:lnTo>
                  <a:lnTo>
                    <a:pt x="135802" y="597529"/>
                  </a:lnTo>
                  <a:lnTo>
                    <a:pt x="208230" y="564333"/>
                  </a:lnTo>
                  <a:lnTo>
                    <a:pt x="310836" y="549243"/>
                  </a:lnTo>
                  <a:lnTo>
                    <a:pt x="449656" y="522083"/>
                  </a:lnTo>
                  <a:lnTo>
                    <a:pt x="624689" y="488887"/>
                  </a:lnTo>
                  <a:lnTo>
                    <a:pt x="781616" y="464744"/>
                  </a:lnTo>
                  <a:lnTo>
                    <a:pt x="841972" y="446637"/>
                  </a:lnTo>
                  <a:lnTo>
                    <a:pt x="919330" y="406769"/>
                  </a:lnTo>
                  <a:lnTo>
                    <a:pt x="951092" y="356103"/>
                  </a:lnTo>
                  <a:lnTo>
                    <a:pt x="969834" y="308924"/>
                  </a:lnTo>
                  <a:lnTo>
                    <a:pt x="999378" y="281763"/>
                  </a:lnTo>
                  <a:lnTo>
                    <a:pt x="1032573" y="255709"/>
                  </a:lnTo>
                  <a:lnTo>
                    <a:pt x="1018118" y="180601"/>
                  </a:lnTo>
                  <a:lnTo>
                    <a:pt x="959667" y="156927"/>
                  </a:lnTo>
                  <a:lnTo>
                    <a:pt x="932507" y="57338"/>
                  </a:lnTo>
                  <a:lnTo>
                    <a:pt x="917418" y="54321"/>
                  </a:lnTo>
                  <a:lnTo>
                    <a:pt x="899311" y="33196"/>
                  </a:lnTo>
                  <a:lnTo>
                    <a:pt x="878186" y="27160"/>
                  </a:lnTo>
                  <a:lnTo>
                    <a:pt x="860079" y="0"/>
                  </a:lnTo>
                  <a:lnTo>
                    <a:pt x="817830" y="21125"/>
                  </a:lnTo>
                  <a:lnTo>
                    <a:pt x="754456" y="30178"/>
                  </a:lnTo>
                  <a:lnTo>
                    <a:pt x="715224" y="30178"/>
                  </a:lnTo>
                  <a:lnTo>
                    <a:pt x="654867" y="36214"/>
                  </a:lnTo>
                  <a:lnTo>
                    <a:pt x="618654" y="18107"/>
                  </a:lnTo>
                  <a:lnTo>
                    <a:pt x="582440" y="6036"/>
                  </a:lnTo>
                  <a:lnTo>
                    <a:pt x="561315" y="27160"/>
                  </a:lnTo>
                  <a:lnTo>
                    <a:pt x="576561" y="60356"/>
                  </a:lnTo>
                  <a:lnTo>
                    <a:pt x="579579" y="79738"/>
                  </a:lnTo>
                  <a:lnTo>
                    <a:pt x="546226" y="96570"/>
                  </a:lnTo>
                  <a:lnTo>
                    <a:pt x="513030" y="108641"/>
                  </a:lnTo>
                  <a:lnTo>
                    <a:pt x="459502" y="112933"/>
                  </a:lnTo>
                  <a:lnTo>
                    <a:pt x="464267" y="181069"/>
                  </a:lnTo>
                  <a:lnTo>
                    <a:pt x="437584" y="214265"/>
                  </a:lnTo>
                  <a:lnTo>
                    <a:pt x="416459" y="247461"/>
                  </a:lnTo>
                  <a:lnTo>
                    <a:pt x="392317" y="259533"/>
                  </a:lnTo>
                  <a:lnTo>
                    <a:pt x="353242" y="223486"/>
                  </a:lnTo>
                  <a:lnTo>
                    <a:pt x="356103" y="298764"/>
                  </a:lnTo>
                  <a:lnTo>
                    <a:pt x="334978" y="286693"/>
                  </a:lnTo>
                  <a:lnTo>
                    <a:pt x="316871" y="283675"/>
                  </a:lnTo>
                  <a:lnTo>
                    <a:pt x="277640" y="302586"/>
                  </a:lnTo>
                  <a:lnTo>
                    <a:pt x="262551" y="317039"/>
                  </a:lnTo>
                  <a:lnTo>
                    <a:pt x="229355" y="334978"/>
                  </a:lnTo>
                  <a:lnTo>
                    <a:pt x="211248" y="316871"/>
                  </a:lnTo>
                  <a:lnTo>
                    <a:pt x="196158" y="310836"/>
                  </a:lnTo>
                  <a:lnTo>
                    <a:pt x="132784" y="350067"/>
                  </a:lnTo>
                  <a:close/>
                </a:path>
              </a:pathLst>
            </a:custGeom>
            <a:solidFill>
              <a:schemeClr val="accent2"/>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88" name="Freeform 28">
              <a:extLst>
                <a:ext uri="{FF2B5EF4-FFF2-40B4-BE49-F238E27FC236}">
                  <a16:creationId xmlns:a16="http://schemas.microsoft.com/office/drawing/2014/main" id="{E211DDF7-534C-40DA-8DBC-AB5C5C4309F0}"/>
                </a:ext>
              </a:extLst>
            </p:cNvPr>
            <p:cNvSpPr/>
            <p:nvPr/>
          </p:nvSpPr>
          <p:spPr>
            <a:xfrm>
              <a:off x="3461729" y="3072860"/>
              <a:ext cx="852786" cy="398595"/>
            </a:xfrm>
            <a:custGeom>
              <a:avLst/>
              <a:gdLst>
                <a:gd name="connsiteX0" fmla="*/ 129766 w 1273521"/>
                <a:gd name="connsiteY0" fmla="*/ 238408 h 585458"/>
                <a:gd name="connsiteX1" fmla="*/ 63374 w 1273521"/>
                <a:gd name="connsiteY1" fmla="*/ 331961 h 585458"/>
                <a:gd name="connsiteX2" fmla="*/ 63374 w 1273521"/>
                <a:gd name="connsiteY2" fmla="*/ 368174 h 585458"/>
                <a:gd name="connsiteX3" fmla="*/ 33196 w 1273521"/>
                <a:gd name="connsiteY3" fmla="*/ 452673 h 585458"/>
                <a:gd name="connsiteX4" fmla="*/ 33196 w 1273521"/>
                <a:gd name="connsiteY4" fmla="*/ 488887 h 585458"/>
                <a:gd name="connsiteX5" fmla="*/ 6036 w 1273521"/>
                <a:gd name="connsiteY5" fmla="*/ 525101 h 585458"/>
                <a:gd name="connsiteX6" fmla="*/ 6036 w 1273521"/>
                <a:gd name="connsiteY6" fmla="*/ 555279 h 585458"/>
                <a:gd name="connsiteX7" fmla="*/ 0 w 1273521"/>
                <a:gd name="connsiteY7" fmla="*/ 585458 h 585458"/>
                <a:gd name="connsiteX8" fmla="*/ 283675 w 1273521"/>
                <a:gd name="connsiteY8" fmla="*/ 540190 h 585458"/>
                <a:gd name="connsiteX9" fmla="*/ 328942 w 1273521"/>
                <a:gd name="connsiteY9" fmla="*/ 549244 h 585458"/>
                <a:gd name="connsiteX10" fmla="*/ 334978 w 1273521"/>
                <a:gd name="connsiteY10" fmla="*/ 531137 h 585458"/>
                <a:gd name="connsiteX11" fmla="*/ 365156 w 1273521"/>
                <a:gd name="connsiteY11" fmla="*/ 525101 h 585458"/>
                <a:gd name="connsiteX12" fmla="*/ 419477 w 1273521"/>
                <a:gd name="connsiteY12" fmla="*/ 497941 h 585458"/>
                <a:gd name="connsiteX13" fmla="*/ 452673 w 1273521"/>
                <a:gd name="connsiteY13" fmla="*/ 516048 h 585458"/>
                <a:gd name="connsiteX14" fmla="*/ 932507 w 1273521"/>
                <a:gd name="connsiteY14" fmla="*/ 413442 h 585458"/>
                <a:gd name="connsiteX15" fmla="*/ 905346 w 1273521"/>
                <a:gd name="connsiteY15" fmla="*/ 371192 h 585458"/>
                <a:gd name="connsiteX16" fmla="*/ 941560 w 1273521"/>
                <a:gd name="connsiteY16" fmla="*/ 344032 h 585458"/>
                <a:gd name="connsiteX17" fmla="*/ 956649 w 1273521"/>
                <a:gd name="connsiteY17" fmla="*/ 307818 h 585458"/>
                <a:gd name="connsiteX18" fmla="*/ 1017006 w 1273521"/>
                <a:gd name="connsiteY18" fmla="*/ 250479 h 585458"/>
                <a:gd name="connsiteX19" fmla="*/ 1068309 w 1273521"/>
                <a:gd name="connsiteY19" fmla="*/ 220301 h 585458"/>
                <a:gd name="connsiteX20" fmla="*/ 1101505 w 1273521"/>
                <a:gd name="connsiteY20" fmla="*/ 187105 h 585458"/>
                <a:gd name="connsiteX21" fmla="*/ 1122630 w 1273521"/>
                <a:gd name="connsiteY21" fmla="*/ 144856 h 585458"/>
                <a:gd name="connsiteX22" fmla="*/ 1167897 w 1273521"/>
                <a:gd name="connsiteY22" fmla="*/ 141838 h 585458"/>
                <a:gd name="connsiteX23" fmla="*/ 1192040 w 1273521"/>
                <a:gd name="connsiteY23" fmla="*/ 108642 h 585458"/>
                <a:gd name="connsiteX24" fmla="*/ 1207129 w 1273521"/>
                <a:gd name="connsiteY24" fmla="*/ 90535 h 585458"/>
                <a:gd name="connsiteX25" fmla="*/ 1240325 w 1273521"/>
                <a:gd name="connsiteY25" fmla="*/ 96570 h 585458"/>
                <a:gd name="connsiteX26" fmla="*/ 1270503 w 1273521"/>
                <a:gd name="connsiteY26" fmla="*/ 57339 h 585458"/>
                <a:gd name="connsiteX27" fmla="*/ 1273521 w 1273521"/>
                <a:gd name="connsiteY27" fmla="*/ 0 h 585458"/>
                <a:gd name="connsiteX28" fmla="*/ 980792 w 1273521"/>
                <a:gd name="connsiteY28" fmla="*/ 78463 h 585458"/>
                <a:gd name="connsiteX29" fmla="*/ 334978 w 1273521"/>
                <a:gd name="connsiteY29" fmla="*/ 199176 h 585458"/>
                <a:gd name="connsiteX30" fmla="*/ 274622 w 1273521"/>
                <a:gd name="connsiteY30" fmla="*/ 235390 h 585458"/>
                <a:gd name="connsiteX31" fmla="*/ 235390 w 1273521"/>
                <a:gd name="connsiteY31" fmla="*/ 238408 h 585458"/>
                <a:gd name="connsiteX32" fmla="*/ 129766 w 1273521"/>
                <a:gd name="connsiteY32" fmla="*/ 238408 h 585458"/>
                <a:gd name="connsiteX0" fmla="*/ 129766 w 1278631"/>
                <a:gd name="connsiteY0" fmla="*/ 252687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9477 w 1278631"/>
                <a:gd name="connsiteY12" fmla="*/ 512220 h 599737"/>
                <a:gd name="connsiteX13" fmla="*/ 452673 w 1278631"/>
                <a:gd name="connsiteY13" fmla="*/ 530327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129766 w 1278631"/>
                <a:gd name="connsiteY32" fmla="*/ 252687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9477 w 1278631"/>
                <a:gd name="connsiteY12" fmla="*/ 512220 h 599737"/>
                <a:gd name="connsiteX13" fmla="*/ 452673 w 1278631"/>
                <a:gd name="connsiteY13" fmla="*/ 530327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9477 w 1278631"/>
                <a:gd name="connsiteY12" fmla="*/ 512220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2445 w 1278631"/>
                <a:gd name="connsiteY12" fmla="*/ 511932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41254 w 1278631"/>
                <a:gd name="connsiteY21" fmla="*/ 17076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099176 w 1278631"/>
                <a:gd name="connsiteY20" fmla="*/ 173472 h 599737"/>
                <a:gd name="connsiteX21" fmla="*/ 1141254 w 1278631"/>
                <a:gd name="connsiteY21" fmla="*/ 17076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099176 w 1278631"/>
                <a:gd name="connsiteY20" fmla="*/ 173472 h 599737"/>
                <a:gd name="connsiteX21" fmla="*/ 1141254 w 1278631"/>
                <a:gd name="connsiteY21" fmla="*/ 170765 h 599737"/>
                <a:gd name="connsiteX22" fmla="*/ 1167897 w 1278631"/>
                <a:gd name="connsiteY22" fmla="*/ 156117 h 599737"/>
                <a:gd name="connsiteX23" fmla="*/ 1192040 w 1278631"/>
                <a:gd name="connsiteY23" fmla="*/ 122921 h 599737"/>
                <a:gd name="connsiteX24" fmla="*/ 1211785 w 1278631"/>
                <a:gd name="connsiteY24" fmla="*/ 123423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099176 w 1278631"/>
                <a:gd name="connsiteY20" fmla="*/ 173472 h 599737"/>
                <a:gd name="connsiteX21" fmla="*/ 1141254 w 1278631"/>
                <a:gd name="connsiteY21" fmla="*/ 170765 h 599737"/>
                <a:gd name="connsiteX22" fmla="*/ 1177209 w 1278631"/>
                <a:gd name="connsiteY22" fmla="*/ 135183 h 599737"/>
                <a:gd name="connsiteX23" fmla="*/ 1192040 w 1278631"/>
                <a:gd name="connsiteY23" fmla="*/ 122921 h 599737"/>
                <a:gd name="connsiteX24" fmla="*/ 1211785 w 1278631"/>
                <a:gd name="connsiteY24" fmla="*/ 123423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78631" h="599737">
                  <a:moveTo>
                    <a:pt x="98837" y="262065"/>
                  </a:moveTo>
                  <a:lnTo>
                    <a:pt x="63374" y="346240"/>
                  </a:lnTo>
                  <a:lnTo>
                    <a:pt x="63374" y="382453"/>
                  </a:lnTo>
                  <a:lnTo>
                    <a:pt x="33196" y="466952"/>
                  </a:lnTo>
                  <a:lnTo>
                    <a:pt x="33196" y="503166"/>
                  </a:lnTo>
                  <a:lnTo>
                    <a:pt x="6036" y="539380"/>
                  </a:lnTo>
                  <a:lnTo>
                    <a:pt x="6036" y="569558"/>
                  </a:lnTo>
                  <a:lnTo>
                    <a:pt x="0" y="599737"/>
                  </a:lnTo>
                  <a:lnTo>
                    <a:pt x="283675" y="554469"/>
                  </a:lnTo>
                  <a:lnTo>
                    <a:pt x="328942" y="563523"/>
                  </a:lnTo>
                  <a:lnTo>
                    <a:pt x="334978" y="545416"/>
                  </a:lnTo>
                  <a:lnTo>
                    <a:pt x="365156" y="539380"/>
                  </a:lnTo>
                  <a:lnTo>
                    <a:pt x="414939" y="521164"/>
                  </a:lnTo>
                  <a:lnTo>
                    <a:pt x="443268" y="539549"/>
                  </a:lnTo>
                  <a:lnTo>
                    <a:pt x="932507" y="427721"/>
                  </a:lnTo>
                  <a:lnTo>
                    <a:pt x="905346" y="385471"/>
                  </a:lnTo>
                  <a:lnTo>
                    <a:pt x="941560" y="358311"/>
                  </a:lnTo>
                  <a:lnTo>
                    <a:pt x="956649" y="322097"/>
                  </a:lnTo>
                  <a:lnTo>
                    <a:pt x="1017006" y="264758"/>
                  </a:lnTo>
                  <a:lnTo>
                    <a:pt x="1068309" y="234580"/>
                  </a:lnTo>
                  <a:lnTo>
                    <a:pt x="1099176" y="173472"/>
                  </a:lnTo>
                  <a:lnTo>
                    <a:pt x="1141254" y="170765"/>
                  </a:lnTo>
                  <a:lnTo>
                    <a:pt x="1177209" y="135183"/>
                  </a:lnTo>
                  <a:lnTo>
                    <a:pt x="1192040" y="122921"/>
                  </a:lnTo>
                  <a:lnTo>
                    <a:pt x="1211785" y="123423"/>
                  </a:lnTo>
                  <a:lnTo>
                    <a:pt x="1240325" y="110849"/>
                  </a:lnTo>
                  <a:lnTo>
                    <a:pt x="1270503" y="71618"/>
                  </a:lnTo>
                  <a:lnTo>
                    <a:pt x="1278631" y="0"/>
                  </a:lnTo>
                  <a:lnTo>
                    <a:pt x="980792" y="92742"/>
                  </a:lnTo>
                  <a:lnTo>
                    <a:pt x="334978" y="213455"/>
                  </a:lnTo>
                  <a:lnTo>
                    <a:pt x="274622" y="249669"/>
                  </a:lnTo>
                  <a:lnTo>
                    <a:pt x="235390" y="252687"/>
                  </a:lnTo>
                  <a:lnTo>
                    <a:pt x="98837" y="262065"/>
                  </a:lnTo>
                  <a:close/>
                </a:path>
              </a:pathLst>
            </a:custGeom>
            <a:solidFill>
              <a:schemeClr val="tx1">
                <a:lumMod val="20000"/>
                <a:lumOff val="80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dirty="0">
                <a:solidFill>
                  <a:schemeClr val="bg1"/>
                </a:solidFill>
                <a:ea typeface="ＭＳ Ｐゴシック" charset="-128"/>
              </a:endParaRPr>
            </a:p>
          </p:txBody>
        </p:sp>
        <p:sp>
          <p:nvSpPr>
            <p:cNvPr id="89" name="Freeform 29">
              <a:extLst>
                <a:ext uri="{FF2B5EF4-FFF2-40B4-BE49-F238E27FC236}">
                  <a16:creationId xmlns:a16="http://schemas.microsoft.com/office/drawing/2014/main" id="{2BFA31ED-C6A4-47D1-85F0-09759361850A}"/>
                </a:ext>
              </a:extLst>
            </p:cNvPr>
            <p:cNvSpPr/>
            <p:nvPr/>
          </p:nvSpPr>
          <p:spPr>
            <a:xfrm>
              <a:off x="3610759" y="2530730"/>
              <a:ext cx="323935" cy="542130"/>
            </a:xfrm>
            <a:custGeom>
              <a:avLst/>
              <a:gdLst>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7516 w 497940"/>
                <a:gd name="connsiteY6" fmla="*/ 672974 h 832919"/>
                <a:gd name="connsiteX7" fmla="*/ 75445 w 497940"/>
                <a:gd name="connsiteY7" fmla="*/ 715224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497940 w 497940"/>
                <a:gd name="connsiteY24" fmla="*/ 573386 h 832919"/>
                <a:gd name="connsiteX25" fmla="*/ 476815 w 497940"/>
                <a:gd name="connsiteY25" fmla="*/ 525101 h 832919"/>
                <a:gd name="connsiteX26" fmla="*/ 494922 w 497940"/>
                <a:gd name="connsiteY26" fmla="*/ 494923 h 832919"/>
                <a:gd name="connsiteX27" fmla="*/ 380245 w 497940"/>
                <a:gd name="connsiteY27" fmla="*/ 12071 h 832919"/>
                <a:gd name="connsiteX28" fmla="*/ 368174 w 497940"/>
                <a:gd name="connsiteY28" fmla="*/ 0 h 832919"/>
                <a:gd name="connsiteX29" fmla="*/ 184087 w 497940"/>
                <a:gd name="connsiteY29" fmla="*/ 45267 h 832919"/>
                <a:gd name="connsiteX30" fmla="*/ 126748 w 497940"/>
                <a:gd name="connsiteY30" fmla="*/ 54321 h 832919"/>
                <a:gd name="connsiteX31" fmla="*/ 105623 w 497940"/>
                <a:gd name="connsiteY31" fmla="*/ 51303 h 832919"/>
                <a:gd name="connsiteX32" fmla="*/ 57338 w 497940"/>
                <a:gd name="connsiteY32" fmla="*/ 87517 h 832919"/>
                <a:gd name="connsiteX33" fmla="*/ 0 w 497940"/>
                <a:gd name="connsiteY33"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7516 w 497940"/>
                <a:gd name="connsiteY6" fmla="*/ 672974 h 832919"/>
                <a:gd name="connsiteX7" fmla="*/ 75445 w 497940"/>
                <a:gd name="connsiteY7" fmla="*/ 715224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7516 w 497940"/>
                <a:gd name="connsiteY6" fmla="*/ 672974 h 832919"/>
                <a:gd name="connsiteX7" fmla="*/ 63514 w 497940"/>
                <a:gd name="connsiteY7" fmla="*/ 712845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77340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77340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46037 w 497940"/>
                <a:gd name="connsiteY9" fmla="*/ 773028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77340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46037 w 497940"/>
                <a:gd name="connsiteY9" fmla="*/ 773028 h 832919"/>
                <a:gd name="connsiteX10" fmla="*/ 48285 w 497940"/>
                <a:gd name="connsiteY10" fmla="*/ 832919 h 832919"/>
                <a:gd name="connsiteX11" fmla="*/ 108641 w 497940"/>
                <a:gd name="connsiteY11" fmla="*/ 808776 h 832919"/>
                <a:gd name="connsiteX12" fmla="*/ 135802 w 497940"/>
                <a:gd name="connsiteY12" fmla="*/ 826883 h 832919"/>
                <a:gd name="connsiteX13" fmla="*/ 214265 w 497940"/>
                <a:gd name="connsiteY13" fmla="*/ 790669 h 832919"/>
                <a:gd name="connsiteX14" fmla="*/ 229354 w 497940"/>
                <a:gd name="connsiteY14" fmla="*/ 772562 h 832919"/>
                <a:gd name="connsiteX15" fmla="*/ 262550 w 497940"/>
                <a:gd name="connsiteY15" fmla="*/ 790669 h 832919"/>
                <a:gd name="connsiteX16" fmla="*/ 262550 w 497940"/>
                <a:gd name="connsiteY16" fmla="*/ 736348 h 832919"/>
                <a:gd name="connsiteX17" fmla="*/ 265568 w 497940"/>
                <a:gd name="connsiteY17" fmla="*/ 727295 h 832919"/>
                <a:gd name="connsiteX18" fmla="*/ 298764 w 497940"/>
                <a:gd name="connsiteY18" fmla="*/ 748420 h 832919"/>
                <a:gd name="connsiteX19" fmla="*/ 310835 w 497940"/>
                <a:gd name="connsiteY19" fmla="*/ 748420 h 832919"/>
                <a:gd name="connsiteX20" fmla="*/ 322906 w 497940"/>
                <a:gd name="connsiteY20" fmla="*/ 736348 h 832919"/>
                <a:gd name="connsiteX21" fmla="*/ 368174 w 497940"/>
                <a:gd name="connsiteY21" fmla="*/ 679010 h 832919"/>
                <a:gd name="connsiteX22" fmla="*/ 377227 w 497940"/>
                <a:gd name="connsiteY22" fmla="*/ 603564 h 832919"/>
                <a:gd name="connsiteX23" fmla="*/ 393738 w 497940"/>
                <a:gd name="connsiteY23" fmla="*/ 619533 h 832919"/>
                <a:gd name="connsiteX24" fmla="*/ 497940 w 497940"/>
                <a:gd name="connsiteY24" fmla="*/ 573386 h 832919"/>
                <a:gd name="connsiteX25" fmla="*/ 476815 w 497940"/>
                <a:gd name="connsiteY25" fmla="*/ 525101 h 832919"/>
                <a:gd name="connsiteX26" fmla="*/ 494922 w 497940"/>
                <a:gd name="connsiteY26" fmla="*/ 494923 h 832919"/>
                <a:gd name="connsiteX27" fmla="*/ 380245 w 497940"/>
                <a:gd name="connsiteY27" fmla="*/ 12071 h 832919"/>
                <a:gd name="connsiteX28" fmla="*/ 368174 w 497940"/>
                <a:gd name="connsiteY28" fmla="*/ 0 h 832919"/>
                <a:gd name="connsiteX29" fmla="*/ 184087 w 497940"/>
                <a:gd name="connsiteY29" fmla="*/ 45267 h 832919"/>
                <a:gd name="connsiteX30" fmla="*/ 126748 w 497940"/>
                <a:gd name="connsiteY30" fmla="*/ 54321 h 832919"/>
                <a:gd name="connsiteX31" fmla="*/ 105623 w 497940"/>
                <a:gd name="connsiteY31" fmla="*/ 51303 h 832919"/>
                <a:gd name="connsiteX32" fmla="*/ 57338 w 497940"/>
                <a:gd name="connsiteY32" fmla="*/ 87517 h 832919"/>
                <a:gd name="connsiteX33" fmla="*/ 0 w 497940"/>
                <a:gd name="connsiteY33" fmla="*/ 102606 h 83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97940" h="832919">
                  <a:moveTo>
                    <a:pt x="0" y="102606"/>
                  </a:moveTo>
                  <a:lnTo>
                    <a:pt x="84499" y="482851"/>
                  </a:lnTo>
                  <a:lnTo>
                    <a:pt x="78463" y="522083"/>
                  </a:lnTo>
                  <a:lnTo>
                    <a:pt x="66392" y="567350"/>
                  </a:lnTo>
                  <a:lnTo>
                    <a:pt x="77340" y="633742"/>
                  </a:lnTo>
                  <a:lnTo>
                    <a:pt x="87516" y="672974"/>
                  </a:lnTo>
                  <a:lnTo>
                    <a:pt x="80358" y="672974"/>
                  </a:lnTo>
                  <a:lnTo>
                    <a:pt x="63514" y="712845"/>
                  </a:lnTo>
                  <a:lnTo>
                    <a:pt x="42249" y="751438"/>
                  </a:lnTo>
                  <a:lnTo>
                    <a:pt x="46037" y="773028"/>
                  </a:lnTo>
                  <a:cubicBezTo>
                    <a:pt x="46786" y="792992"/>
                    <a:pt x="47536" y="812955"/>
                    <a:pt x="48285" y="832919"/>
                  </a:cubicBezTo>
                  <a:lnTo>
                    <a:pt x="108641" y="808776"/>
                  </a:lnTo>
                  <a:lnTo>
                    <a:pt x="135802" y="826883"/>
                  </a:lnTo>
                  <a:lnTo>
                    <a:pt x="214265" y="790669"/>
                  </a:lnTo>
                  <a:lnTo>
                    <a:pt x="229354" y="772562"/>
                  </a:lnTo>
                  <a:lnTo>
                    <a:pt x="262550" y="790669"/>
                  </a:lnTo>
                  <a:lnTo>
                    <a:pt x="262550" y="736348"/>
                  </a:lnTo>
                  <a:lnTo>
                    <a:pt x="265568" y="727295"/>
                  </a:lnTo>
                  <a:lnTo>
                    <a:pt x="298764" y="748420"/>
                  </a:lnTo>
                  <a:lnTo>
                    <a:pt x="310835" y="748420"/>
                  </a:lnTo>
                  <a:lnTo>
                    <a:pt x="322906" y="736348"/>
                  </a:lnTo>
                  <a:lnTo>
                    <a:pt x="368174" y="679010"/>
                  </a:lnTo>
                  <a:lnTo>
                    <a:pt x="377227" y="603564"/>
                  </a:lnTo>
                  <a:cubicBezTo>
                    <a:pt x="380345" y="603334"/>
                    <a:pt x="390620" y="619763"/>
                    <a:pt x="393738" y="619533"/>
                  </a:cubicBezTo>
                  <a:lnTo>
                    <a:pt x="497940" y="573386"/>
                  </a:lnTo>
                  <a:lnTo>
                    <a:pt x="476815" y="525101"/>
                  </a:lnTo>
                  <a:lnTo>
                    <a:pt x="494922" y="494923"/>
                  </a:lnTo>
                  <a:lnTo>
                    <a:pt x="380245" y="12071"/>
                  </a:lnTo>
                  <a:lnTo>
                    <a:pt x="368174" y="0"/>
                  </a:lnTo>
                  <a:lnTo>
                    <a:pt x="184087" y="45267"/>
                  </a:lnTo>
                  <a:lnTo>
                    <a:pt x="126748" y="54321"/>
                  </a:lnTo>
                  <a:lnTo>
                    <a:pt x="105623" y="51303"/>
                  </a:lnTo>
                  <a:lnTo>
                    <a:pt x="57338" y="87517"/>
                  </a:lnTo>
                  <a:lnTo>
                    <a:pt x="0" y="102606"/>
                  </a:lnTo>
                  <a:close/>
                </a:path>
              </a:pathLst>
            </a:custGeom>
            <a:solidFill>
              <a:schemeClr val="accent2"/>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dirty="0">
                <a:solidFill>
                  <a:schemeClr val="bg1"/>
                </a:solidFill>
                <a:ea typeface="ＭＳ Ｐゴシック" charset="-128"/>
              </a:endParaRPr>
            </a:p>
          </p:txBody>
        </p:sp>
        <p:sp>
          <p:nvSpPr>
            <p:cNvPr id="90" name="Freeform 31">
              <a:extLst>
                <a:ext uri="{FF2B5EF4-FFF2-40B4-BE49-F238E27FC236}">
                  <a16:creationId xmlns:a16="http://schemas.microsoft.com/office/drawing/2014/main" id="{8078ED10-DD03-4BB4-83C7-2EB5754AE114}"/>
                </a:ext>
              </a:extLst>
            </p:cNvPr>
            <p:cNvSpPr/>
            <p:nvPr/>
          </p:nvSpPr>
          <p:spPr>
            <a:xfrm>
              <a:off x="107504" y="2346922"/>
              <a:ext cx="869346" cy="1381657"/>
            </a:xfrm>
            <a:custGeom>
              <a:avLst/>
              <a:gdLst>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87185 w 1313411"/>
                <a:gd name="connsiteY59" fmla="*/ 177338 h 2116975"/>
                <a:gd name="connsiteX60" fmla="*/ 99753 w 1313411"/>
                <a:gd name="connsiteY60" fmla="*/ 0 h 2116975"/>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96710 w 1313411"/>
                <a:gd name="connsiteY59" fmla="*/ 160669 h 2116975"/>
                <a:gd name="connsiteX60" fmla="*/ 99753 w 1313411"/>
                <a:gd name="connsiteY60" fmla="*/ 0 h 2116975"/>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96710 w 1313411"/>
                <a:gd name="connsiteY59" fmla="*/ 160669 h 2116975"/>
                <a:gd name="connsiteX60" fmla="*/ 264016 w 1313411"/>
                <a:gd name="connsiteY60" fmla="*/ 45720 h 2116975"/>
                <a:gd name="connsiteX61" fmla="*/ 99753 w 1313411"/>
                <a:gd name="connsiteY61" fmla="*/ 0 h 2116975"/>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96710 w 1313411"/>
                <a:gd name="connsiteY59" fmla="*/ 160669 h 2116975"/>
                <a:gd name="connsiteX60" fmla="*/ 256872 w 1313411"/>
                <a:gd name="connsiteY60" fmla="*/ 36195 h 2116975"/>
                <a:gd name="connsiteX61" fmla="*/ 99753 w 1313411"/>
                <a:gd name="connsiteY61" fmla="*/ 0 h 2116975"/>
                <a:gd name="connsiteX0" fmla="*/ 106896 w 1313411"/>
                <a:gd name="connsiteY0" fmla="*/ 0 h 2124119"/>
                <a:gd name="connsiteX1" fmla="*/ 99753 w 1313411"/>
                <a:gd name="connsiteY1" fmla="*/ 68104 h 2124119"/>
                <a:gd name="connsiteX2" fmla="*/ 94211 w 1313411"/>
                <a:gd name="connsiteY2" fmla="*/ 106897 h 2124119"/>
                <a:gd name="connsiteX3" fmla="*/ 72043 w 1313411"/>
                <a:gd name="connsiteY3" fmla="*/ 145689 h 2124119"/>
                <a:gd name="connsiteX4" fmla="*/ 83127 w 1313411"/>
                <a:gd name="connsiteY4" fmla="*/ 201108 h 2124119"/>
                <a:gd name="connsiteX5" fmla="*/ 0 w 1313411"/>
                <a:gd name="connsiteY5" fmla="*/ 262068 h 2124119"/>
                <a:gd name="connsiteX6" fmla="*/ 0 w 1313411"/>
                <a:gd name="connsiteY6" fmla="*/ 306402 h 2124119"/>
                <a:gd name="connsiteX7" fmla="*/ 38793 w 1313411"/>
                <a:gd name="connsiteY7" fmla="*/ 395071 h 2124119"/>
                <a:gd name="connsiteX8" fmla="*/ 38793 w 1313411"/>
                <a:gd name="connsiteY8" fmla="*/ 433864 h 2124119"/>
                <a:gd name="connsiteX9" fmla="*/ 22167 w 1313411"/>
                <a:gd name="connsiteY9" fmla="*/ 583493 h 2124119"/>
                <a:gd name="connsiteX10" fmla="*/ 49876 w 1313411"/>
                <a:gd name="connsiteY10" fmla="*/ 677704 h 2124119"/>
                <a:gd name="connsiteX11" fmla="*/ 77585 w 1313411"/>
                <a:gd name="connsiteY11" fmla="*/ 710955 h 2124119"/>
                <a:gd name="connsiteX12" fmla="*/ 83127 w 1313411"/>
                <a:gd name="connsiteY12" fmla="*/ 749748 h 2124119"/>
                <a:gd name="connsiteX13" fmla="*/ 72043 w 1313411"/>
                <a:gd name="connsiteY13" fmla="*/ 821791 h 2124119"/>
                <a:gd name="connsiteX14" fmla="*/ 121920 w 1313411"/>
                <a:gd name="connsiteY14" fmla="*/ 832875 h 2124119"/>
                <a:gd name="connsiteX15" fmla="*/ 144087 w 1313411"/>
                <a:gd name="connsiteY15" fmla="*/ 832875 h 2124119"/>
                <a:gd name="connsiteX16" fmla="*/ 166254 w 1313411"/>
                <a:gd name="connsiteY16" fmla="*/ 799624 h 2124119"/>
                <a:gd name="connsiteX17" fmla="*/ 182880 w 1313411"/>
                <a:gd name="connsiteY17" fmla="*/ 788540 h 2124119"/>
                <a:gd name="connsiteX18" fmla="*/ 193963 w 1313411"/>
                <a:gd name="connsiteY18" fmla="*/ 832875 h 2124119"/>
                <a:gd name="connsiteX19" fmla="*/ 188422 w 1313411"/>
                <a:gd name="connsiteY19" fmla="*/ 882751 h 2124119"/>
                <a:gd name="connsiteX20" fmla="*/ 182880 w 1313411"/>
                <a:gd name="connsiteY20" fmla="*/ 899377 h 2124119"/>
                <a:gd name="connsiteX21" fmla="*/ 149629 w 1313411"/>
                <a:gd name="connsiteY21" fmla="*/ 893835 h 2124119"/>
                <a:gd name="connsiteX22" fmla="*/ 133003 w 1313411"/>
                <a:gd name="connsiteY22" fmla="*/ 949253 h 2124119"/>
                <a:gd name="connsiteX23" fmla="*/ 144087 w 1313411"/>
                <a:gd name="connsiteY23" fmla="*/ 1004671 h 2124119"/>
                <a:gd name="connsiteX24" fmla="*/ 171796 w 1313411"/>
                <a:gd name="connsiteY24" fmla="*/ 1032380 h 2124119"/>
                <a:gd name="connsiteX25" fmla="*/ 205047 w 1313411"/>
                <a:gd name="connsiteY25" fmla="*/ 1071173 h 2124119"/>
                <a:gd name="connsiteX26" fmla="*/ 205047 w 1313411"/>
                <a:gd name="connsiteY26" fmla="*/ 1109966 h 2124119"/>
                <a:gd name="connsiteX27" fmla="*/ 182880 w 1313411"/>
                <a:gd name="connsiteY27" fmla="*/ 1126591 h 2124119"/>
                <a:gd name="connsiteX28" fmla="*/ 182880 w 1313411"/>
                <a:gd name="connsiteY28" fmla="*/ 1126591 h 2124119"/>
                <a:gd name="connsiteX29" fmla="*/ 238298 w 1313411"/>
                <a:gd name="connsiteY29" fmla="*/ 1237428 h 2124119"/>
                <a:gd name="connsiteX30" fmla="*/ 249382 w 1313411"/>
                <a:gd name="connsiteY30" fmla="*/ 1326097 h 2124119"/>
                <a:gd name="connsiteX31" fmla="*/ 282633 w 1313411"/>
                <a:gd name="connsiteY31" fmla="*/ 1348264 h 2124119"/>
                <a:gd name="connsiteX32" fmla="*/ 282633 w 1313411"/>
                <a:gd name="connsiteY32" fmla="*/ 1348264 h 2124119"/>
                <a:gd name="connsiteX33" fmla="*/ 304800 w 1313411"/>
                <a:gd name="connsiteY33" fmla="*/ 1398140 h 2124119"/>
                <a:gd name="connsiteX34" fmla="*/ 321425 w 1313411"/>
                <a:gd name="connsiteY34" fmla="*/ 1425849 h 2124119"/>
                <a:gd name="connsiteX35" fmla="*/ 326967 w 1313411"/>
                <a:gd name="connsiteY35" fmla="*/ 1470184 h 2124119"/>
                <a:gd name="connsiteX36" fmla="*/ 299258 w 1313411"/>
                <a:gd name="connsiteY36" fmla="*/ 1514519 h 2124119"/>
                <a:gd name="connsiteX37" fmla="*/ 315883 w 1313411"/>
                <a:gd name="connsiteY37" fmla="*/ 1553311 h 2124119"/>
                <a:gd name="connsiteX38" fmla="*/ 410094 w 1313411"/>
                <a:gd name="connsiteY38" fmla="*/ 1619813 h 2124119"/>
                <a:gd name="connsiteX39" fmla="*/ 459971 w 1313411"/>
                <a:gd name="connsiteY39" fmla="*/ 1630897 h 2124119"/>
                <a:gd name="connsiteX40" fmla="*/ 465513 w 1313411"/>
                <a:gd name="connsiteY40" fmla="*/ 1614271 h 2124119"/>
                <a:gd name="connsiteX41" fmla="*/ 465513 w 1313411"/>
                <a:gd name="connsiteY41" fmla="*/ 1614271 h 2124119"/>
                <a:gd name="connsiteX42" fmla="*/ 543098 w 1313411"/>
                <a:gd name="connsiteY42" fmla="*/ 1719566 h 2124119"/>
                <a:gd name="connsiteX43" fmla="*/ 604058 w 1313411"/>
                <a:gd name="connsiteY43" fmla="*/ 1741733 h 2124119"/>
                <a:gd name="connsiteX44" fmla="*/ 604058 w 1313411"/>
                <a:gd name="connsiteY44" fmla="*/ 1741733 h 2124119"/>
                <a:gd name="connsiteX45" fmla="*/ 642851 w 1313411"/>
                <a:gd name="connsiteY45" fmla="*/ 1802693 h 2124119"/>
                <a:gd name="connsiteX46" fmla="*/ 703811 w 1313411"/>
                <a:gd name="connsiteY46" fmla="*/ 1841486 h 2124119"/>
                <a:gd name="connsiteX47" fmla="*/ 775854 w 1313411"/>
                <a:gd name="connsiteY47" fmla="*/ 1930155 h 2124119"/>
                <a:gd name="connsiteX48" fmla="*/ 786938 w 1313411"/>
                <a:gd name="connsiteY48" fmla="*/ 2024366 h 2124119"/>
                <a:gd name="connsiteX49" fmla="*/ 803563 w 1313411"/>
                <a:gd name="connsiteY49" fmla="*/ 2057617 h 2124119"/>
                <a:gd name="connsiteX50" fmla="*/ 809105 w 1313411"/>
                <a:gd name="connsiteY50" fmla="*/ 2090868 h 2124119"/>
                <a:gd name="connsiteX51" fmla="*/ 1197033 w 1313411"/>
                <a:gd name="connsiteY51" fmla="*/ 2124119 h 2124119"/>
                <a:gd name="connsiteX52" fmla="*/ 1230283 w 1313411"/>
                <a:gd name="connsiteY52" fmla="*/ 2096409 h 2124119"/>
                <a:gd name="connsiteX53" fmla="*/ 1213658 w 1313411"/>
                <a:gd name="connsiteY53" fmla="*/ 2018824 h 2124119"/>
                <a:gd name="connsiteX54" fmla="*/ 1263534 w 1313411"/>
                <a:gd name="connsiteY54" fmla="*/ 1913529 h 2124119"/>
                <a:gd name="connsiteX55" fmla="*/ 1285702 w 1313411"/>
                <a:gd name="connsiteY55" fmla="*/ 1874737 h 2124119"/>
                <a:gd name="connsiteX56" fmla="*/ 1313411 w 1313411"/>
                <a:gd name="connsiteY56" fmla="*/ 1813777 h 2124119"/>
                <a:gd name="connsiteX57" fmla="*/ 1252451 w 1313411"/>
                <a:gd name="connsiteY57" fmla="*/ 1664148 h 2124119"/>
                <a:gd name="connsiteX58" fmla="*/ 576349 w 1313411"/>
                <a:gd name="connsiteY58" fmla="*/ 722039 h 2124119"/>
                <a:gd name="connsiteX59" fmla="*/ 696710 w 1313411"/>
                <a:gd name="connsiteY59" fmla="*/ 167813 h 2124119"/>
                <a:gd name="connsiteX60" fmla="*/ 256872 w 1313411"/>
                <a:gd name="connsiteY60" fmla="*/ 43339 h 2124119"/>
                <a:gd name="connsiteX61" fmla="*/ 106896 w 1313411"/>
                <a:gd name="connsiteY61" fmla="*/ 0 h 2124119"/>
                <a:gd name="connsiteX0" fmla="*/ 106896 w 1313411"/>
                <a:gd name="connsiteY0" fmla="*/ 0 h 2124119"/>
                <a:gd name="connsiteX1" fmla="*/ 102091 w 1313411"/>
                <a:gd name="connsiteY1" fmla="*/ 29052 h 2124119"/>
                <a:gd name="connsiteX2" fmla="*/ 99753 w 1313411"/>
                <a:gd name="connsiteY2" fmla="*/ 68104 h 2124119"/>
                <a:gd name="connsiteX3" fmla="*/ 94211 w 1313411"/>
                <a:gd name="connsiteY3" fmla="*/ 106897 h 2124119"/>
                <a:gd name="connsiteX4" fmla="*/ 72043 w 1313411"/>
                <a:gd name="connsiteY4" fmla="*/ 145689 h 2124119"/>
                <a:gd name="connsiteX5" fmla="*/ 83127 w 1313411"/>
                <a:gd name="connsiteY5" fmla="*/ 201108 h 2124119"/>
                <a:gd name="connsiteX6" fmla="*/ 0 w 1313411"/>
                <a:gd name="connsiteY6" fmla="*/ 262068 h 2124119"/>
                <a:gd name="connsiteX7" fmla="*/ 0 w 1313411"/>
                <a:gd name="connsiteY7" fmla="*/ 306402 h 2124119"/>
                <a:gd name="connsiteX8" fmla="*/ 38793 w 1313411"/>
                <a:gd name="connsiteY8" fmla="*/ 395071 h 2124119"/>
                <a:gd name="connsiteX9" fmla="*/ 38793 w 1313411"/>
                <a:gd name="connsiteY9" fmla="*/ 433864 h 2124119"/>
                <a:gd name="connsiteX10" fmla="*/ 22167 w 1313411"/>
                <a:gd name="connsiteY10" fmla="*/ 583493 h 2124119"/>
                <a:gd name="connsiteX11" fmla="*/ 49876 w 1313411"/>
                <a:gd name="connsiteY11" fmla="*/ 677704 h 2124119"/>
                <a:gd name="connsiteX12" fmla="*/ 77585 w 1313411"/>
                <a:gd name="connsiteY12" fmla="*/ 710955 h 2124119"/>
                <a:gd name="connsiteX13" fmla="*/ 83127 w 1313411"/>
                <a:gd name="connsiteY13" fmla="*/ 749748 h 2124119"/>
                <a:gd name="connsiteX14" fmla="*/ 72043 w 1313411"/>
                <a:gd name="connsiteY14" fmla="*/ 821791 h 2124119"/>
                <a:gd name="connsiteX15" fmla="*/ 121920 w 1313411"/>
                <a:gd name="connsiteY15" fmla="*/ 832875 h 2124119"/>
                <a:gd name="connsiteX16" fmla="*/ 144087 w 1313411"/>
                <a:gd name="connsiteY16" fmla="*/ 832875 h 2124119"/>
                <a:gd name="connsiteX17" fmla="*/ 166254 w 1313411"/>
                <a:gd name="connsiteY17" fmla="*/ 799624 h 2124119"/>
                <a:gd name="connsiteX18" fmla="*/ 182880 w 1313411"/>
                <a:gd name="connsiteY18" fmla="*/ 788540 h 2124119"/>
                <a:gd name="connsiteX19" fmla="*/ 193963 w 1313411"/>
                <a:gd name="connsiteY19" fmla="*/ 832875 h 2124119"/>
                <a:gd name="connsiteX20" fmla="*/ 188422 w 1313411"/>
                <a:gd name="connsiteY20" fmla="*/ 882751 h 2124119"/>
                <a:gd name="connsiteX21" fmla="*/ 182880 w 1313411"/>
                <a:gd name="connsiteY21" fmla="*/ 899377 h 2124119"/>
                <a:gd name="connsiteX22" fmla="*/ 149629 w 1313411"/>
                <a:gd name="connsiteY22" fmla="*/ 893835 h 2124119"/>
                <a:gd name="connsiteX23" fmla="*/ 133003 w 1313411"/>
                <a:gd name="connsiteY23" fmla="*/ 949253 h 2124119"/>
                <a:gd name="connsiteX24" fmla="*/ 144087 w 1313411"/>
                <a:gd name="connsiteY24" fmla="*/ 1004671 h 2124119"/>
                <a:gd name="connsiteX25" fmla="*/ 171796 w 1313411"/>
                <a:gd name="connsiteY25" fmla="*/ 1032380 h 2124119"/>
                <a:gd name="connsiteX26" fmla="*/ 205047 w 1313411"/>
                <a:gd name="connsiteY26" fmla="*/ 1071173 h 2124119"/>
                <a:gd name="connsiteX27" fmla="*/ 205047 w 1313411"/>
                <a:gd name="connsiteY27" fmla="*/ 1109966 h 2124119"/>
                <a:gd name="connsiteX28" fmla="*/ 182880 w 1313411"/>
                <a:gd name="connsiteY28" fmla="*/ 1126591 h 2124119"/>
                <a:gd name="connsiteX29" fmla="*/ 182880 w 1313411"/>
                <a:gd name="connsiteY29" fmla="*/ 1126591 h 2124119"/>
                <a:gd name="connsiteX30" fmla="*/ 238298 w 1313411"/>
                <a:gd name="connsiteY30" fmla="*/ 1237428 h 2124119"/>
                <a:gd name="connsiteX31" fmla="*/ 249382 w 1313411"/>
                <a:gd name="connsiteY31" fmla="*/ 1326097 h 2124119"/>
                <a:gd name="connsiteX32" fmla="*/ 282633 w 1313411"/>
                <a:gd name="connsiteY32" fmla="*/ 1348264 h 2124119"/>
                <a:gd name="connsiteX33" fmla="*/ 282633 w 1313411"/>
                <a:gd name="connsiteY33" fmla="*/ 1348264 h 2124119"/>
                <a:gd name="connsiteX34" fmla="*/ 304800 w 1313411"/>
                <a:gd name="connsiteY34" fmla="*/ 1398140 h 2124119"/>
                <a:gd name="connsiteX35" fmla="*/ 321425 w 1313411"/>
                <a:gd name="connsiteY35" fmla="*/ 1425849 h 2124119"/>
                <a:gd name="connsiteX36" fmla="*/ 326967 w 1313411"/>
                <a:gd name="connsiteY36" fmla="*/ 1470184 h 2124119"/>
                <a:gd name="connsiteX37" fmla="*/ 299258 w 1313411"/>
                <a:gd name="connsiteY37" fmla="*/ 1514519 h 2124119"/>
                <a:gd name="connsiteX38" fmla="*/ 315883 w 1313411"/>
                <a:gd name="connsiteY38" fmla="*/ 1553311 h 2124119"/>
                <a:gd name="connsiteX39" fmla="*/ 410094 w 1313411"/>
                <a:gd name="connsiteY39" fmla="*/ 1619813 h 2124119"/>
                <a:gd name="connsiteX40" fmla="*/ 459971 w 1313411"/>
                <a:gd name="connsiteY40" fmla="*/ 1630897 h 2124119"/>
                <a:gd name="connsiteX41" fmla="*/ 465513 w 1313411"/>
                <a:gd name="connsiteY41" fmla="*/ 1614271 h 2124119"/>
                <a:gd name="connsiteX42" fmla="*/ 465513 w 1313411"/>
                <a:gd name="connsiteY42" fmla="*/ 1614271 h 2124119"/>
                <a:gd name="connsiteX43" fmla="*/ 543098 w 1313411"/>
                <a:gd name="connsiteY43" fmla="*/ 1719566 h 2124119"/>
                <a:gd name="connsiteX44" fmla="*/ 604058 w 1313411"/>
                <a:gd name="connsiteY44" fmla="*/ 1741733 h 2124119"/>
                <a:gd name="connsiteX45" fmla="*/ 604058 w 1313411"/>
                <a:gd name="connsiteY45" fmla="*/ 1741733 h 2124119"/>
                <a:gd name="connsiteX46" fmla="*/ 642851 w 1313411"/>
                <a:gd name="connsiteY46" fmla="*/ 1802693 h 2124119"/>
                <a:gd name="connsiteX47" fmla="*/ 703811 w 1313411"/>
                <a:gd name="connsiteY47" fmla="*/ 1841486 h 2124119"/>
                <a:gd name="connsiteX48" fmla="*/ 775854 w 1313411"/>
                <a:gd name="connsiteY48" fmla="*/ 1930155 h 2124119"/>
                <a:gd name="connsiteX49" fmla="*/ 786938 w 1313411"/>
                <a:gd name="connsiteY49" fmla="*/ 2024366 h 2124119"/>
                <a:gd name="connsiteX50" fmla="*/ 803563 w 1313411"/>
                <a:gd name="connsiteY50" fmla="*/ 2057617 h 2124119"/>
                <a:gd name="connsiteX51" fmla="*/ 809105 w 1313411"/>
                <a:gd name="connsiteY51" fmla="*/ 2090868 h 2124119"/>
                <a:gd name="connsiteX52" fmla="*/ 1197033 w 1313411"/>
                <a:gd name="connsiteY52" fmla="*/ 2124119 h 2124119"/>
                <a:gd name="connsiteX53" fmla="*/ 1230283 w 1313411"/>
                <a:gd name="connsiteY53" fmla="*/ 2096409 h 2124119"/>
                <a:gd name="connsiteX54" fmla="*/ 1213658 w 1313411"/>
                <a:gd name="connsiteY54" fmla="*/ 2018824 h 2124119"/>
                <a:gd name="connsiteX55" fmla="*/ 1263534 w 1313411"/>
                <a:gd name="connsiteY55" fmla="*/ 1913529 h 2124119"/>
                <a:gd name="connsiteX56" fmla="*/ 1285702 w 1313411"/>
                <a:gd name="connsiteY56" fmla="*/ 1874737 h 2124119"/>
                <a:gd name="connsiteX57" fmla="*/ 1313411 w 1313411"/>
                <a:gd name="connsiteY57" fmla="*/ 1813777 h 2124119"/>
                <a:gd name="connsiteX58" fmla="*/ 1252451 w 1313411"/>
                <a:gd name="connsiteY58" fmla="*/ 1664148 h 2124119"/>
                <a:gd name="connsiteX59" fmla="*/ 576349 w 1313411"/>
                <a:gd name="connsiteY59" fmla="*/ 722039 h 2124119"/>
                <a:gd name="connsiteX60" fmla="*/ 696710 w 1313411"/>
                <a:gd name="connsiteY60" fmla="*/ 167813 h 2124119"/>
                <a:gd name="connsiteX61" fmla="*/ 256872 w 1313411"/>
                <a:gd name="connsiteY61" fmla="*/ 43339 h 2124119"/>
                <a:gd name="connsiteX62" fmla="*/ 106896 w 1313411"/>
                <a:gd name="connsiteY62" fmla="*/ 0 h 2124119"/>
                <a:gd name="connsiteX0" fmla="*/ 106896 w 1313411"/>
                <a:gd name="connsiteY0" fmla="*/ 0 h 2124119"/>
                <a:gd name="connsiteX1" fmla="*/ 83041 w 1313411"/>
                <a:gd name="connsiteY1" fmla="*/ 21908 h 2124119"/>
                <a:gd name="connsiteX2" fmla="*/ 99753 w 1313411"/>
                <a:gd name="connsiteY2" fmla="*/ 68104 h 2124119"/>
                <a:gd name="connsiteX3" fmla="*/ 94211 w 1313411"/>
                <a:gd name="connsiteY3" fmla="*/ 106897 h 2124119"/>
                <a:gd name="connsiteX4" fmla="*/ 72043 w 1313411"/>
                <a:gd name="connsiteY4" fmla="*/ 145689 h 2124119"/>
                <a:gd name="connsiteX5" fmla="*/ 83127 w 1313411"/>
                <a:gd name="connsiteY5" fmla="*/ 201108 h 2124119"/>
                <a:gd name="connsiteX6" fmla="*/ 0 w 1313411"/>
                <a:gd name="connsiteY6" fmla="*/ 262068 h 2124119"/>
                <a:gd name="connsiteX7" fmla="*/ 0 w 1313411"/>
                <a:gd name="connsiteY7" fmla="*/ 306402 h 2124119"/>
                <a:gd name="connsiteX8" fmla="*/ 38793 w 1313411"/>
                <a:gd name="connsiteY8" fmla="*/ 395071 h 2124119"/>
                <a:gd name="connsiteX9" fmla="*/ 38793 w 1313411"/>
                <a:gd name="connsiteY9" fmla="*/ 433864 h 2124119"/>
                <a:gd name="connsiteX10" fmla="*/ 22167 w 1313411"/>
                <a:gd name="connsiteY10" fmla="*/ 583493 h 2124119"/>
                <a:gd name="connsiteX11" fmla="*/ 49876 w 1313411"/>
                <a:gd name="connsiteY11" fmla="*/ 677704 h 2124119"/>
                <a:gd name="connsiteX12" fmla="*/ 77585 w 1313411"/>
                <a:gd name="connsiteY12" fmla="*/ 710955 h 2124119"/>
                <a:gd name="connsiteX13" fmla="*/ 83127 w 1313411"/>
                <a:gd name="connsiteY13" fmla="*/ 749748 h 2124119"/>
                <a:gd name="connsiteX14" fmla="*/ 72043 w 1313411"/>
                <a:gd name="connsiteY14" fmla="*/ 821791 h 2124119"/>
                <a:gd name="connsiteX15" fmla="*/ 121920 w 1313411"/>
                <a:gd name="connsiteY15" fmla="*/ 832875 h 2124119"/>
                <a:gd name="connsiteX16" fmla="*/ 144087 w 1313411"/>
                <a:gd name="connsiteY16" fmla="*/ 832875 h 2124119"/>
                <a:gd name="connsiteX17" fmla="*/ 166254 w 1313411"/>
                <a:gd name="connsiteY17" fmla="*/ 799624 h 2124119"/>
                <a:gd name="connsiteX18" fmla="*/ 182880 w 1313411"/>
                <a:gd name="connsiteY18" fmla="*/ 788540 h 2124119"/>
                <a:gd name="connsiteX19" fmla="*/ 193963 w 1313411"/>
                <a:gd name="connsiteY19" fmla="*/ 832875 h 2124119"/>
                <a:gd name="connsiteX20" fmla="*/ 188422 w 1313411"/>
                <a:gd name="connsiteY20" fmla="*/ 882751 h 2124119"/>
                <a:gd name="connsiteX21" fmla="*/ 182880 w 1313411"/>
                <a:gd name="connsiteY21" fmla="*/ 899377 h 2124119"/>
                <a:gd name="connsiteX22" fmla="*/ 149629 w 1313411"/>
                <a:gd name="connsiteY22" fmla="*/ 893835 h 2124119"/>
                <a:gd name="connsiteX23" fmla="*/ 133003 w 1313411"/>
                <a:gd name="connsiteY23" fmla="*/ 949253 h 2124119"/>
                <a:gd name="connsiteX24" fmla="*/ 144087 w 1313411"/>
                <a:gd name="connsiteY24" fmla="*/ 1004671 h 2124119"/>
                <a:gd name="connsiteX25" fmla="*/ 171796 w 1313411"/>
                <a:gd name="connsiteY25" fmla="*/ 1032380 h 2124119"/>
                <a:gd name="connsiteX26" fmla="*/ 205047 w 1313411"/>
                <a:gd name="connsiteY26" fmla="*/ 1071173 h 2124119"/>
                <a:gd name="connsiteX27" fmla="*/ 205047 w 1313411"/>
                <a:gd name="connsiteY27" fmla="*/ 1109966 h 2124119"/>
                <a:gd name="connsiteX28" fmla="*/ 182880 w 1313411"/>
                <a:gd name="connsiteY28" fmla="*/ 1126591 h 2124119"/>
                <a:gd name="connsiteX29" fmla="*/ 182880 w 1313411"/>
                <a:gd name="connsiteY29" fmla="*/ 1126591 h 2124119"/>
                <a:gd name="connsiteX30" fmla="*/ 238298 w 1313411"/>
                <a:gd name="connsiteY30" fmla="*/ 1237428 h 2124119"/>
                <a:gd name="connsiteX31" fmla="*/ 249382 w 1313411"/>
                <a:gd name="connsiteY31" fmla="*/ 1326097 h 2124119"/>
                <a:gd name="connsiteX32" fmla="*/ 282633 w 1313411"/>
                <a:gd name="connsiteY32" fmla="*/ 1348264 h 2124119"/>
                <a:gd name="connsiteX33" fmla="*/ 282633 w 1313411"/>
                <a:gd name="connsiteY33" fmla="*/ 1348264 h 2124119"/>
                <a:gd name="connsiteX34" fmla="*/ 304800 w 1313411"/>
                <a:gd name="connsiteY34" fmla="*/ 1398140 h 2124119"/>
                <a:gd name="connsiteX35" fmla="*/ 321425 w 1313411"/>
                <a:gd name="connsiteY35" fmla="*/ 1425849 h 2124119"/>
                <a:gd name="connsiteX36" fmla="*/ 326967 w 1313411"/>
                <a:gd name="connsiteY36" fmla="*/ 1470184 h 2124119"/>
                <a:gd name="connsiteX37" fmla="*/ 299258 w 1313411"/>
                <a:gd name="connsiteY37" fmla="*/ 1514519 h 2124119"/>
                <a:gd name="connsiteX38" fmla="*/ 315883 w 1313411"/>
                <a:gd name="connsiteY38" fmla="*/ 1553311 h 2124119"/>
                <a:gd name="connsiteX39" fmla="*/ 410094 w 1313411"/>
                <a:gd name="connsiteY39" fmla="*/ 1619813 h 2124119"/>
                <a:gd name="connsiteX40" fmla="*/ 459971 w 1313411"/>
                <a:gd name="connsiteY40" fmla="*/ 1630897 h 2124119"/>
                <a:gd name="connsiteX41" fmla="*/ 465513 w 1313411"/>
                <a:gd name="connsiteY41" fmla="*/ 1614271 h 2124119"/>
                <a:gd name="connsiteX42" fmla="*/ 465513 w 1313411"/>
                <a:gd name="connsiteY42" fmla="*/ 1614271 h 2124119"/>
                <a:gd name="connsiteX43" fmla="*/ 543098 w 1313411"/>
                <a:gd name="connsiteY43" fmla="*/ 1719566 h 2124119"/>
                <a:gd name="connsiteX44" fmla="*/ 604058 w 1313411"/>
                <a:gd name="connsiteY44" fmla="*/ 1741733 h 2124119"/>
                <a:gd name="connsiteX45" fmla="*/ 604058 w 1313411"/>
                <a:gd name="connsiteY45" fmla="*/ 1741733 h 2124119"/>
                <a:gd name="connsiteX46" fmla="*/ 642851 w 1313411"/>
                <a:gd name="connsiteY46" fmla="*/ 1802693 h 2124119"/>
                <a:gd name="connsiteX47" fmla="*/ 703811 w 1313411"/>
                <a:gd name="connsiteY47" fmla="*/ 1841486 h 2124119"/>
                <a:gd name="connsiteX48" fmla="*/ 775854 w 1313411"/>
                <a:gd name="connsiteY48" fmla="*/ 1930155 h 2124119"/>
                <a:gd name="connsiteX49" fmla="*/ 786938 w 1313411"/>
                <a:gd name="connsiteY49" fmla="*/ 2024366 h 2124119"/>
                <a:gd name="connsiteX50" fmla="*/ 803563 w 1313411"/>
                <a:gd name="connsiteY50" fmla="*/ 2057617 h 2124119"/>
                <a:gd name="connsiteX51" fmla="*/ 809105 w 1313411"/>
                <a:gd name="connsiteY51" fmla="*/ 2090868 h 2124119"/>
                <a:gd name="connsiteX52" fmla="*/ 1197033 w 1313411"/>
                <a:gd name="connsiteY52" fmla="*/ 2124119 h 2124119"/>
                <a:gd name="connsiteX53" fmla="*/ 1230283 w 1313411"/>
                <a:gd name="connsiteY53" fmla="*/ 2096409 h 2124119"/>
                <a:gd name="connsiteX54" fmla="*/ 1213658 w 1313411"/>
                <a:gd name="connsiteY54" fmla="*/ 2018824 h 2124119"/>
                <a:gd name="connsiteX55" fmla="*/ 1263534 w 1313411"/>
                <a:gd name="connsiteY55" fmla="*/ 1913529 h 2124119"/>
                <a:gd name="connsiteX56" fmla="*/ 1285702 w 1313411"/>
                <a:gd name="connsiteY56" fmla="*/ 1874737 h 2124119"/>
                <a:gd name="connsiteX57" fmla="*/ 1313411 w 1313411"/>
                <a:gd name="connsiteY57" fmla="*/ 1813777 h 2124119"/>
                <a:gd name="connsiteX58" fmla="*/ 1252451 w 1313411"/>
                <a:gd name="connsiteY58" fmla="*/ 1664148 h 2124119"/>
                <a:gd name="connsiteX59" fmla="*/ 576349 w 1313411"/>
                <a:gd name="connsiteY59" fmla="*/ 722039 h 2124119"/>
                <a:gd name="connsiteX60" fmla="*/ 696710 w 1313411"/>
                <a:gd name="connsiteY60" fmla="*/ 167813 h 2124119"/>
                <a:gd name="connsiteX61" fmla="*/ 256872 w 1313411"/>
                <a:gd name="connsiteY61" fmla="*/ 43339 h 2124119"/>
                <a:gd name="connsiteX62" fmla="*/ 106896 w 1313411"/>
                <a:gd name="connsiteY62" fmla="*/ 0 h 2124119"/>
                <a:gd name="connsiteX0" fmla="*/ 106896 w 1333018"/>
                <a:gd name="connsiteY0" fmla="*/ 0 h 2124119"/>
                <a:gd name="connsiteX1" fmla="*/ 83041 w 1333018"/>
                <a:gd name="connsiteY1" fmla="*/ 21908 h 2124119"/>
                <a:gd name="connsiteX2" fmla="*/ 99753 w 1333018"/>
                <a:gd name="connsiteY2" fmla="*/ 68104 h 2124119"/>
                <a:gd name="connsiteX3" fmla="*/ 94211 w 1333018"/>
                <a:gd name="connsiteY3" fmla="*/ 106897 h 2124119"/>
                <a:gd name="connsiteX4" fmla="*/ 72043 w 1333018"/>
                <a:gd name="connsiteY4" fmla="*/ 145689 h 2124119"/>
                <a:gd name="connsiteX5" fmla="*/ 83127 w 1333018"/>
                <a:gd name="connsiteY5" fmla="*/ 201108 h 2124119"/>
                <a:gd name="connsiteX6" fmla="*/ 0 w 1333018"/>
                <a:gd name="connsiteY6" fmla="*/ 262068 h 2124119"/>
                <a:gd name="connsiteX7" fmla="*/ 0 w 1333018"/>
                <a:gd name="connsiteY7" fmla="*/ 306402 h 2124119"/>
                <a:gd name="connsiteX8" fmla="*/ 38793 w 1333018"/>
                <a:gd name="connsiteY8" fmla="*/ 395071 h 2124119"/>
                <a:gd name="connsiteX9" fmla="*/ 38793 w 1333018"/>
                <a:gd name="connsiteY9" fmla="*/ 433864 h 2124119"/>
                <a:gd name="connsiteX10" fmla="*/ 22167 w 1333018"/>
                <a:gd name="connsiteY10" fmla="*/ 583493 h 2124119"/>
                <a:gd name="connsiteX11" fmla="*/ 49876 w 1333018"/>
                <a:gd name="connsiteY11" fmla="*/ 677704 h 2124119"/>
                <a:gd name="connsiteX12" fmla="*/ 77585 w 1333018"/>
                <a:gd name="connsiteY12" fmla="*/ 710955 h 2124119"/>
                <a:gd name="connsiteX13" fmla="*/ 83127 w 1333018"/>
                <a:gd name="connsiteY13" fmla="*/ 749748 h 2124119"/>
                <a:gd name="connsiteX14" fmla="*/ 72043 w 1333018"/>
                <a:gd name="connsiteY14" fmla="*/ 821791 h 2124119"/>
                <a:gd name="connsiteX15" fmla="*/ 121920 w 1333018"/>
                <a:gd name="connsiteY15" fmla="*/ 832875 h 2124119"/>
                <a:gd name="connsiteX16" fmla="*/ 144087 w 1333018"/>
                <a:gd name="connsiteY16" fmla="*/ 832875 h 2124119"/>
                <a:gd name="connsiteX17" fmla="*/ 166254 w 1333018"/>
                <a:gd name="connsiteY17" fmla="*/ 799624 h 2124119"/>
                <a:gd name="connsiteX18" fmla="*/ 182880 w 1333018"/>
                <a:gd name="connsiteY18" fmla="*/ 788540 h 2124119"/>
                <a:gd name="connsiteX19" fmla="*/ 193963 w 1333018"/>
                <a:gd name="connsiteY19" fmla="*/ 832875 h 2124119"/>
                <a:gd name="connsiteX20" fmla="*/ 188422 w 1333018"/>
                <a:gd name="connsiteY20" fmla="*/ 882751 h 2124119"/>
                <a:gd name="connsiteX21" fmla="*/ 182880 w 1333018"/>
                <a:gd name="connsiteY21" fmla="*/ 899377 h 2124119"/>
                <a:gd name="connsiteX22" fmla="*/ 149629 w 1333018"/>
                <a:gd name="connsiteY22" fmla="*/ 893835 h 2124119"/>
                <a:gd name="connsiteX23" fmla="*/ 133003 w 1333018"/>
                <a:gd name="connsiteY23" fmla="*/ 949253 h 2124119"/>
                <a:gd name="connsiteX24" fmla="*/ 144087 w 1333018"/>
                <a:gd name="connsiteY24" fmla="*/ 1004671 h 2124119"/>
                <a:gd name="connsiteX25" fmla="*/ 171796 w 1333018"/>
                <a:gd name="connsiteY25" fmla="*/ 1032380 h 2124119"/>
                <a:gd name="connsiteX26" fmla="*/ 205047 w 1333018"/>
                <a:gd name="connsiteY26" fmla="*/ 1071173 h 2124119"/>
                <a:gd name="connsiteX27" fmla="*/ 205047 w 1333018"/>
                <a:gd name="connsiteY27" fmla="*/ 1109966 h 2124119"/>
                <a:gd name="connsiteX28" fmla="*/ 182880 w 1333018"/>
                <a:gd name="connsiteY28" fmla="*/ 1126591 h 2124119"/>
                <a:gd name="connsiteX29" fmla="*/ 182880 w 1333018"/>
                <a:gd name="connsiteY29" fmla="*/ 1126591 h 2124119"/>
                <a:gd name="connsiteX30" fmla="*/ 238298 w 1333018"/>
                <a:gd name="connsiteY30" fmla="*/ 1237428 h 2124119"/>
                <a:gd name="connsiteX31" fmla="*/ 249382 w 1333018"/>
                <a:gd name="connsiteY31" fmla="*/ 1326097 h 2124119"/>
                <a:gd name="connsiteX32" fmla="*/ 282633 w 1333018"/>
                <a:gd name="connsiteY32" fmla="*/ 1348264 h 2124119"/>
                <a:gd name="connsiteX33" fmla="*/ 282633 w 1333018"/>
                <a:gd name="connsiteY33" fmla="*/ 1348264 h 2124119"/>
                <a:gd name="connsiteX34" fmla="*/ 304800 w 1333018"/>
                <a:gd name="connsiteY34" fmla="*/ 1398140 h 2124119"/>
                <a:gd name="connsiteX35" fmla="*/ 321425 w 1333018"/>
                <a:gd name="connsiteY35" fmla="*/ 1425849 h 2124119"/>
                <a:gd name="connsiteX36" fmla="*/ 326967 w 1333018"/>
                <a:gd name="connsiteY36" fmla="*/ 1470184 h 2124119"/>
                <a:gd name="connsiteX37" fmla="*/ 299258 w 1333018"/>
                <a:gd name="connsiteY37" fmla="*/ 1514519 h 2124119"/>
                <a:gd name="connsiteX38" fmla="*/ 315883 w 1333018"/>
                <a:gd name="connsiteY38" fmla="*/ 1553311 h 2124119"/>
                <a:gd name="connsiteX39" fmla="*/ 410094 w 1333018"/>
                <a:gd name="connsiteY39" fmla="*/ 1619813 h 2124119"/>
                <a:gd name="connsiteX40" fmla="*/ 459971 w 1333018"/>
                <a:gd name="connsiteY40" fmla="*/ 1630897 h 2124119"/>
                <a:gd name="connsiteX41" fmla="*/ 465513 w 1333018"/>
                <a:gd name="connsiteY41" fmla="*/ 1614271 h 2124119"/>
                <a:gd name="connsiteX42" fmla="*/ 465513 w 1333018"/>
                <a:gd name="connsiteY42" fmla="*/ 1614271 h 2124119"/>
                <a:gd name="connsiteX43" fmla="*/ 543098 w 1333018"/>
                <a:gd name="connsiteY43" fmla="*/ 1719566 h 2124119"/>
                <a:gd name="connsiteX44" fmla="*/ 604058 w 1333018"/>
                <a:gd name="connsiteY44" fmla="*/ 1741733 h 2124119"/>
                <a:gd name="connsiteX45" fmla="*/ 604058 w 1333018"/>
                <a:gd name="connsiteY45" fmla="*/ 1741733 h 2124119"/>
                <a:gd name="connsiteX46" fmla="*/ 642851 w 1333018"/>
                <a:gd name="connsiteY46" fmla="*/ 1802693 h 2124119"/>
                <a:gd name="connsiteX47" fmla="*/ 703811 w 1333018"/>
                <a:gd name="connsiteY47" fmla="*/ 1841486 h 2124119"/>
                <a:gd name="connsiteX48" fmla="*/ 775854 w 1333018"/>
                <a:gd name="connsiteY48" fmla="*/ 1930155 h 2124119"/>
                <a:gd name="connsiteX49" fmla="*/ 786938 w 1333018"/>
                <a:gd name="connsiteY49" fmla="*/ 2024366 h 2124119"/>
                <a:gd name="connsiteX50" fmla="*/ 803563 w 1333018"/>
                <a:gd name="connsiteY50" fmla="*/ 2057617 h 2124119"/>
                <a:gd name="connsiteX51" fmla="*/ 809105 w 1333018"/>
                <a:gd name="connsiteY51" fmla="*/ 2090868 h 2124119"/>
                <a:gd name="connsiteX52" fmla="*/ 1197033 w 1333018"/>
                <a:gd name="connsiteY52" fmla="*/ 2124119 h 2124119"/>
                <a:gd name="connsiteX53" fmla="*/ 1230283 w 1333018"/>
                <a:gd name="connsiteY53" fmla="*/ 2096409 h 2124119"/>
                <a:gd name="connsiteX54" fmla="*/ 1213658 w 1333018"/>
                <a:gd name="connsiteY54" fmla="*/ 2018824 h 2124119"/>
                <a:gd name="connsiteX55" fmla="*/ 1263534 w 1333018"/>
                <a:gd name="connsiteY55" fmla="*/ 1913529 h 2124119"/>
                <a:gd name="connsiteX56" fmla="*/ 1285702 w 1333018"/>
                <a:gd name="connsiteY56" fmla="*/ 1874737 h 2124119"/>
                <a:gd name="connsiteX57" fmla="*/ 1333018 w 1333018"/>
                <a:gd name="connsiteY57" fmla="*/ 1835246 h 2124119"/>
                <a:gd name="connsiteX58" fmla="*/ 1252451 w 1333018"/>
                <a:gd name="connsiteY58" fmla="*/ 1664148 h 2124119"/>
                <a:gd name="connsiteX59" fmla="*/ 576349 w 1333018"/>
                <a:gd name="connsiteY59" fmla="*/ 722039 h 2124119"/>
                <a:gd name="connsiteX60" fmla="*/ 696710 w 1333018"/>
                <a:gd name="connsiteY60" fmla="*/ 167813 h 2124119"/>
                <a:gd name="connsiteX61" fmla="*/ 256872 w 1333018"/>
                <a:gd name="connsiteY61" fmla="*/ 43339 h 2124119"/>
                <a:gd name="connsiteX62" fmla="*/ 106896 w 1333018"/>
                <a:gd name="connsiteY62" fmla="*/ 0 h 2124119"/>
                <a:gd name="connsiteX0" fmla="*/ 106896 w 1333018"/>
                <a:gd name="connsiteY0" fmla="*/ 0 h 2124119"/>
                <a:gd name="connsiteX1" fmla="*/ 83041 w 1333018"/>
                <a:gd name="connsiteY1" fmla="*/ 21908 h 2124119"/>
                <a:gd name="connsiteX2" fmla="*/ 99753 w 1333018"/>
                <a:gd name="connsiteY2" fmla="*/ 68104 h 2124119"/>
                <a:gd name="connsiteX3" fmla="*/ 94211 w 1333018"/>
                <a:gd name="connsiteY3" fmla="*/ 106897 h 2124119"/>
                <a:gd name="connsiteX4" fmla="*/ 72043 w 1333018"/>
                <a:gd name="connsiteY4" fmla="*/ 145689 h 2124119"/>
                <a:gd name="connsiteX5" fmla="*/ 83127 w 1333018"/>
                <a:gd name="connsiteY5" fmla="*/ 201108 h 2124119"/>
                <a:gd name="connsiteX6" fmla="*/ 0 w 1333018"/>
                <a:gd name="connsiteY6" fmla="*/ 262068 h 2124119"/>
                <a:gd name="connsiteX7" fmla="*/ 0 w 1333018"/>
                <a:gd name="connsiteY7" fmla="*/ 306402 h 2124119"/>
                <a:gd name="connsiteX8" fmla="*/ 38793 w 1333018"/>
                <a:gd name="connsiteY8" fmla="*/ 395071 h 2124119"/>
                <a:gd name="connsiteX9" fmla="*/ 38793 w 1333018"/>
                <a:gd name="connsiteY9" fmla="*/ 433864 h 2124119"/>
                <a:gd name="connsiteX10" fmla="*/ 22167 w 1333018"/>
                <a:gd name="connsiteY10" fmla="*/ 583493 h 2124119"/>
                <a:gd name="connsiteX11" fmla="*/ 49876 w 1333018"/>
                <a:gd name="connsiteY11" fmla="*/ 677704 h 2124119"/>
                <a:gd name="connsiteX12" fmla="*/ 77585 w 1333018"/>
                <a:gd name="connsiteY12" fmla="*/ 710955 h 2124119"/>
                <a:gd name="connsiteX13" fmla="*/ 83127 w 1333018"/>
                <a:gd name="connsiteY13" fmla="*/ 749748 h 2124119"/>
                <a:gd name="connsiteX14" fmla="*/ 72043 w 1333018"/>
                <a:gd name="connsiteY14" fmla="*/ 821791 h 2124119"/>
                <a:gd name="connsiteX15" fmla="*/ 121920 w 1333018"/>
                <a:gd name="connsiteY15" fmla="*/ 832875 h 2124119"/>
                <a:gd name="connsiteX16" fmla="*/ 144087 w 1333018"/>
                <a:gd name="connsiteY16" fmla="*/ 832875 h 2124119"/>
                <a:gd name="connsiteX17" fmla="*/ 166254 w 1333018"/>
                <a:gd name="connsiteY17" fmla="*/ 799624 h 2124119"/>
                <a:gd name="connsiteX18" fmla="*/ 182880 w 1333018"/>
                <a:gd name="connsiteY18" fmla="*/ 788540 h 2124119"/>
                <a:gd name="connsiteX19" fmla="*/ 193963 w 1333018"/>
                <a:gd name="connsiteY19" fmla="*/ 832875 h 2124119"/>
                <a:gd name="connsiteX20" fmla="*/ 188422 w 1333018"/>
                <a:gd name="connsiteY20" fmla="*/ 882751 h 2124119"/>
                <a:gd name="connsiteX21" fmla="*/ 182880 w 1333018"/>
                <a:gd name="connsiteY21" fmla="*/ 899377 h 2124119"/>
                <a:gd name="connsiteX22" fmla="*/ 149629 w 1333018"/>
                <a:gd name="connsiteY22" fmla="*/ 893835 h 2124119"/>
                <a:gd name="connsiteX23" fmla="*/ 133003 w 1333018"/>
                <a:gd name="connsiteY23" fmla="*/ 949253 h 2124119"/>
                <a:gd name="connsiteX24" fmla="*/ 144087 w 1333018"/>
                <a:gd name="connsiteY24" fmla="*/ 1004671 h 2124119"/>
                <a:gd name="connsiteX25" fmla="*/ 171796 w 1333018"/>
                <a:gd name="connsiteY25" fmla="*/ 1032380 h 2124119"/>
                <a:gd name="connsiteX26" fmla="*/ 205047 w 1333018"/>
                <a:gd name="connsiteY26" fmla="*/ 1071173 h 2124119"/>
                <a:gd name="connsiteX27" fmla="*/ 205047 w 1333018"/>
                <a:gd name="connsiteY27" fmla="*/ 1109966 h 2124119"/>
                <a:gd name="connsiteX28" fmla="*/ 182880 w 1333018"/>
                <a:gd name="connsiteY28" fmla="*/ 1126591 h 2124119"/>
                <a:gd name="connsiteX29" fmla="*/ 182880 w 1333018"/>
                <a:gd name="connsiteY29" fmla="*/ 1126591 h 2124119"/>
                <a:gd name="connsiteX30" fmla="*/ 238298 w 1333018"/>
                <a:gd name="connsiteY30" fmla="*/ 1237428 h 2124119"/>
                <a:gd name="connsiteX31" fmla="*/ 249382 w 1333018"/>
                <a:gd name="connsiteY31" fmla="*/ 1326097 h 2124119"/>
                <a:gd name="connsiteX32" fmla="*/ 282633 w 1333018"/>
                <a:gd name="connsiteY32" fmla="*/ 1348264 h 2124119"/>
                <a:gd name="connsiteX33" fmla="*/ 282633 w 1333018"/>
                <a:gd name="connsiteY33" fmla="*/ 1348264 h 2124119"/>
                <a:gd name="connsiteX34" fmla="*/ 304800 w 1333018"/>
                <a:gd name="connsiteY34" fmla="*/ 1398140 h 2124119"/>
                <a:gd name="connsiteX35" fmla="*/ 321425 w 1333018"/>
                <a:gd name="connsiteY35" fmla="*/ 1425849 h 2124119"/>
                <a:gd name="connsiteX36" fmla="*/ 326967 w 1333018"/>
                <a:gd name="connsiteY36" fmla="*/ 1470184 h 2124119"/>
                <a:gd name="connsiteX37" fmla="*/ 299258 w 1333018"/>
                <a:gd name="connsiteY37" fmla="*/ 1514519 h 2124119"/>
                <a:gd name="connsiteX38" fmla="*/ 315883 w 1333018"/>
                <a:gd name="connsiteY38" fmla="*/ 1553311 h 2124119"/>
                <a:gd name="connsiteX39" fmla="*/ 410094 w 1333018"/>
                <a:gd name="connsiteY39" fmla="*/ 1619813 h 2124119"/>
                <a:gd name="connsiteX40" fmla="*/ 459971 w 1333018"/>
                <a:gd name="connsiteY40" fmla="*/ 1630897 h 2124119"/>
                <a:gd name="connsiteX41" fmla="*/ 465513 w 1333018"/>
                <a:gd name="connsiteY41" fmla="*/ 1614271 h 2124119"/>
                <a:gd name="connsiteX42" fmla="*/ 465513 w 1333018"/>
                <a:gd name="connsiteY42" fmla="*/ 1614271 h 2124119"/>
                <a:gd name="connsiteX43" fmla="*/ 543098 w 1333018"/>
                <a:gd name="connsiteY43" fmla="*/ 1719566 h 2124119"/>
                <a:gd name="connsiteX44" fmla="*/ 604058 w 1333018"/>
                <a:gd name="connsiteY44" fmla="*/ 1741733 h 2124119"/>
                <a:gd name="connsiteX45" fmla="*/ 604058 w 1333018"/>
                <a:gd name="connsiteY45" fmla="*/ 1741733 h 2124119"/>
                <a:gd name="connsiteX46" fmla="*/ 642851 w 1333018"/>
                <a:gd name="connsiteY46" fmla="*/ 1802693 h 2124119"/>
                <a:gd name="connsiteX47" fmla="*/ 703811 w 1333018"/>
                <a:gd name="connsiteY47" fmla="*/ 1841486 h 2124119"/>
                <a:gd name="connsiteX48" fmla="*/ 775854 w 1333018"/>
                <a:gd name="connsiteY48" fmla="*/ 1930155 h 2124119"/>
                <a:gd name="connsiteX49" fmla="*/ 786938 w 1333018"/>
                <a:gd name="connsiteY49" fmla="*/ 2024366 h 2124119"/>
                <a:gd name="connsiteX50" fmla="*/ 803563 w 1333018"/>
                <a:gd name="connsiteY50" fmla="*/ 2057617 h 2124119"/>
                <a:gd name="connsiteX51" fmla="*/ 809105 w 1333018"/>
                <a:gd name="connsiteY51" fmla="*/ 2090868 h 2124119"/>
                <a:gd name="connsiteX52" fmla="*/ 1197033 w 1333018"/>
                <a:gd name="connsiteY52" fmla="*/ 2124119 h 2124119"/>
                <a:gd name="connsiteX53" fmla="*/ 1230283 w 1333018"/>
                <a:gd name="connsiteY53" fmla="*/ 2096409 h 2124119"/>
                <a:gd name="connsiteX54" fmla="*/ 1213658 w 1333018"/>
                <a:gd name="connsiteY54" fmla="*/ 2018824 h 2124119"/>
                <a:gd name="connsiteX55" fmla="*/ 1263534 w 1333018"/>
                <a:gd name="connsiteY55" fmla="*/ 1913529 h 2124119"/>
                <a:gd name="connsiteX56" fmla="*/ 1285702 w 1333018"/>
                <a:gd name="connsiteY56" fmla="*/ 1874737 h 2124119"/>
                <a:gd name="connsiteX57" fmla="*/ 1333018 w 1333018"/>
                <a:gd name="connsiteY57" fmla="*/ 1835246 h 2124119"/>
                <a:gd name="connsiteX58" fmla="*/ 1262504 w 1333018"/>
                <a:gd name="connsiteY58" fmla="*/ 1661801 h 2124119"/>
                <a:gd name="connsiteX59" fmla="*/ 576349 w 1333018"/>
                <a:gd name="connsiteY59" fmla="*/ 722039 h 2124119"/>
                <a:gd name="connsiteX60" fmla="*/ 696710 w 1333018"/>
                <a:gd name="connsiteY60" fmla="*/ 167813 h 2124119"/>
                <a:gd name="connsiteX61" fmla="*/ 256872 w 1333018"/>
                <a:gd name="connsiteY61" fmla="*/ 43339 h 2124119"/>
                <a:gd name="connsiteX62" fmla="*/ 106896 w 1333018"/>
                <a:gd name="connsiteY62" fmla="*/ 0 h 2124119"/>
                <a:gd name="connsiteX0" fmla="*/ 106896 w 1333018"/>
                <a:gd name="connsiteY0" fmla="*/ 0 h 2124119"/>
                <a:gd name="connsiteX1" fmla="*/ 83041 w 1333018"/>
                <a:gd name="connsiteY1" fmla="*/ 21908 h 2124119"/>
                <a:gd name="connsiteX2" fmla="*/ 99753 w 1333018"/>
                <a:gd name="connsiteY2" fmla="*/ 68104 h 2124119"/>
                <a:gd name="connsiteX3" fmla="*/ 94211 w 1333018"/>
                <a:gd name="connsiteY3" fmla="*/ 106897 h 2124119"/>
                <a:gd name="connsiteX4" fmla="*/ 72043 w 1333018"/>
                <a:gd name="connsiteY4" fmla="*/ 145689 h 2124119"/>
                <a:gd name="connsiteX5" fmla="*/ 83127 w 1333018"/>
                <a:gd name="connsiteY5" fmla="*/ 201108 h 2124119"/>
                <a:gd name="connsiteX6" fmla="*/ 0 w 1333018"/>
                <a:gd name="connsiteY6" fmla="*/ 262068 h 2124119"/>
                <a:gd name="connsiteX7" fmla="*/ 0 w 1333018"/>
                <a:gd name="connsiteY7" fmla="*/ 306402 h 2124119"/>
                <a:gd name="connsiteX8" fmla="*/ 38793 w 1333018"/>
                <a:gd name="connsiteY8" fmla="*/ 395071 h 2124119"/>
                <a:gd name="connsiteX9" fmla="*/ 38793 w 1333018"/>
                <a:gd name="connsiteY9" fmla="*/ 433864 h 2124119"/>
                <a:gd name="connsiteX10" fmla="*/ 22167 w 1333018"/>
                <a:gd name="connsiteY10" fmla="*/ 583493 h 2124119"/>
                <a:gd name="connsiteX11" fmla="*/ 49876 w 1333018"/>
                <a:gd name="connsiteY11" fmla="*/ 677704 h 2124119"/>
                <a:gd name="connsiteX12" fmla="*/ 77585 w 1333018"/>
                <a:gd name="connsiteY12" fmla="*/ 710955 h 2124119"/>
                <a:gd name="connsiteX13" fmla="*/ 83127 w 1333018"/>
                <a:gd name="connsiteY13" fmla="*/ 749748 h 2124119"/>
                <a:gd name="connsiteX14" fmla="*/ 72043 w 1333018"/>
                <a:gd name="connsiteY14" fmla="*/ 821791 h 2124119"/>
                <a:gd name="connsiteX15" fmla="*/ 121920 w 1333018"/>
                <a:gd name="connsiteY15" fmla="*/ 832875 h 2124119"/>
                <a:gd name="connsiteX16" fmla="*/ 144087 w 1333018"/>
                <a:gd name="connsiteY16" fmla="*/ 832875 h 2124119"/>
                <a:gd name="connsiteX17" fmla="*/ 166254 w 1333018"/>
                <a:gd name="connsiteY17" fmla="*/ 799624 h 2124119"/>
                <a:gd name="connsiteX18" fmla="*/ 182880 w 1333018"/>
                <a:gd name="connsiteY18" fmla="*/ 788540 h 2124119"/>
                <a:gd name="connsiteX19" fmla="*/ 193963 w 1333018"/>
                <a:gd name="connsiteY19" fmla="*/ 832875 h 2124119"/>
                <a:gd name="connsiteX20" fmla="*/ 188422 w 1333018"/>
                <a:gd name="connsiteY20" fmla="*/ 882751 h 2124119"/>
                <a:gd name="connsiteX21" fmla="*/ 182880 w 1333018"/>
                <a:gd name="connsiteY21" fmla="*/ 899377 h 2124119"/>
                <a:gd name="connsiteX22" fmla="*/ 149629 w 1333018"/>
                <a:gd name="connsiteY22" fmla="*/ 893835 h 2124119"/>
                <a:gd name="connsiteX23" fmla="*/ 133003 w 1333018"/>
                <a:gd name="connsiteY23" fmla="*/ 949253 h 2124119"/>
                <a:gd name="connsiteX24" fmla="*/ 144087 w 1333018"/>
                <a:gd name="connsiteY24" fmla="*/ 1004671 h 2124119"/>
                <a:gd name="connsiteX25" fmla="*/ 171796 w 1333018"/>
                <a:gd name="connsiteY25" fmla="*/ 1032380 h 2124119"/>
                <a:gd name="connsiteX26" fmla="*/ 205047 w 1333018"/>
                <a:gd name="connsiteY26" fmla="*/ 1071173 h 2124119"/>
                <a:gd name="connsiteX27" fmla="*/ 205047 w 1333018"/>
                <a:gd name="connsiteY27" fmla="*/ 1109966 h 2124119"/>
                <a:gd name="connsiteX28" fmla="*/ 182880 w 1333018"/>
                <a:gd name="connsiteY28" fmla="*/ 1126591 h 2124119"/>
                <a:gd name="connsiteX29" fmla="*/ 182880 w 1333018"/>
                <a:gd name="connsiteY29" fmla="*/ 1126591 h 2124119"/>
                <a:gd name="connsiteX30" fmla="*/ 238298 w 1333018"/>
                <a:gd name="connsiteY30" fmla="*/ 1237428 h 2124119"/>
                <a:gd name="connsiteX31" fmla="*/ 249382 w 1333018"/>
                <a:gd name="connsiteY31" fmla="*/ 1326097 h 2124119"/>
                <a:gd name="connsiteX32" fmla="*/ 282633 w 1333018"/>
                <a:gd name="connsiteY32" fmla="*/ 1348264 h 2124119"/>
                <a:gd name="connsiteX33" fmla="*/ 282633 w 1333018"/>
                <a:gd name="connsiteY33" fmla="*/ 1348264 h 2124119"/>
                <a:gd name="connsiteX34" fmla="*/ 304800 w 1333018"/>
                <a:gd name="connsiteY34" fmla="*/ 1398140 h 2124119"/>
                <a:gd name="connsiteX35" fmla="*/ 321425 w 1333018"/>
                <a:gd name="connsiteY35" fmla="*/ 1425849 h 2124119"/>
                <a:gd name="connsiteX36" fmla="*/ 326967 w 1333018"/>
                <a:gd name="connsiteY36" fmla="*/ 1470184 h 2124119"/>
                <a:gd name="connsiteX37" fmla="*/ 299258 w 1333018"/>
                <a:gd name="connsiteY37" fmla="*/ 1514519 h 2124119"/>
                <a:gd name="connsiteX38" fmla="*/ 315883 w 1333018"/>
                <a:gd name="connsiteY38" fmla="*/ 1553311 h 2124119"/>
                <a:gd name="connsiteX39" fmla="*/ 410094 w 1333018"/>
                <a:gd name="connsiteY39" fmla="*/ 1619813 h 2124119"/>
                <a:gd name="connsiteX40" fmla="*/ 459971 w 1333018"/>
                <a:gd name="connsiteY40" fmla="*/ 1630897 h 2124119"/>
                <a:gd name="connsiteX41" fmla="*/ 465513 w 1333018"/>
                <a:gd name="connsiteY41" fmla="*/ 1614271 h 2124119"/>
                <a:gd name="connsiteX42" fmla="*/ 465513 w 1333018"/>
                <a:gd name="connsiteY42" fmla="*/ 1614271 h 2124119"/>
                <a:gd name="connsiteX43" fmla="*/ 543098 w 1333018"/>
                <a:gd name="connsiteY43" fmla="*/ 1719566 h 2124119"/>
                <a:gd name="connsiteX44" fmla="*/ 604058 w 1333018"/>
                <a:gd name="connsiteY44" fmla="*/ 1741733 h 2124119"/>
                <a:gd name="connsiteX45" fmla="*/ 604058 w 1333018"/>
                <a:gd name="connsiteY45" fmla="*/ 1741733 h 2124119"/>
                <a:gd name="connsiteX46" fmla="*/ 642851 w 1333018"/>
                <a:gd name="connsiteY46" fmla="*/ 1802693 h 2124119"/>
                <a:gd name="connsiteX47" fmla="*/ 703811 w 1333018"/>
                <a:gd name="connsiteY47" fmla="*/ 1841486 h 2124119"/>
                <a:gd name="connsiteX48" fmla="*/ 775854 w 1333018"/>
                <a:gd name="connsiteY48" fmla="*/ 1930155 h 2124119"/>
                <a:gd name="connsiteX49" fmla="*/ 786938 w 1333018"/>
                <a:gd name="connsiteY49" fmla="*/ 2024366 h 2124119"/>
                <a:gd name="connsiteX50" fmla="*/ 803563 w 1333018"/>
                <a:gd name="connsiteY50" fmla="*/ 2057617 h 2124119"/>
                <a:gd name="connsiteX51" fmla="*/ 809105 w 1333018"/>
                <a:gd name="connsiteY51" fmla="*/ 2090868 h 2124119"/>
                <a:gd name="connsiteX52" fmla="*/ 1197033 w 1333018"/>
                <a:gd name="connsiteY52" fmla="*/ 2124119 h 2124119"/>
                <a:gd name="connsiteX53" fmla="*/ 1230283 w 1333018"/>
                <a:gd name="connsiteY53" fmla="*/ 2096409 h 2124119"/>
                <a:gd name="connsiteX54" fmla="*/ 1213658 w 1333018"/>
                <a:gd name="connsiteY54" fmla="*/ 2018824 h 2124119"/>
                <a:gd name="connsiteX55" fmla="*/ 1264062 w 1333018"/>
                <a:gd name="connsiteY55" fmla="*/ 1946907 h 2124119"/>
                <a:gd name="connsiteX56" fmla="*/ 1285702 w 1333018"/>
                <a:gd name="connsiteY56" fmla="*/ 1874737 h 2124119"/>
                <a:gd name="connsiteX57" fmla="*/ 1333018 w 1333018"/>
                <a:gd name="connsiteY57" fmla="*/ 1835246 h 2124119"/>
                <a:gd name="connsiteX58" fmla="*/ 1262504 w 1333018"/>
                <a:gd name="connsiteY58" fmla="*/ 1661801 h 2124119"/>
                <a:gd name="connsiteX59" fmla="*/ 576349 w 1333018"/>
                <a:gd name="connsiteY59" fmla="*/ 722039 h 2124119"/>
                <a:gd name="connsiteX60" fmla="*/ 696710 w 1333018"/>
                <a:gd name="connsiteY60" fmla="*/ 167813 h 2124119"/>
                <a:gd name="connsiteX61" fmla="*/ 256872 w 1333018"/>
                <a:gd name="connsiteY61" fmla="*/ 43339 h 2124119"/>
                <a:gd name="connsiteX62" fmla="*/ 106896 w 1333018"/>
                <a:gd name="connsiteY62" fmla="*/ 0 h 212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333018" h="2124119">
                  <a:moveTo>
                    <a:pt x="106896" y="0"/>
                  </a:moveTo>
                  <a:lnTo>
                    <a:pt x="83041" y="21908"/>
                  </a:lnTo>
                  <a:lnTo>
                    <a:pt x="99753" y="68104"/>
                  </a:lnTo>
                  <a:lnTo>
                    <a:pt x="94211" y="106897"/>
                  </a:lnTo>
                  <a:lnTo>
                    <a:pt x="72043" y="145689"/>
                  </a:lnTo>
                  <a:lnTo>
                    <a:pt x="83127" y="201108"/>
                  </a:lnTo>
                  <a:lnTo>
                    <a:pt x="0" y="262068"/>
                  </a:lnTo>
                  <a:lnTo>
                    <a:pt x="0" y="306402"/>
                  </a:lnTo>
                  <a:lnTo>
                    <a:pt x="38793" y="395071"/>
                  </a:lnTo>
                  <a:lnTo>
                    <a:pt x="38793" y="433864"/>
                  </a:lnTo>
                  <a:lnTo>
                    <a:pt x="22167" y="583493"/>
                  </a:lnTo>
                  <a:lnTo>
                    <a:pt x="49876" y="677704"/>
                  </a:lnTo>
                  <a:lnTo>
                    <a:pt x="77585" y="710955"/>
                  </a:lnTo>
                  <a:lnTo>
                    <a:pt x="83127" y="749748"/>
                  </a:lnTo>
                  <a:lnTo>
                    <a:pt x="72043" y="821791"/>
                  </a:lnTo>
                  <a:lnTo>
                    <a:pt x="121920" y="832875"/>
                  </a:lnTo>
                  <a:lnTo>
                    <a:pt x="144087" y="832875"/>
                  </a:lnTo>
                  <a:lnTo>
                    <a:pt x="166254" y="799624"/>
                  </a:lnTo>
                  <a:lnTo>
                    <a:pt x="182880" y="788540"/>
                  </a:lnTo>
                  <a:lnTo>
                    <a:pt x="193963" y="832875"/>
                  </a:lnTo>
                  <a:lnTo>
                    <a:pt x="188422" y="882751"/>
                  </a:lnTo>
                  <a:lnTo>
                    <a:pt x="182880" y="899377"/>
                  </a:lnTo>
                  <a:lnTo>
                    <a:pt x="149629" y="893835"/>
                  </a:lnTo>
                  <a:lnTo>
                    <a:pt x="133003" y="949253"/>
                  </a:lnTo>
                  <a:lnTo>
                    <a:pt x="144087" y="1004671"/>
                  </a:lnTo>
                  <a:lnTo>
                    <a:pt x="171796" y="1032380"/>
                  </a:lnTo>
                  <a:lnTo>
                    <a:pt x="205047" y="1071173"/>
                  </a:lnTo>
                  <a:lnTo>
                    <a:pt x="205047" y="1109966"/>
                  </a:lnTo>
                  <a:lnTo>
                    <a:pt x="182880" y="1126591"/>
                  </a:lnTo>
                  <a:lnTo>
                    <a:pt x="182880" y="1126591"/>
                  </a:lnTo>
                  <a:lnTo>
                    <a:pt x="238298" y="1237428"/>
                  </a:lnTo>
                  <a:lnTo>
                    <a:pt x="249382" y="1326097"/>
                  </a:lnTo>
                  <a:lnTo>
                    <a:pt x="282633" y="1348264"/>
                  </a:lnTo>
                  <a:lnTo>
                    <a:pt x="282633" y="1348264"/>
                  </a:lnTo>
                  <a:lnTo>
                    <a:pt x="304800" y="1398140"/>
                  </a:lnTo>
                  <a:lnTo>
                    <a:pt x="321425" y="1425849"/>
                  </a:lnTo>
                  <a:lnTo>
                    <a:pt x="326967" y="1470184"/>
                  </a:lnTo>
                  <a:lnTo>
                    <a:pt x="299258" y="1514519"/>
                  </a:lnTo>
                  <a:lnTo>
                    <a:pt x="315883" y="1553311"/>
                  </a:lnTo>
                  <a:lnTo>
                    <a:pt x="410094" y="1619813"/>
                  </a:lnTo>
                  <a:lnTo>
                    <a:pt x="459971" y="1630897"/>
                  </a:lnTo>
                  <a:lnTo>
                    <a:pt x="465513" y="1614271"/>
                  </a:lnTo>
                  <a:lnTo>
                    <a:pt x="465513" y="1614271"/>
                  </a:lnTo>
                  <a:lnTo>
                    <a:pt x="543098" y="1719566"/>
                  </a:lnTo>
                  <a:lnTo>
                    <a:pt x="604058" y="1741733"/>
                  </a:lnTo>
                  <a:lnTo>
                    <a:pt x="604058" y="1741733"/>
                  </a:lnTo>
                  <a:lnTo>
                    <a:pt x="642851" y="1802693"/>
                  </a:lnTo>
                  <a:lnTo>
                    <a:pt x="703811" y="1841486"/>
                  </a:lnTo>
                  <a:lnTo>
                    <a:pt x="775854" y="1930155"/>
                  </a:lnTo>
                  <a:lnTo>
                    <a:pt x="786938" y="2024366"/>
                  </a:lnTo>
                  <a:lnTo>
                    <a:pt x="803563" y="2057617"/>
                  </a:lnTo>
                  <a:lnTo>
                    <a:pt x="809105" y="2090868"/>
                  </a:lnTo>
                  <a:lnTo>
                    <a:pt x="1197033" y="2124119"/>
                  </a:lnTo>
                  <a:lnTo>
                    <a:pt x="1230283" y="2096409"/>
                  </a:lnTo>
                  <a:lnTo>
                    <a:pt x="1213658" y="2018824"/>
                  </a:lnTo>
                  <a:lnTo>
                    <a:pt x="1264062" y="1946907"/>
                  </a:lnTo>
                  <a:lnTo>
                    <a:pt x="1285702" y="1874737"/>
                  </a:lnTo>
                  <a:lnTo>
                    <a:pt x="1333018" y="1835246"/>
                  </a:lnTo>
                  <a:lnTo>
                    <a:pt x="1262504" y="1661801"/>
                  </a:lnTo>
                  <a:lnTo>
                    <a:pt x="576349" y="722039"/>
                  </a:lnTo>
                  <a:lnTo>
                    <a:pt x="696710" y="167813"/>
                  </a:lnTo>
                  <a:lnTo>
                    <a:pt x="256872" y="43339"/>
                  </a:lnTo>
                  <a:lnTo>
                    <a:pt x="106896" y="0"/>
                  </a:lnTo>
                  <a:close/>
                </a:path>
              </a:pathLst>
            </a:custGeom>
            <a:solidFill>
              <a:schemeClr val="accent2"/>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91" name="Freeform 32">
              <a:extLst>
                <a:ext uri="{FF2B5EF4-FFF2-40B4-BE49-F238E27FC236}">
                  <a16:creationId xmlns:a16="http://schemas.microsoft.com/office/drawing/2014/main" id="{1D752123-6C24-4234-8E28-FD25A358F059}"/>
                </a:ext>
              </a:extLst>
            </p:cNvPr>
            <p:cNvSpPr/>
            <p:nvPr/>
          </p:nvSpPr>
          <p:spPr>
            <a:xfrm>
              <a:off x="3093292" y="3732709"/>
              <a:ext cx="575424" cy="504955"/>
            </a:xfrm>
            <a:custGeom>
              <a:avLst/>
              <a:gdLst>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102550 w 883066"/>
                <a:gd name="connsiteY8" fmla="*/ 615298 h 774819"/>
                <a:gd name="connsiteX9" fmla="*/ 94004 w 883066"/>
                <a:gd name="connsiteY9" fmla="*/ 697907 h 774819"/>
                <a:gd name="connsiteX10" fmla="*/ 136733 w 883066"/>
                <a:gd name="connsiteY10" fmla="*/ 686513 h 774819"/>
                <a:gd name="connsiteX11" fmla="*/ 182311 w 883066"/>
                <a:gd name="connsiteY11" fmla="*/ 669421 h 774819"/>
                <a:gd name="connsiteX12" fmla="*/ 236434 w 883066"/>
                <a:gd name="connsiteY12" fmla="*/ 677967 h 774819"/>
                <a:gd name="connsiteX13" fmla="*/ 296254 w 883066"/>
                <a:gd name="connsiteY13" fmla="*/ 703604 h 774819"/>
                <a:gd name="connsiteX14" fmla="*/ 358924 w 883066"/>
                <a:gd name="connsiteY14" fmla="*/ 703604 h 774819"/>
                <a:gd name="connsiteX15" fmla="*/ 361772 w 883066"/>
                <a:gd name="connsiteY15" fmla="*/ 660875 h 774819"/>
                <a:gd name="connsiteX16" fmla="*/ 387410 w 883066"/>
                <a:gd name="connsiteY16" fmla="*/ 646632 h 774819"/>
                <a:gd name="connsiteX17" fmla="*/ 424441 w 883066"/>
                <a:gd name="connsiteY17" fmla="*/ 649481 h 774819"/>
                <a:gd name="connsiteX18" fmla="*/ 447230 w 883066"/>
                <a:gd name="connsiteY18" fmla="*/ 658027 h 774819"/>
                <a:gd name="connsiteX19" fmla="*/ 492808 w 883066"/>
                <a:gd name="connsiteY19" fmla="*/ 692210 h 774819"/>
                <a:gd name="connsiteX20" fmla="*/ 501354 w 883066"/>
                <a:gd name="connsiteY20" fmla="*/ 649481 h 774819"/>
                <a:gd name="connsiteX21" fmla="*/ 467170 w 883066"/>
                <a:gd name="connsiteY21" fmla="*/ 612449 h 774819"/>
                <a:gd name="connsiteX22" fmla="*/ 458625 w 883066"/>
                <a:gd name="connsiteY22" fmla="*/ 595357 h 774819"/>
                <a:gd name="connsiteX23" fmla="*/ 472868 w 883066"/>
                <a:gd name="connsiteY23" fmla="*/ 589660 h 774819"/>
                <a:gd name="connsiteX24" fmla="*/ 492808 w 883066"/>
                <a:gd name="connsiteY24" fmla="*/ 592509 h 774819"/>
                <a:gd name="connsiteX25" fmla="*/ 535537 w 883066"/>
                <a:gd name="connsiteY25" fmla="*/ 643784 h 774819"/>
                <a:gd name="connsiteX26" fmla="*/ 524142 w 883066"/>
                <a:gd name="connsiteY26" fmla="*/ 675118 h 774819"/>
                <a:gd name="connsiteX27" fmla="*/ 529840 w 883066"/>
                <a:gd name="connsiteY27" fmla="*/ 746333 h 774819"/>
                <a:gd name="connsiteX28" fmla="*/ 589660 w 883066"/>
                <a:gd name="connsiteY28" fmla="*/ 774819 h 774819"/>
                <a:gd name="connsiteX29" fmla="*/ 620995 w 883066"/>
                <a:gd name="connsiteY29" fmla="*/ 732090 h 774819"/>
                <a:gd name="connsiteX30" fmla="*/ 683664 w 883066"/>
                <a:gd name="connsiteY30" fmla="*/ 746333 h 774819"/>
                <a:gd name="connsiteX31" fmla="*/ 709301 w 883066"/>
                <a:gd name="connsiteY31" fmla="*/ 717847 h 774819"/>
                <a:gd name="connsiteX32" fmla="*/ 700755 w 883066"/>
                <a:gd name="connsiteY32" fmla="*/ 663724 h 774819"/>
                <a:gd name="connsiteX33" fmla="*/ 680815 w 883066"/>
                <a:gd name="connsiteY33" fmla="*/ 640935 h 774819"/>
                <a:gd name="connsiteX34" fmla="*/ 683664 w 883066"/>
                <a:gd name="connsiteY34" fmla="*/ 618146 h 774819"/>
                <a:gd name="connsiteX35" fmla="*/ 734939 w 883066"/>
                <a:gd name="connsiteY35" fmla="*/ 646632 h 774819"/>
                <a:gd name="connsiteX36" fmla="*/ 757727 w 883066"/>
                <a:gd name="connsiteY36" fmla="*/ 683664 h 774819"/>
                <a:gd name="connsiteX37" fmla="*/ 803305 w 883066"/>
                <a:gd name="connsiteY37" fmla="*/ 695058 h 774819"/>
                <a:gd name="connsiteX38" fmla="*/ 848883 w 883066"/>
                <a:gd name="connsiteY38" fmla="*/ 734939 h 774819"/>
                <a:gd name="connsiteX39" fmla="*/ 883066 w 883066"/>
                <a:gd name="connsiteY39" fmla="*/ 714999 h 774819"/>
                <a:gd name="connsiteX40" fmla="*/ 883066 w 883066"/>
                <a:gd name="connsiteY40" fmla="*/ 689361 h 774819"/>
                <a:gd name="connsiteX41" fmla="*/ 846034 w 883066"/>
                <a:gd name="connsiteY41" fmla="*/ 646632 h 774819"/>
                <a:gd name="connsiteX42" fmla="*/ 817548 w 883066"/>
                <a:gd name="connsiteY42" fmla="*/ 632389 h 774819"/>
                <a:gd name="connsiteX43" fmla="*/ 791911 w 883066"/>
                <a:gd name="connsiteY43" fmla="*/ 609600 h 774819"/>
                <a:gd name="connsiteX44" fmla="*/ 803305 w 883066"/>
                <a:gd name="connsiteY44" fmla="*/ 586812 h 774819"/>
                <a:gd name="connsiteX45" fmla="*/ 817548 w 883066"/>
                <a:gd name="connsiteY45" fmla="*/ 583963 h 774819"/>
                <a:gd name="connsiteX46" fmla="*/ 837488 w 883066"/>
                <a:gd name="connsiteY46" fmla="*/ 583963 h 774819"/>
                <a:gd name="connsiteX47" fmla="*/ 848883 w 883066"/>
                <a:gd name="connsiteY47" fmla="*/ 555477 h 774819"/>
                <a:gd name="connsiteX48" fmla="*/ 846034 w 883066"/>
                <a:gd name="connsiteY48" fmla="*/ 541234 h 774819"/>
                <a:gd name="connsiteX49" fmla="*/ 806154 w 883066"/>
                <a:gd name="connsiteY49" fmla="*/ 529840 h 774819"/>
                <a:gd name="connsiteX50" fmla="*/ 771970 w 883066"/>
                <a:gd name="connsiteY50" fmla="*/ 555477 h 774819"/>
                <a:gd name="connsiteX51" fmla="*/ 752030 w 883066"/>
                <a:gd name="connsiteY51" fmla="*/ 544083 h 774819"/>
                <a:gd name="connsiteX52" fmla="*/ 740636 w 883066"/>
                <a:gd name="connsiteY52" fmla="*/ 515597 h 774819"/>
                <a:gd name="connsiteX53" fmla="*/ 709301 w 883066"/>
                <a:gd name="connsiteY53" fmla="*/ 518445 h 774819"/>
                <a:gd name="connsiteX54" fmla="*/ 712150 w 883066"/>
                <a:gd name="connsiteY54" fmla="*/ 546931 h 774819"/>
                <a:gd name="connsiteX55" fmla="*/ 675118 w 883066"/>
                <a:gd name="connsiteY55" fmla="*/ 566872 h 774819"/>
                <a:gd name="connsiteX56" fmla="*/ 655178 w 883066"/>
                <a:gd name="connsiteY56" fmla="*/ 566872 h 774819"/>
                <a:gd name="connsiteX57" fmla="*/ 632389 w 883066"/>
                <a:gd name="connsiteY57" fmla="*/ 558326 h 774819"/>
                <a:gd name="connsiteX58" fmla="*/ 635238 w 883066"/>
                <a:gd name="connsiteY58" fmla="*/ 529840 h 774819"/>
                <a:gd name="connsiteX59" fmla="*/ 603903 w 883066"/>
                <a:gd name="connsiteY59" fmla="*/ 498505 h 774819"/>
                <a:gd name="connsiteX60" fmla="*/ 620995 w 883066"/>
                <a:gd name="connsiteY60" fmla="*/ 487111 h 774819"/>
                <a:gd name="connsiteX61" fmla="*/ 660875 w 883066"/>
                <a:gd name="connsiteY61" fmla="*/ 492808 h 774819"/>
                <a:gd name="connsiteX62" fmla="*/ 683664 w 883066"/>
                <a:gd name="connsiteY62" fmla="*/ 472868 h 774819"/>
                <a:gd name="connsiteX63" fmla="*/ 729241 w 883066"/>
                <a:gd name="connsiteY63" fmla="*/ 487111 h 774819"/>
                <a:gd name="connsiteX64" fmla="*/ 729241 w 883066"/>
                <a:gd name="connsiteY64" fmla="*/ 487111 h 774819"/>
                <a:gd name="connsiteX65" fmla="*/ 766273 w 883066"/>
                <a:gd name="connsiteY65" fmla="*/ 495657 h 774819"/>
                <a:gd name="connsiteX66" fmla="*/ 766273 w 883066"/>
                <a:gd name="connsiteY66" fmla="*/ 455776 h 774819"/>
                <a:gd name="connsiteX67" fmla="*/ 734939 w 883066"/>
                <a:gd name="connsiteY67" fmla="*/ 444382 h 774819"/>
                <a:gd name="connsiteX68" fmla="*/ 734939 w 883066"/>
                <a:gd name="connsiteY68" fmla="*/ 378864 h 774819"/>
                <a:gd name="connsiteX69" fmla="*/ 723544 w 883066"/>
                <a:gd name="connsiteY69" fmla="*/ 356075 h 774819"/>
                <a:gd name="connsiteX70" fmla="*/ 438684 w 883066"/>
                <a:gd name="connsiteY70" fmla="*/ 381713 h 774819"/>
                <a:gd name="connsiteX71" fmla="*/ 444382 w 883066"/>
                <a:gd name="connsiteY71" fmla="*/ 273466 h 774819"/>
                <a:gd name="connsiteX72" fmla="*/ 492808 w 883066"/>
                <a:gd name="connsiteY72" fmla="*/ 202251 h 774819"/>
                <a:gd name="connsiteX73" fmla="*/ 481413 w 883066"/>
                <a:gd name="connsiteY73" fmla="*/ 150976 h 774819"/>
                <a:gd name="connsiteX74" fmla="*/ 495656 w 883066"/>
                <a:gd name="connsiteY74" fmla="*/ 119642 h 774819"/>
                <a:gd name="connsiteX75" fmla="*/ 475716 w 883066"/>
                <a:gd name="connsiteY75" fmla="*/ 0 h 774819"/>
                <a:gd name="connsiteX76" fmla="*/ 0 w 883066"/>
                <a:gd name="connsiteY76" fmla="*/ 62670 h 774819"/>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102550 w 883066"/>
                <a:gd name="connsiteY8" fmla="*/ 615298 h 774819"/>
                <a:gd name="connsiteX9" fmla="*/ 94004 w 883066"/>
                <a:gd name="connsiteY9" fmla="*/ 697907 h 774819"/>
                <a:gd name="connsiteX10" fmla="*/ 84178 w 883066"/>
                <a:gd name="connsiteY10" fmla="*/ 697179 h 774819"/>
                <a:gd name="connsiteX11" fmla="*/ 136733 w 883066"/>
                <a:gd name="connsiteY11" fmla="*/ 686513 h 774819"/>
                <a:gd name="connsiteX12" fmla="*/ 182311 w 883066"/>
                <a:gd name="connsiteY12" fmla="*/ 669421 h 774819"/>
                <a:gd name="connsiteX13" fmla="*/ 236434 w 883066"/>
                <a:gd name="connsiteY13" fmla="*/ 677967 h 774819"/>
                <a:gd name="connsiteX14" fmla="*/ 296254 w 883066"/>
                <a:gd name="connsiteY14" fmla="*/ 703604 h 774819"/>
                <a:gd name="connsiteX15" fmla="*/ 358924 w 883066"/>
                <a:gd name="connsiteY15" fmla="*/ 703604 h 774819"/>
                <a:gd name="connsiteX16" fmla="*/ 361772 w 883066"/>
                <a:gd name="connsiteY16" fmla="*/ 660875 h 774819"/>
                <a:gd name="connsiteX17" fmla="*/ 387410 w 883066"/>
                <a:gd name="connsiteY17" fmla="*/ 646632 h 774819"/>
                <a:gd name="connsiteX18" fmla="*/ 424441 w 883066"/>
                <a:gd name="connsiteY18" fmla="*/ 649481 h 774819"/>
                <a:gd name="connsiteX19" fmla="*/ 447230 w 883066"/>
                <a:gd name="connsiteY19" fmla="*/ 658027 h 774819"/>
                <a:gd name="connsiteX20" fmla="*/ 492808 w 883066"/>
                <a:gd name="connsiteY20" fmla="*/ 692210 h 774819"/>
                <a:gd name="connsiteX21" fmla="*/ 501354 w 883066"/>
                <a:gd name="connsiteY21" fmla="*/ 649481 h 774819"/>
                <a:gd name="connsiteX22" fmla="*/ 467170 w 883066"/>
                <a:gd name="connsiteY22" fmla="*/ 612449 h 774819"/>
                <a:gd name="connsiteX23" fmla="*/ 458625 w 883066"/>
                <a:gd name="connsiteY23" fmla="*/ 595357 h 774819"/>
                <a:gd name="connsiteX24" fmla="*/ 472868 w 883066"/>
                <a:gd name="connsiteY24" fmla="*/ 589660 h 774819"/>
                <a:gd name="connsiteX25" fmla="*/ 492808 w 883066"/>
                <a:gd name="connsiteY25" fmla="*/ 592509 h 774819"/>
                <a:gd name="connsiteX26" fmla="*/ 535537 w 883066"/>
                <a:gd name="connsiteY26" fmla="*/ 643784 h 774819"/>
                <a:gd name="connsiteX27" fmla="*/ 524142 w 883066"/>
                <a:gd name="connsiteY27" fmla="*/ 675118 h 774819"/>
                <a:gd name="connsiteX28" fmla="*/ 529840 w 883066"/>
                <a:gd name="connsiteY28" fmla="*/ 746333 h 774819"/>
                <a:gd name="connsiteX29" fmla="*/ 589660 w 883066"/>
                <a:gd name="connsiteY29" fmla="*/ 774819 h 774819"/>
                <a:gd name="connsiteX30" fmla="*/ 620995 w 883066"/>
                <a:gd name="connsiteY30" fmla="*/ 732090 h 774819"/>
                <a:gd name="connsiteX31" fmla="*/ 683664 w 883066"/>
                <a:gd name="connsiteY31" fmla="*/ 746333 h 774819"/>
                <a:gd name="connsiteX32" fmla="*/ 709301 w 883066"/>
                <a:gd name="connsiteY32" fmla="*/ 717847 h 774819"/>
                <a:gd name="connsiteX33" fmla="*/ 700755 w 883066"/>
                <a:gd name="connsiteY33" fmla="*/ 663724 h 774819"/>
                <a:gd name="connsiteX34" fmla="*/ 680815 w 883066"/>
                <a:gd name="connsiteY34" fmla="*/ 640935 h 774819"/>
                <a:gd name="connsiteX35" fmla="*/ 683664 w 883066"/>
                <a:gd name="connsiteY35" fmla="*/ 618146 h 774819"/>
                <a:gd name="connsiteX36" fmla="*/ 734939 w 883066"/>
                <a:gd name="connsiteY36" fmla="*/ 646632 h 774819"/>
                <a:gd name="connsiteX37" fmla="*/ 757727 w 883066"/>
                <a:gd name="connsiteY37" fmla="*/ 683664 h 774819"/>
                <a:gd name="connsiteX38" fmla="*/ 803305 w 883066"/>
                <a:gd name="connsiteY38" fmla="*/ 695058 h 774819"/>
                <a:gd name="connsiteX39" fmla="*/ 848883 w 883066"/>
                <a:gd name="connsiteY39" fmla="*/ 734939 h 774819"/>
                <a:gd name="connsiteX40" fmla="*/ 883066 w 883066"/>
                <a:gd name="connsiteY40" fmla="*/ 714999 h 774819"/>
                <a:gd name="connsiteX41" fmla="*/ 883066 w 883066"/>
                <a:gd name="connsiteY41" fmla="*/ 689361 h 774819"/>
                <a:gd name="connsiteX42" fmla="*/ 846034 w 883066"/>
                <a:gd name="connsiteY42" fmla="*/ 646632 h 774819"/>
                <a:gd name="connsiteX43" fmla="*/ 817548 w 883066"/>
                <a:gd name="connsiteY43" fmla="*/ 632389 h 774819"/>
                <a:gd name="connsiteX44" fmla="*/ 791911 w 883066"/>
                <a:gd name="connsiteY44" fmla="*/ 609600 h 774819"/>
                <a:gd name="connsiteX45" fmla="*/ 803305 w 883066"/>
                <a:gd name="connsiteY45" fmla="*/ 586812 h 774819"/>
                <a:gd name="connsiteX46" fmla="*/ 817548 w 883066"/>
                <a:gd name="connsiteY46" fmla="*/ 583963 h 774819"/>
                <a:gd name="connsiteX47" fmla="*/ 837488 w 883066"/>
                <a:gd name="connsiteY47" fmla="*/ 583963 h 774819"/>
                <a:gd name="connsiteX48" fmla="*/ 848883 w 883066"/>
                <a:gd name="connsiteY48" fmla="*/ 555477 h 774819"/>
                <a:gd name="connsiteX49" fmla="*/ 846034 w 883066"/>
                <a:gd name="connsiteY49" fmla="*/ 541234 h 774819"/>
                <a:gd name="connsiteX50" fmla="*/ 806154 w 883066"/>
                <a:gd name="connsiteY50" fmla="*/ 529840 h 774819"/>
                <a:gd name="connsiteX51" fmla="*/ 771970 w 883066"/>
                <a:gd name="connsiteY51" fmla="*/ 555477 h 774819"/>
                <a:gd name="connsiteX52" fmla="*/ 752030 w 883066"/>
                <a:gd name="connsiteY52" fmla="*/ 544083 h 774819"/>
                <a:gd name="connsiteX53" fmla="*/ 740636 w 883066"/>
                <a:gd name="connsiteY53" fmla="*/ 515597 h 774819"/>
                <a:gd name="connsiteX54" fmla="*/ 709301 w 883066"/>
                <a:gd name="connsiteY54" fmla="*/ 518445 h 774819"/>
                <a:gd name="connsiteX55" fmla="*/ 712150 w 883066"/>
                <a:gd name="connsiteY55" fmla="*/ 546931 h 774819"/>
                <a:gd name="connsiteX56" fmla="*/ 675118 w 883066"/>
                <a:gd name="connsiteY56" fmla="*/ 566872 h 774819"/>
                <a:gd name="connsiteX57" fmla="*/ 655178 w 883066"/>
                <a:gd name="connsiteY57" fmla="*/ 566872 h 774819"/>
                <a:gd name="connsiteX58" fmla="*/ 632389 w 883066"/>
                <a:gd name="connsiteY58" fmla="*/ 558326 h 774819"/>
                <a:gd name="connsiteX59" fmla="*/ 635238 w 883066"/>
                <a:gd name="connsiteY59" fmla="*/ 529840 h 774819"/>
                <a:gd name="connsiteX60" fmla="*/ 603903 w 883066"/>
                <a:gd name="connsiteY60" fmla="*/ 498505 h 774819"/>
                <a:gd name="connsiteX61" fmla="*/ 620995 w 883066"/>
                <a:gd name="connsiteY61" fmla="*/ 487111 h 774819"/>
                <a:gd name="connsiteX62" fmla="*/ 660875 w 883066"/>
                <a:gd name="connsiteY62" fmla="*/ 492808 h 774819"/>
                <a:gd name="connsiteX63" fmla="*/ 683664 w 883066"/>
                <a:gd name="connsiteY63" fmla="*/ 472868 h 774819"/>
                <a:gd name="connsiteX64" fmla="*/ 729241 w 883066"/>
                <a:gd name="connsiteY64" fmla="*/ 487111 h 774819"/>
                <a:gd name="connsiteX65" fmla="*/ 729241 w 883066"/>
                <a:gd name="connsiteY65" fmla="*/ 487111 h 774819"/>
                <a:gd name="connsiteX66" fmla="*/ 766273 w 883066"/>
                <a:gd name="connsiteY66" fmla="*/ 495657 h 774819"/>
                <a:gd name="connsiteX67" fmla="*/ 766273 w 883066"/>
                <a:gd name="connsiteY67" fmla="*/ 455776 h 774819"/>
                <a:gd name="connsiteX68" fmla="*/ 734939 w 883066"/>
                <a:gd name="connsiteY68" fmla="*/ 444382 h 774819"/>
                <a:gd name="connsiteX69" fmla="*/ 734939 w 883066"/>
                <a:gd name="connsiteY69" fmla="*/ 378864 h 774819"/>
                <a:gd name="connsiteX70" fmla="*/ 723544 w 883066"/>
                <a:gd name="connsiteY70" fmla="*/ 356075 h 774819"/>
                <a:gd name="connsiteX71" fmla="*/ 438684 w 883066"/>
                <a:gd name="connsiteY71" fmla="*/ 381713 h 774819"/>
                <a:gd name="connsiteX72" fmla="*/ 444382 w 883066"/>
                <a:gd name="connsiteY72" fmla="*/ 273466 h 774819"/>
                <a:gd name="connsiteX73" fmla="*/ 492808 w 883066"/>
                <a:gd name="connsiteY73" fmla="*/ 202251 h 774819"/>
                <a:gd name="connsiteX74" fmla="*/ 481413 w 883066"/>
                <a:gd name="connsiteY74" fmla="*/ 150976 h 774819"/>
                <a:gd name="connsiteX75" fmla="*/ 495656 w 883066"/>
                <a:gd name="connsiteY75" fmla="*/ 119642 h 774819"/>
                <a:gd name="connsiteX76" fmla="*/ 475716 w 883066"/>
                <a:gd name="connsiteY76" fmla="*/ 0 h 774819"/>
                <a:gd name="connsiteX77" fmla="*/ 0 w 883066"/>
                <a:gd name="connsiteY77" fmla="*/ 62670 h 774819"/>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83491 w 883066"/>
                <a:gd name="connsiteY8" fmla="*/ 615298 h 774819"/>
                <a:gd name="connsiteX9" fmla="*/ 94004 w 883066"/>
                <a:gd name="connsiteY9" fmla="*/ 697907 h 774819"/>
                <a:gd name="connsiteX10" fmla="*/ 84178 w 883066"/>
                <a:gd name="connsiteY10" fmla="*/ 697179 h 774819"/>
                <a:gd name="connsiteX11" fmla="*/ 136733 w 883066"/>
                <a:gd name="connsiteY11" fmla="*/ 686513 h 774819"/>
                <a:gd name="connsiteX12" fmla="*/ 182311 w 883066"/>
                <a:gd name="connsiteY12" fmla="*/ 669421 h 774819"/>
                <a:gd name="connsiteX13" fmla="*/ 236434 w 883066"/>
                <a:gd name="connsiteY13" fmla="*/ 677967 h 774819"/>
                <a:gd name="connsiteX14" fmla="*/ 296254 w 883066"/>
                <a:gd name="connsiteY14" fmla="*/ 703604 h 774819"/>
                <a:gd name="connsiteX15" fmla="*/ 358924 w 883066"/>
                <a:gd name="connsiteY15" fmla="*/ 703604 h 774819"/>
                <a:gd name="connsiteX16" fmla="*/ 361772 w 883066"/>
                <a:gd name="connsiteY16" fmla="*/ 660875 h 774819"/>
                <a:gd name="connsiteX17" fmla="*/ 387410 w 883066"/>
                <a:gd name="connsiteY17" fmla="*/ 646632 h 774819"/>
                <a:gd name="connsiteX18" fmla="*/ 424441 w 883066"/>
                <a:gd name="connsiteY18" fmla="*/ 649481 h 774819"/>
                <a:gd name="connsiteX19" fmla="*/ 447230 w 883066"/>
                <a:gd name="connsiteY19" fmla="*/ 658027 h 774819"/>
                <a:gd name="connsiteX20" fmla="*/ 492808 w 883066"/>
                <a:gd name="connsiteY20" fmla="*/ 692210 h 774819"/>
                <a:gd name="connsiteX21" fmla="*/ 501354 w 883066"/>
                <a:gd name="connsiteY21" fmla="*/ 649481 h 774819"/>
                <a:gd name="connsiteX22" fmla="*/ 467170 w 883066"/>
                <a:gd name="connsiteY22" fmla="*/ 612449 h 774819"/>
                <a:gd name="connsiteX23" fmla="*/ 458625 w 883066"/>
                <a:gd name="connsiteY23" fmla="*/ 595357 h 774819"/>
                <a:gd name="connsiteX24" fmla="*/ 472868 w 883066"/>
                <a:gd name="connsiteY24" fmla="*/ 589660 h 774819"/>
                <a:gd name="connsiteX25" fmla="*/ 492808 w 883066"/>
                <a:gd name="connsiteY25" fmla="*/ 592509 h 774819"/>
                <a:gd name="connsiteX26" fmla="*/ 535537 w 883066"/>
                <a:gd name="connsiteY26" fmla="*/ 643784 h 774819"/>
                <a:gd name="connsiteX27" fmla="*/ 524142 w 883066"/>
                <a:gd name="connsiteY27" fmla="*/ 675118 h 774819"/>
                <a:gd name="connsiteX28" fmla="*/ 529840 w 883066"/>
                <a:gd name="connsiteY28" fmla="*/ 746333 h 774819"/>
                <a:gd name="connsiteX29" fmla="*/ 589660 w 883066"/>
                <a:gd name="connsiteY29" fmla="*/ 774819 h 774819"/>
                <a:gd name="connsiteX30" fmla="*/ 620995 w 883066"/>
                <a:gd name="connsiteY30" fmla="*/ 732090 h 774819"/>
                <a:gd name="connsiteX31" fmla="*/ 683664 w 883066"/>
                <a:gd name="connsiteY31" fmla="*/ 746333 h 774819"/>
                <a:gd name="connsiteX32" fmla="*/ 709301 w 883066"/>
                <a:gd name="connsiteY32" fmla="*/ 717847 h 774819"/>
                <a:gd name="connsiteX33" fmla="*/ 700755 w 883066"/>
                <a:gd name="connsiteY33" fmla="*/ 663724 h 774819"/>
                <a:gd name="connsiteX34" fmla="*/ 680815 w 883066"/>
                <a:gd name="connsiteY34" fmla="*/ 640935 h 774819"/>
                <a:gd name="connsiteX35" fmla="*/ 683664 w 883066"/>
                <a:gd name="connsiteY35" fmla="*/ 618146 h 774819"/>
                <a:gd name="connsiteX36" fmla="*/ 734939 w 883066"/>
                <a:gd name="connsiteY36" fmla="*/ 646632 h 774819"/>
                <a:gd name="connsiteX37" fmla="*/ 757727 w 883066"/>
                <a:gd name="connsiteY37" fmla="*/ 683664 h 774819"/>
                <a:gd name="connsiteX38" fmla="*/ 803305 w 883066"/>
                <a:gd name="connsiteY38" fmla="*/ 695058 h 774819"/>
                <a:gd name="connsiteX39" fmla="*/ 848883 w 883066"/>
                <a:gd name="connsiteY39" fmla="*/ 734939 h 774819"/>
                <a:gd name="connsiteX40" fmla="*/ 883066 w 883066"/>
                <a:gd name="connsiteY40" fmla="*/ 714999 h 774819"/>
                <a:gd name="connsiteX41" fmla="*/ 883066 w 883066"/>
                <a:gd name="connsiteY41" fmla="*/ 689361 h 774819"/>
                <a:gd name="connsiteX42" fmla="*/ 846034 w 883066"/>
                <a:gd name="connsiteY42" fmla="*/ 646632 h 774819"/>
                <a:gd name="connsiteX43" fmla="*/ 817548 w 883066"/>
                <a:gd name="connsiteY43" fmla="*/ 632389 h 774819"/>
                <a:gd name="connsiteX44" fmla="*/ 791911 w 883066"/>
                <a:gd name="connsiteY44" fmla="*/ 609600 h 774819"/>
                <a:gd name="connsiteX45" fmla="*/ 803305 w 883066"/>
                <a:gd name="connsiteY45" fmla="*/ 586812 h 774819"/>
                <a:gd name="connsiteX46" fmla="*/ 817548 w 883066"/>
                <a:gd name="connsiteY46" fmla="*/ 583963 h 774819"/>
                <a:gd name="connsiteX47" fmla="*/ 837488 w 883066"/>
                <a:gd name="connsiteY47" fmla="*/ 583963 h 774819"/>
                <a:gd name="connsiteX48" fmla="*/ 848883 w 883066"/>
                <a:gd name="connsiteY48" fmla="*/ 555477 h 774819"/>
                <a:gd name="connsiteX49" fmla="*/ 846034 w 883066"/>
                <a:gd name="connsiteY49" fmla="*/ 541234 h 774819"/>
                <a:gd name="connsiteX50" fmla="*/ 806154 w 883066"/>
                <a:gd name="connsiteY50" fmla="*/ 529840 h 774819"/>
                <a:gd name="connsiteX51" fmla="*/ 771970 w 883066"/>
                <a:gd name="connsiteY51" fmla="*/ 555477 h 774819"/>
                <a:gd name="connsiteX52" fmla="*/ 752030 w 883066"/>
                <a:gd name="connsiteY52" fmla="*/ 544083 h 774819"/>
                <a:gd name="connsiteX53" fmla="*/ 740636 w 883066"/>
                <a:gd name="connsiteY53" fmla="*/ 515597 h 774819"/>
                <a:gd name="connsiteX54" fmla="*/ 709301 w 883066"/>
                <a:gd name="connsiteY54" fmla="*/ 518445 h 774819"/>
                <a:gd name="connsiteX55" fmla="*/ 712150 w 883066"/>
                <a:gd name="connsiteY55" fmla="*/ 546931 h 774819"/>
                <a:gd name="connsiteX56" fmla="*/ 675118 w 883066"/>
                <a:gd name="connsiteY56" fmla="*/ 566872 h 774819"/>
                <a:gd name="connsiteX57" fmla="*/ 655178 w 883066"/>
                <a:gd name="connsiteY57" fmla="*/ 566872 h 774819"/>
                <a:gd name="connsiteX58" fmla="*/ 632389 w 883066"/>
                <a:gd name="connsiteY58" fmla="*/ 558326 h 774819"/>
                <a:gd name="connsiteX59" fmla="*/ 635238 w 883066"/>
                <a:gd name="connsiteY59" fmla="*/ 529840 h 774819"/>
                <a:gd name="connsiteX60" fmla="*/ 603903 w 883066"/>
                <a:gd name="connsiteY60" fmla="*/ 498505 h 774819"/>
                <a:gd name="connsiteX61" fmla="*/ 620995 w 883066"/>
                <a:gd name="connsiteY61" fmla="*/ 487111 h 774819"/>
                <a:gd name="connsiteX62" fmla="*/ 660875 w 883066"/>
                <a:gd name="connsiteY62" fmla="*/ 492808 h 774819"/>
                <a:gd name="connsiteX63" fmla="*/ 683664 w 883066"/>
                <a:gd name="connsiteY63" fmla="*/ 472868 h 774819"/>
                <a:gd name="connsiteX64" fmla="*/ 729241 w 883066"/>
                <a:gd name="connsiteY64" fmla="*/ 487111 h 774819"/>
                <a:gd name="connsiteX65" fmla="*/ 729241 w 883066"/>
                <a:gd name="connsiteY65" fmla="*/ 487111 h 774819"/>
                <a:gd name="connsiteX66" fmla="*/ 766273 w 883066"/>
                <a:gd name="connsiteY66" fmla="*/ 495657 h 774819"/>
                <a:gd name="connsiteX67" fmla="*/ 766273 w 883066"/>
                <a:gd name="connsiteY67" fmla="*/ 455776 h 774819"/>
                <a:gd name="connsiteX68" fmla="*/ 734939 w 883066"/>
                <a:gd name="connsiteY68" fmla="*/ 444382 h 774819"/>
                <a:gd name="connsiteX69" fmla="*/ 734939 w 883066"/>
                <a:gd name="connsiteY69" fmla="*/ 378864 h 774819"/>
                <a:gd name="connsiteX70" fmla="*/ 723544 w 883066"/>
                <a:gd name="connsiteY70" fmla="*/ 356075 h 774819"/>
                <a:gd name="connsiteX71" fmla="*/ 438684 w 883066"/>
                <a:gd name="connsiteY71" fmla="*/ 381713 h 774819"/>
                <a:gd name="connsiteX72" fmla="*/ 444382 w 883066"/>
                <a:gd name="connsiteY72" fmla="*/ 273466 h 774819"/>
                <a:gd name="connsiteX73" fmla="*/ 492808 w 883066"/>
                <a:gd name="connsiteY73" fmla="*/ 202251 h 774819"/>
                <a:gd name="connsiteX74" fmla="*/ 481413 w 883066"/>
                <a:gd name="connsiteY74" fmla="*/ 150976 h 774819"/>
                <a:gd name="connsiteX75" fmla="*/ 495656 w 883066"/>
                <a:gd name="connsiteY75" fmla="*/ 119642 h 774819"/>
                <a:gd name="connsiteX76" fmla="*/ 475716 w 883066"/>
                <a:gd name="connsiteY76" fmla="*/ 0 h 774819"/>
                <a:gd name="connsiteX77" fmla="*/ 0 w 883066"/>
                <a:gd name="connsiteY77" fmla="*/ 62670 h 774819"/>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83491 w 883066"/>
                <a:gd name="connsiteY8" fmla="*/ 615298 h 774819"/>
                <a:gd name="connsiteX9" fmla="*/ 84178 w 883066"/>
                <a:gd name="connsiteY9" fmla="*/ 697179 h 774819"/>
                <a:gd name="connsiteX10" fmla="*/ 136733 w 883066"/>
                <a:gd name="connsiteY10" fmla="*/ 686513 h 774819"/>
                <a:gd name="connsiteX11" fmla="*/ 182311 w 883066"/>
                <a:gd name="connsiteY11" fmla="*/ 669421 h 774819"/>
                <a:gd name="connsiteX12" fmla="*/ 236434 w 883066"/>
                <a:gd name="connsiteY12" fmla="*/ 677967 h 774819"/>
                <a:gd name="connsiteX13" fmla="*/ 296254 w 883066"/>
                <a:gd name="connsiteY13" fmla="*/ 703604 h 774819"/>
                <a:gd name="connsiteX14" fmla="*/ 358924 w 883066"/>
                <a:gd name="connsiteY14" fmla="*/ 703604 h 774819"/>
                <a:gd name="connsiteX15" fmla="*/ 361772 w 883066"/>
                <a:gd name="connsiteY15" fmla="*/ 660875 h 774819"/>
                <a:gd name="connsiteX16" fmla="*/ 387410 w 883066"/>
                <a:gd name="connsiteY16" fmla="*/ 646632 h 774819"/>
                <a:gd name="connsiteX17" fmla="*/ 424441 w 883066"/>
                <a:gd name="connsiteY17" fmla="*/ 649481 h 774819"/>
                <a:gd name="connsiteX18" fmla="*/ 447230 w 883066"/>
                <a:gd name="connsiteY18" fmla="*/ 658027 h 774819"/>
                <a:gd name="connsiteX19" fmla="*/ 492808 w 883066"/>
                <a:gd name="connsiteY19" fmla="*/ 692210 h 774819"/>
                <a:gd name="connsiteX20" fmla="*/ 501354 w 883066"/>
                <a:gd name="connsiteY20" fmla="*/ 649481 h 774819"/>
                <a:gd name="connsiteX21" fmla="*/ 467170 w 883066"/>
                <a:gd name="connsiteY21" fmla="*/ 612449 h 774819"/>
                <a:gd name="connsiteX22" fmla="*/ 458625 w 883066"/>
                <a:gd name="connsiteY22" fmla="*/ 595357 h 774819"/>
                <a:gd name="connsiteX23" fmla="*/ 472868 w 883066"/>
                <a:gd name="connsiteY23" fmla="*/ 589660 h 774819"/>
                <a:gd name="connsiteX24" fmla="*/ 492808 w 883066"/>
                <a:gd name="connsiteY24" fmla="*/ 592509 h 774819"/>
                <a:gd name="connsiteX25" fmla="*/ 535537 w 883066"/>
                <a:gd name="connsiteY25" fmla="*/ 643784 h 774819"/>
                <a:gd name="connsiteX26" fmla="*/ 524142 w 883066"/>
                <a:gd name="connsiteY26" fmla="*/ 675118 h 774819"/>
                <a:gd name="connsiteX27" fmla="*/ 529840 w 883066"/>
                <a:gd name="connsiteY27" fmla="*/ 746333 h 774819"/>
                <a:gd name="connsiteX28" fmla="*/ 589660 w 883066"/>
                <a:gd name="connsiteY28" fmla="*/ 774819 h 774819"/>
                <a:gd name="connsiteX29" fmla="*/ 620995 w 883066"/>
                <a:gd name="connsiteY29" fmla="*/ 732090 h 774819"/>
                <a:gd name="connsiteX30" fmla="*/ 683664 w 883066"/>
                <a:gd name="connsiteY30" fmla="*/ 746333 h 774819"/>
                <a:gd name="connsiteX31" fmla="*/ 709301 w 883066"/>
                <a:gd name="connsiteY31" fmla="*/ 717847 h 774819"/>
                <a:gd name="connsiteX32" fmla="*/ 700755 w 883066"/>
                <a:gd name="connsiteY32" fmla="*/ 663724 h 774819"/>
                <a:gd name="connsiteX33" fmla="*/ 680815 w 883066"/>
                <a:gd name="connsiteY33" fmla="*/ 640935 h 774819"/>
                <a:gd name="connsiteX34" fmla="*/ 683664 w 883066"/>
                <a:gd name="connsiteY34" fmla="*/ 618146 h 774819"/>
                <a:gd name="connsiteX35" fmla="*/ 734939 w 883066"/>
                <a:gd name="connsiteY35" fmla="*/ 646632 h 774819"/>
                <a:gd name="connsiteX36" fmla="*/ 757727 w 883066"/>
                <a:gd name="connsiteY36" fmla="*/ 683664 h 774819"/>
                <a:gd name="connsiteX37" fmla="*/ 803305 w 883066"/>
                <a:gd name="connsiteY37" fmla="*/ 695058 h 774819"/>
                <a:gd name="connsiteX38" fmla="*/ 848883 w 883066"/>
                <a:gd name="connsiteY38" fmla="*/ 734939 h 774819"/>
                <a:gd name="connsiteX39" fmla="*/ 883066 w 883066"/>
                <a:gd name="connsiteY39" fmla="*/ 714999 h 774819"/>
                <a:gd name="connsiteX40" fmla="*/ 883066 w 883066"/>
                <a:gd name="connsiteY40" fmla="*/ 689361 h 774819"/>
                <a:gd name="connsiteX41" fmla="*/ 846034 w 883066"/>
                <a:gd name="connsiteY41" fmla="*/ 646632 h 774819"/>
                <a:gd name="connsiteX42" fmla="*/ 817548 w 883066"/>
                <a:gd name="connsiteY42" fmla="*/ 632389 h 774819"/>
                <a:gd name="connsiteX43" fmla="*/ 791911 w 883066"/>
                <a:gd name="connsiteY43" fmla="*/ 609600 h 774819"/>
                <a:gd name="connsiteX44" fmla="*/ 803305 w 883066"/>
                <a:gd name="connsiteY44" fmla="*/ 586812 h 774819"/>
                <a:gd name="connsiteX45" fmla="*/ 817548 w 883066"/>
                <a:gd name="connsiteY45" fmla="*/ 583963 h 774819"/>
                <a:gd name="connsiteX46" fmla="*/ 837488 w 883066"/>
                <a:gd name="connsiteY46" fmla="*/ 583963 h 774819"/>
                <a:gd name="connsiteX47" fmla="*/ 848883 w 883066"/>
                <a:gd name="connsiteY47" fmla="*/ 555477 h 774819"/>
                <a:gd name="connsiteX48" fmla="*/ 846034 w 883066"/>
                <a:gd name="connsiteY48" fmla="*/ 541234 h 774819"/>
                <a:gd name="connsiteX49" fmla="*/ 806154 w 883066"/>
                <a:gd name="connsiteY49" fmla="*/ 529840 h 774819"/>
                <a:gd name="connsiteX50" fmla="*/ 771970 w 883066"/>
                <a:gd name="connsiteY50" fmla="*/ 555477 h 774819"/>
                <a:gd name="connsiteX51" fmla="*/ 752030 w 883066"/>
                <a:gd name="connsiteY51" fmla="*/ 544083 h 774819"/>
                <a:gd name="connsiteX52" fmla="*/ 740636 w 883066"/>
                <a:gd name="connsiteY52" fmla="*/ 515597 h 774819"/>
                <a:gd name="connsiteX53" fmla="*/ 709301 w 883066"/>
                <a:gd name="connsiteY53" fmla="*/ 518445 h 774819"/>
                <a:gd name="connsiteX54" fmla="*/ 712150 w 883066"/>
                <a:gd name="connsiteY54" fmla="*/ 546931 h 774819"/>
                <a:gd name="connsiteX55" fmla="*/ 675118 w 883066"/>
                <a:gd name="connsiteY55" fmla="*/ 566872 h 774819"/>
                <a:gd name="connsiteX56" fmla="*/ 655178 w 883066"/>
                <a:gd name="connsiteY56" fmla="*/ 566872 h 774819"/>
                <a:gd name="connsiteX57" fmla="*/ 632389 w 883066"/>
                <a:gd name="connsiteY57" fmla="*/ 558326 h 774819"/>
                <a:gd name="connsiteX58" fmla="*/ 635238 w 883066"/>
                <a:gd name="connsiteY58" fmla="*/ 529840 h 774819"/>
                <a:gd name="connsiteX59" fmla="*/ 603903 w 883066"/>
                <a:gd name="connsiteY59" fmla="*/ 498505 h 774819"/>
                <a:gd name="connsiteX60" fmla="*/ 620995 w 883066"/>
                <a:gd name="connsiteY60" fmla="*/ 487111 h 774819"/>
                <a:gd name="connsiteX61" fmla="*/ 660875 w 883066"/>
                <a:gd name="connsiteY61" fmla="*/ 492808 h 774819"/>
                <a:gd name="connsiteX62" fmla="*/ 683664 w 883066"/>
                <a:gd name="connsiteY62" fmla="*/ 472868 h 774819"/>
                <a:gd name="connsiteX63" fmla="*/ 729241 w 883066"/>
                <a:gd name="connsiteY63" fmla="*/ 487111 h 774819"/>
                <a:gd name="connsiteX64" fmla="*/ 729241 w 883066"/>
                <a:gd name="connsiteY64" fmla="*/ 487111 h 774819"/>
                <a:gd name="connsiteX65" fmla="*/ 766273 w 883066"/>
                <a:gd name="connsiteY65" fmla="*/ 495657 h 774819"/>
                <a:gd name="connsiteX66" fmla="*/ 766273 w 883066"/>
                <a:gd name="connsiteY66" fmla="*/ 455776 h 774819"/>
                <a:gd name="connsiteX67" fmla="*/ 734939 w 883066"/>
                <a:gd name="connsiteY67" fmla="*/ 444382 h 774819"/>
                <a:gd name="connsiteX68" fmla="*/ 734939 w 883066"/>
                <a:gd name="connsiteY68" fmla="*/ 378864 h 774819"/>
                <a:gd name="connsiteX69" fmla="*/ 723544 w 883066"/>
                <a:gd name="connsiteY69" fmla="*/ 356075 h 774819"/>
                <a:gd name="connsiteX70" fmla="*/ 438684 w 883066"/>
                <a:gd name="connsiteY70" fmla="*/ 381713 h 774819"/>
                <a:gd name="connsiteX71" fmla="*/ 444382 w 883066"/>
                <a:gd name="connsiteY71" fmla="*/ 273466 h 774819"/>
                <a:gd name="connsiteX72" fmla="*/ 492808 w 883066"/>
                <a:gd name="connsiteY72" fmla="*/ 202251 h 774819"/>
                <a:gd name="connsiteX73" fmla="*/ 481413 w 883066"/>
                <a:gd name="connsiteY73" fmla="*/ 150976 h 774819"/>
                <a:gd name="connsiteX74" fmla="*/ 495656 w 883066"/>
                <a:gd name="connsiteY74" fmla="*/ 119642 h 774819"/>
                <a:gd name="connsiteX75" fmla="*/ 475716 w 883066"/>
                <a:gd name="connsiteY75" fmla="*/ 0 h 774819"/>
                <a:gd name="connsiteX76" fmla="*/ 0 w 883066"/>
                <a:gd name="connsiteY76" fmla="*/ 62670 h 774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3066" h="774819">
                  <a:moveTo>
                    <a:pt x="0" y="62670"/>
                  </a:moveTo>
                  <a:lnTo>
                    <a:pt x="14243" y="188008"/>
                  </a:lnTo>
                  <a:lnTo>
                    <a:pt x="17092" y="253526"/>
                  </a:lnTo>
                  <a:lnTo>
                    <a:pt x="39881" y="313346"/>
                  </a:lnTo>
                  <a:lnTo>
                    <a:pt x="76912" y="361772"/>
                  </a:lnTo>
                  <a:lnTo>
                    <a:pt x="108247" y="450079"/>
                  </a:lnTo>
                  <a:lnTo>
                    <a:pt x="79761" y="526991"/>
                  </a:lnTo>
                  <a:lnTo>
                    <a:pt x="82610" y="561174"/>
                  </a:lnTo>
                  <a:cubicBezTo>
                    <a:pt x="82904" y="579215"/>
                    <a:pt x="83197" y="597257"/>
                    <a:pt x="83491" y="615298"/>
                  </a:cubicBezTo>
                  <a:lnTo>
                    <a:pt x="84178" y="697179"/>
                  </a:lnTo>
                  <a:lnTo>
                    <a:pt x="136733" y="686513"/>
                  </a:lnTo>
                  <a:lnTo>
                    <a:pt x="182311" y="669421"/>
                  </a:lnTo>
                  <a:lnTo>
                    <a:pt x="236434" y="677967"/>
                  </a:lnTo>
                  <a:lnTo>
                    <a:pt x="296254" y="703604"/>
                  </a:lnTo>
                  <a:lnTo>
                    <a:pt x="358924" y="703604"/>
                  </a:lnTo>
                  <a:lnTo>
                    <a:pt x="361772" y="660875"/>
                  </a:lnTo>
                  <a:lnTo>
                    <a:pt x="387410" y="646632"/>
                  </a:lnTo>
                  <a:lnTo>
                    <a:pt x="424441" y="649481"/>
                  </a:lnTo>
                  <a:lnTo>
                    <a:pt x="447230" y="658027"/>
                  </a:lnTo>
                  <a:lnTo>
                    <a:pt x="492808" y="692210"/>
                  </a:lnTo>
                  <a:lnTo>
                    <a:pt x="501354" y="649481"/>
                  </a:lnTo>
                  <a:lnTo>
                    <a:pt x="467170" y="612449"/>
                  </a:lnTo>
                  <a:lnTo>
                    <a:pt x="458625" y="595357"/>
                  </a:lnTo>
                  <a:lnTo>
                    <a:pt x="472868" y="589660"/>
                  </a:lnTo>
                  <a:lnTo>
                    <a:pt x="492808" y="592509"/>
                  </a:lnTo>
                  <a:lnTo>
                    <a:pt x="535537" y="643784"/>
                  </a:lnTo>
                  <a:lnTo>
                    <a:pt x="524142" y="675118"/>
                  </a:lnTo>
                  <a:lnTo>
                    <a:pt x="529840" y="746333"/>
                  </a:lnTo>
                  <a:lnTo>
                    <a:pt x="589660" y="774819"/>
                  </a:lnTo>
                  <a:lnTo>
                    <a:pt x="620995" y="732090"/>
                  </a:lnTo>
                  <a:lnTo>
                    <a:pt x="683664" y="746333"/>
                  </a:lnTo>
                  <a:lnTo>
                    <a:pt x="709301" y="717847"/>
                  </a:lnTo>
                  <a:lnTo>
                    <a:pt x="700755" y="663724"/>
                  </a:lnTo>
                  <a:lnTo>
                    <a:pt x="680815" y="640935"/>
                  </a:lnTo>
                  <a:lnTo>
                    <a:pt x="683664" y="618146"/>
                  </a:lnTo>
                  <a:lnTo>
                    <a:pt x="734939" y="646632"/>
                  </a:lnTo>
                  <a:lnTo>
                    <a:pt x="757727" y="683664"/>
                  </a:lnTo>
                  <a:lnTo>
                    <a:pt x="803305" y="695058"/>
                  </a:lnTo>
                  <a:lnTo>
                    <a:pt x="848883" y="734939"/>
                  </a:lnTo>
                  <a:lnTo>
                    <a:pt x="883066" y="714999"/>
                  </a:lnTo>
                  <a:lnTo>
                    <a:pt x="883066" y="689361"/>
                  </a:lnTo>
                  <a:lnTo>
                    <a:pt x="846034" y="646632"/>
                  </a:lnTo>
                  <a:lnTo>
                    <a:pt x="817548" y="632389"/>
                  </a:lnTo>
                  <a:lnTo>
                    <a:pt x="791911" y="609600"/>
                  </a:lnTo>
                  <a:lnTo>
                    <a:pt x="803305" y="586812"/>
                  </a:lnTo>
                  <a:lnTo>
                    <a:pt x="817548" y="583963"/>
                  </a:lnTo>
                  <a:lnTo>
                    <a:pt x="837488" y="583963"/>
                  </a:lnTo>
                  <a:lnTo>
                    <a:pt x="848883" y="555477"/>
                  </a:lnTo>
                  <a:lnTo>
                    <a:pt x="846034" y="541234"/>
                  </a:lnTo>
                  <a:lnTo>
                    <a:pt x="806154" y="529840"/>
                  </a:lnTo>
                  <a:lnTo>
                    <a:pt x="771970" y="555477"/>
                  </a:lnTo>
                  <a:lnTo>
                    <a:pt x="752030" y="544083"/>
                  </a:lnTo>
                  <a:lnTo>
                    <a:pt x="740636" y="515597"/>
                  </a:lnTo>
                  <a:lnTo>
                    <a:pt x="709301" y="518445"/>
                  </a:lnTo>
                  <a:lnTo>
                    <a:pt x="712150" y="546931"/>
                  </a:lnTo>
                  <a:lnTo>
                    <a:pt x="675118" y="566872"/>
                  </a:lnTo>
                  <a:lnTo>
                    <a:pt x="655178" y="566872"/>
                  </a:lnTo>
                  <a:lnTo>
                    <a:pt x="632389" y="558326"/>
                  </a:lnTo>
                  <a:lnTo>
                    <a:pt x="635238" y="529840"/>
                  </a:lnTo>
                  <a:lnTo>
                    <a:pt x="603903" y="498505"/>
                  </a:lnTo>
                  <a:lnTo>
                    <a:pt x="620995" y="487111"/>
                  </a:lnTo>
                  <a:lnTo>
                    <a:pt x="660875" y="492808"/>
                  </a:lnTo>
                  <a:lnTo>
                    <a:pt x="683664" y="472868"/>
                  </a:lnTo>
                  <a:lnTo>
                    <a:pt x="729241" y="487111"/>
                  </a:lnTo>
                  <a:lnTo>
                    <a:pt x="729241" y="487111"/>
                  </a:lnTo>
                  <a:lnTo>
                    <a:pt x="766273" y="495657"/>
                  </a:lnTo>
                  <a:lnTo>
                    <a:pt x="766273" y="455776"/>
                  </a:lnTo>
                  <a:lnTo>
                    <a:pt x="734939" y="444382"/>
                  </a:lnTo>
                  <a:lnTo>
                    <a:pt x="734939" y="378864"/>
                  </a:lnTo>
                  <a:lnTo>
                    <a:pt x="723544" y="356075"/>
                  </a:lnTo>
                  <a:lnTo>
                    <a:pt x="438684" y="381713"/>
                  </a:lnTo>
                  <a:lnTo>
                    <a:pt x="444382" y="273466"/>
                  </a:lnTo>
                  <a:lnTo>
                    <a:pt x="492808" y="202251"/>
                  </a:lnTo>
                  <a:lnTo>
                    <a:pt x="481413" y="150976"/>
                  </a:lnTo>
                  <a:lnTo>
                    <a:pt x="495656" y="119642"/>
                  </a:lnTo>
                  <a:lnTo>
                    <a:pt x="475716" y="0"/>
                  </a:lnTo>
                  <a:lnTo>
                    <a:pt x="0" y="62670"/>
                  </a:lnTo>
                  <a:close/>
                </a:path>
              </a:pathLst>
            </a:custGeom>
            <a:solidFill>
              <a:schemeClr val="accent2"/>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92" name="Freeform 33">
              <a:extLst>
                <a:ext uri="{FF2B5EF4-FFF2-40B4-BE49-F238E27FC236}">
                  <a16:creationId xmlns:a16="http://schemas.microsoft.com/office/drawing/2014/main" id="{43656599-6E4B-4B45-BE26-C1BA2AFE8306}"/>
                </a:ext>
              </a:extLst>
            </p:cNvPr>
            <p:cNvSpPr/>
            <p:nvPr/>
          </p:nvSpPr>
          <p:spPr>
            <a:xfrm>
              <a:off x="3798082" y="3816352"/>
              <a:ext cx="899358" cy="698057"/>
            </a:xfrm>
            <a:custGeom>
              <a:avLst/>
              <a:gdLst>
                <a:gd name="connsiteX0" fmla="*/ 0 w 1379716"/>
                <a:gd name="connsiteY0" fmla="*/ 183962 h 1074014"/>
                <a:gd name="connsiteX1" fmla="*/ 27054 w 1379716"/>
                <a:gd name="connsiteY1" fmla="*/ 302996 h 1074014"/>
                <a:gd name="connsiteX2" fmla="*/ 48696 w 1379716"/>
                <a:gd name="connsiteY2" fmla="*/ 294880 h 1074014"/>
                <a:gd name="connsiteX3" fmla="*/ 64928 w 1379716"/>
                <a:gd name="connsiteY3" fmla="*/ 278648 h 1074014"/>
                <a:gd name="connsiteX4" fmla="*/ 70339 w 1379716"/>
                <a:gd name="connsiteY4" fmla="*/ 246185 h 1074014"/>
                <a:gd name="connsiteX5" fmla="*/ 105508 w 1379716"/>
                <a:gd name="connsiteY5" fmla="*/ 246185 h 1074014"/>
                <a:gd name="connsiteX6" fmla="*/ 135267 w 1379716"/>
                <a:gd name="connsiteY6" fmla="*/ 265122 h 1074014"/>
                <a:gd name="connsiteX7" fmla="*/ 208310 w 1379716"/>
                <a:gd name="connsiteY7" fmla="*/ 238069 h 1074014"/>
                <a:gd name="connsiteX8" fmla="*/ 257006 w 1379716"/>
                <a:gd name="connsiteY8" fmla="*/ 257006 h 1074014"/>
                <a:gd name="connsiteX9" fmla="*/ 281354 w 1379716"/>
                <a:gd name="connsiteY9" fmla="*/ 257006 h 1074014"/>
                <a:gd name="connsiteX10" fmla="*/ 327345 w 1379716"/>
                <a:gd name="connsiteY10" fmla="*/ 243479 h 1074014"/>
                <a:gd name="connsiteX11" fmla="*/ 348987 w 1379716"/>
                <a:gd name="connsiteY11" fmla="*/ 267827 h 1074014"/>
                <a:gd name="connsiteX12" fmla="*/ 351693 w 1379716"/>
                <a:gd name="connsiteY12" fmla="*/ 292175 h 1074014"/>
                <a:gd name="connsiteX13" fmla="*/ 373335 w 1379716"/>
                <a:gd name="connsiteY13" fmla="*/ 297586 h 1074014"/>
                <a:gd name="connsiteX14" fmla="*/ 416621 w 1379716"/>
                <a:gd name="connsiteY14" fmla="*/ 338166 h 1074014"/>
                <a:gd name="connsiteX15" fmla="*/ 435558 w 1379716"/>
                <a:gd name="connsiteY15" fmla="*/ 319228 h 1074014"/>
                <a:gd name="connsiteX16" fmla="*/ 478843 w 1379716"/>
                <a:gd name="connsiteY16" fmla="*/ 321934 h 1074014"/>
                <a:gd name="connsiteX17" fmla="*/ 541065 w 1379716"/>
                <a:gd name="connsiteY17" fmla="*/ 278648 h 1074014"/>
                <a:gd name="connsiteX18" fmla="*/ 554592 w 1379716"/>
                <a:gd name="connsiteY18" fmla="*/ 246185 h 1074014"/>
                <a:gd name="connsiteX19" fmla="*/ 578940 w 1379716"/>
                <a:gd name="connsiteY19" fmla="*/ 227247 h 1074014"/>
                <a:gd name="connsiteX20" fmla="*/ 646573 w 1379716"/>
                <a:gd name="connsiteY20" fmla="*/ 238069 h 1074014"/>
                <a:gd name="connsiteX21" fmla="*/ 692564 w 1379716"/>
                <a:gd name="connsiteY21" fmla="*/ 265122 h 1074014"/>
                <a:gd name="connsiteX22" fmla="*/ 711501 w 1379716"/>
                <a:gd name="connsiteY22" fmla="*/ 324639 h 1074014"/>
                <a:gd name="connsiteX23" fmla="*/ 825125 w 1379716"/>
                <a:gd name="connsiteY23" fmla="*/ 376040 h 1074014"/>
                <a:gd name="connsiteX24" fmla="*/ 854883 w 1379716"/>
                <a:gd name="connsiteY24" fmla="*/ 435557 h 1074014"/>
                <a:gd name="connsiteX25" fmla="*/ 862999 w 1379716"/>
                <a:gd name="connsiteY25" fmla="*/ 568118 h 1074014"/>
                <a:gd name="connsiteX26" fmla="*/ 887347 w 1379716"/>
                <a:gd name="connsiteY26" fmla="*/ 611403 h 1074014"/>
                <a:gd name="connsiteX27" fmla="*/ 906284 w 1379716"/>
                <a:gd name="connsiteY27" fmla="*/ 592466 h 1074014"/>
                <a:gd name="connsiteX28" fmla="*/ 933338 w 1379716"/>
                <a:gd name="connsiteY28" fmla="*/ 624930 h 1074014"/>
                <a:gd name="connsiteX29" fmla="*/ 919811 w 1379716"/>
                <a:gd name="connsiteY29" fmla="*/ 662805 h 1074014"/>
                <a:gd name="connsiteX30" fmla="*/ 919811 w 1379716"/>
                <a:gd name="connsiteY30" fmla="*/ 684447 h 1074014"/>
                <a:gd name="connsiteX31" fmla="*/ 1009087 w 1379716"/>
                <a:gd name="connsiteY31" fmla="*/ 773723 h 1074014"/>
                <a:gd name="connsiteX32" fmla="*/ 1022613 w 1379716"/>
                <a:gd name="connsiteY32" fmla="*/ 754786 h 1074014"/>
                <a:gd name="connsiteX33" fmla="*/ 1030729 w 1379716"/>
                <a:gd name="connsiteY33" fmla="*/ 754786 h 1074014"/>
                <a:gd name="connsiteX34" fmla="*/ 1038845 w 1379716"/>
                <a:gd name="connsiteY34" fmla="*/ 787250 h 1074014"/>
                <a:gd name="connsiteX35" fmla="*/ 1068604 w 1379716"/>
                <a:gd name="connsiteY35" fmla="*/ 819714 h 1074014"/>
                <a:gd name="connsiteX36" fmla="*/ 1068604 w 1379716"/>
                <a:gd name="connsiteY36" fmla="*/ 844061 h 1074014"/>
                <a:gd name="connsiteX37" fmla="*/ 1106478 w 1379716"/>
                <a:gd name="connsiteY37" fmla="*/ 881936 h 1074014"/>
                <a:gd name="connsiteX38" fmla="*/ 1120005 w 1379716"/>
                <a:gd name="connsiteY38" fmla="*/ 922516 h 1074014"/>
                <a:gd name="connsiteX39" fmla="*/ 1152469 w 1379716"/>
                <a:gd name="connsiteY39" fmla="*/ 944158 h 1074014"/>
                <a:gd name="connsiteX40" fmla="*/ 1176817 w 1379716"/>
                <a:gd name="connsiteY40" fmla="*/ 941453 h 1074014"/>
                <a:gd name="connsiteX41" fmla="*/ 1211986 w 1379716"/>
                <a:gd name="connsiteY41" fmla="*/ 998265 h 1074014"/>
                <a:gd name="connsiteX42" fmla="*/ 1241745 w 1379716"/>
                <a:gd name="connsiteY42" fmla="*/ 1014497 h 1074014"/>
                <a:gd name="connsiteX43" fmla="*/ 1260682 w 1379716"/>
                <a:gd name="connsiteY43" fmla="*/ 1030729 h 1074014"/>
                <a:gd name="connsiteX44" fmla="*/ 1266093 w 1379716"/>
                <a:gd name="connsiteY44" fmla="*/ 1038845 h 1074014"/>
                <a:gd name="connsiteX45" fmla="*/ 1252566 w 1379716"/>
                <a:gd name="connsiteY45" fmla="*/ 1046961 h 1074014"/>
                <a:gd name="connsiteX46" fmla="*/ 1247155 w 1379716"/>
                <a:gd name="connsiteY46" fmla="*/ 1055077 h 1074014"/>
                <a:gd name="connsiteX47" fmla="*/ 1268798 w 1379716"/>
                <a:gd name="connsiteY47" fmla="*/ 1074014 h 1074014"/>
                <a:gd name="connsiteX48" fmla="*/ 1282325 w 1379716"/>
                <a:gd name="connsiteY48" fmla="*/ 1068603 h 1074014"/>
                <a:gd name="connsiteX49" fmla="*/ 1298557 w 1379716"/>
                <a:gd name="connsiteY49" fmla="*/ 1052371 h 1074014"/>
                <a:gd name="connsiteX50" fmla="*/ 1314789 w 1379716"/>
                <a:gd name="connsiteY50" fmla="*/ 1033434 h 1074014"/>
                <a:gd name="connsiteX51" fmla="*/ 1341842 w 1379716"/>
                <a:gd name="connsiteY51" fmla="*/ 1038845 h 1074014"/>
                <a:gd name="connsiteX52" fmla="*/ 1349958 w 1379716"/>
                <a:gd name="connsiteY52" fmla="*/ 1014497 h 1074014"/>
                <a:gd name="connsiteX53" fmla="*/ 1363484 w 1379716"/>
                <a:gd name="connsiteY53" fmla="*/ 979328 h 1074014"/>
                <a:gd name="connsiteX54" fmla="*/ 1355368 w 1379716"/>
                <a:gd name="connsiteY54" fmla="*/ 949569 h 1074014"/>
                <a:gd name="connsiteX55" fmla="*/ 1360779 w 1379716"/>
                <a:gd name="connsiteY55" fmla="*/ 925221 h 1074014"/>
                <a:gd name="connsiteX56" fmla="*/ 1368895 w 1379716"/>
                <a:gd name="connsiteY56" fmla="*/ 890052 h 1074014"/>
                <a:gd name="connsiteX57" fmla="*/ 1379716 w 1379716"/>
                <a:gd name="connsiteY57" fmla="*/ 830535 h 1074014"/>
                <a:gd name="connsiteX58" fmla="*/ 1377011 w 1379716"/>
                <a:gd name="connsiteY58" fmla="*/ 752080 h 1074014"/>
                <a:gd name="connsiteX59" fmla="*/ 1352663 w 1379716"/>
                <a:gd name="connsiteY59" fmla="*/ 673626 h 1074014"/>
                <a:gd name="connsiteX60" fmla="*/ 1325610 w 1379716"/>
                <a:gd name="connsiteY60" fmla="*/ 614109 h 1074014"/>
                <a:gd name="connsiteX61" fmla="*/ 1328315 w 1379716"/>
                <a:gd name="connsiteY61" fmla="*/ 603287 h 1074014"/>
                <a:gd name="connsiteX62" fmla="*/ 1306673 w 1379716"/>
                <a:gd name="connsiteY62" fmla="*/ 560002 h 1074014"/>
                <a:gd name="connsiteX63" fmla="*/ 1266093 w 1379716"/>
                <a:gd name="connsiteY63" fmla="*/ 508601 h 1074014"/>
                <a:gd name="connsiteX64" fmla="*/ 1195754 w 1379716"/>
                <a:gd name="connsiteY64" fmla="*/ 403093 h 1074014"/>
                <a:gd name="connsiteX65" fmla="*/ 1184933 w 1379716"/>
                <a:gd name="connsiteY65" fmla="*/ 378745 h 1074014"/>
                <a:gd name="connsiteX66" fmla="*/ 1203870 w 1379716"/>
                <a:gd name="connsiteY66" fmla="*/ 373335 h 1074014"/>
                <a:gd name="connsiteX67" fmla="*/ 1230923 w 1379716"/>
                <a:gd name="connsiteY67" fmla="*/ 392272 h 1074014"/>
                <a:gd name="connsiteX68" fmla="*/ 1257977 w 1379716"/>
                <a:gd name="connsiteY68" fmla="*/ 470727 h 1074014"/>
                <a:gd name="connsiteX69" fmla="*/ 1217397 w 1379716"/>
                <a:gd name="connsiteY69" fmla="*/ 362514 h 1074014"/>
                <a:gd name="connsiteX70" fmla="*/ 1138942 w 1379716"/>
                <a:gd name="connsiteY70" fmla="*/ 286764 h 1074014"/>
                <a:gd name="connsiteX71" fmla="*/ 1117300 w 1379716"/>
                <a:gd name="connsiteY71" fmla="*/ 224542 h 1074014"/>
                <a:gd name="connsiteX72" fmla="*/ 1076720 w 1379716"/>
                <a:gd name="connsiteY72" fmla="*/ 175846 h 1074014"/>
                <a:gd name="connsiteX73" fmla="*/ 1057783 w 1379716"/>
                <a:gd name="connsiteY73" fmla="*/ 129856 h 1074014"/>
                <a:gd name="connsiteX74" fmla="*/ 1028024 w 1379716"/>
                <a:gd name="connsiteY74" fmla="*/ 67633 h 1074014"/>
                <a:gd name="connsiteX75" fmla="*/ 1011792 w 1379716"/>
                <a:gd name="connsiteY75" fmla="*/ 81160 h 1074014"/>
                <a:gd name="connsiteX76" fmla="*/ 1017203 w 1379716"/>
                <a:gd name="connsiteY76" fmla="*/ 119034 h 1074014"/>
                <a:gd name="connsiteX77" fmla="*/ 1025319 w 1379716"/>
                <a:gd name="connsiteY77" fmla="*/ 148793 h 1074014"/>
                <a:gd name="connsiteX78" fmla="*/ 1025319 w 1379716"/>
                <a:gd name="connsiteY78" fmla="*/ 165025 h 1074014"/>
                <a:gd name="connsiteX79" fmla="*/ 995560 w 1379716"/>
                <a:gd name="connsiteY79" fmla="*/ 143382 h 1074014"/>
                <a:gd name="connsiteX80" fmla="*/ 990149 w 1379716"/>
                <a:gd name="connsiteY80" fmla="*/ 110918 h 1074014"/>
                <a:gd name="connsiteX81" fmla="*/ 987444 w 1379716"/>
                <a:gd name="connsiteY81" fmla="*/ 83865 h 1074014"/>
                <a:gd name="connsiteX82" fmla="*/ 1006381 w 1379716"/>
                <a:gd name="connsiteY82" fmla="*/ 54106 h 1074014"/>
                <a:gd name="connsiteX83" fmla="*/ 1025319 w 1379716"/>
                <a:gd name="connsiteY83" fmla="*/ 13527 h 1074014"/>
                <a:gd name="connsiteX84" fmla="*/ 968507 w 1379716"/>
                <a:gd name="connsiteY84" fmla="*/ 13527 h 1074014"/>
                <a:gd name="connsiteX85" fmla="*/ 941454 w 1379716"/>
                <a:gd name="connsiteY85" fmla="*/ 0 h 1074014"/>
                <a:gd name="connsiteX86" fmla="*/ 917106 w 1379716"/>
                <a:gd name="connsiteY86" fmla="*/ 18937 h 1074014"/>
                <a:gd name="connsiteX87" fmla="*/ 911695 w 1379716"/>
                <a:gd name="connsiteY87" fmla="*/ 97392 h 1074014"/>
                <a:gd name="connsiteX88" fmla="*/ 862999 w 1379716"/>
                <a:gd name="connsiteY88" fmla="*/ 81160 h 1074014"/>
                <a:gd name="connsiteX89" fmla="*/ 465316 w 1379716"/>
                <a:gd name="connsiteY89" fmla="*/ 119034 h 1074014"/>
                <a:gd name="connsiteX90" fmla="*/ 392273 w 1379716"/>
                <a:gd name="connsiteY90" fmla="*/ 91981 h 1074014"/>
                <a:gd name="connsiteX91" fmla="*/ 0 w 1379716"/>
                <a:gd name="connsiteY91" fmla="*/ 183962 h 1074014"/>
                <a:gd name="connsiteX0" fmla="*/ 0 w 1379716"/>
                <a:gd name="connsiteY0" fmla="*/ 184734 h 1074786"/>
                <a:gd name="connsiteX1" fmla="*/ 27054 w 1379716"/>
                <a:gd name="connsiteY1" fmla="*/ 303768 h 1074786"/>
                <a:gd name="connsiteX2" fmla="*/ 48696 w 1379716"/>
                <a:gd name="connsiteY2" fmla="*/ 295652 h 1074786"/>
                <a:gd name="connsiteX3" fmla="*/ 64928 w 1379716"/>
                <a:gd name="connsiteY3" fmla="*/ 279420 h 1074786"/>
                <a:gd name="connsiteX4" fmla="*/ 70339 w 1379716"/>
                <a:gd name="connsiteY4" fmla="*/ 246957 h 1074786"/>
                <a:gd name="connsiteX5" fmla="*/ 105508 w 1379716"/>
                <a:gd name="connsiteY5" fmla="*/ 246957 h 1074786"/>
                <a:gd name="connsiteX6" fmla="*/ 135267 w 1379716"/>
                <a:gd name="connsiteY6" fmla="*/ 265894 h 1074786"/>
                <a:gd name="connsiteX7" fmla="*/ 208310 w 1379716"/>
                <a:gd name="connsiteY7" fmla="*/ 238841 h 1074786"/>
                <a:gd name="connsiteX8" fmla="*/ 257006 w 1379716"/>
                <a:gd name="connsiteY8" fmla="*/ 257778 h 1074786"/>
                <a:gd name="connsiteX9" fmla="*/ 281354 w 1379716"/>
                <a:gd name="connsiteY9" fmla="*/ 257778 h 1074786"/>
                <a:gd name="connsiteX10" fmla="*/ 327345 w 1379716"/>
                <a:gd name="connsiteY10" fmla="*/ 244251 h 1074786"/>
                <a:gd name="connsiteX11" fmla="*/ 348987 w 1379716"/>
                <a:gd name="connsiteY11" fmla="*/ 268599 h 1074786"/>
                <a:gd name="connsiteX12" fmla="*/ 351693 w 1379716"/>
                <a:gd name="connsiteY12" fmla="*/ 292947 h 1074786"/>
                <a:gd name="connsiteX13" fmla="*/ 373335 w 1379716"/>
                <a:gd name="connsiteY13" fmla="*/ 298358 h 1074786"/>
                <a:gd name="connsiteX14" fmla="*/ 416621 w 1379716"/>
                <a:gd name="connsiteY14" fmla="*/ 338938 h 1074786"/>
                <a:gd name="connsiteX15" fmla="*/ 435558 w 1379716"/>
                <a:gd name="connsiteY15" fmla="*/ 320000 h 1074786"/>
                <a:gd name="connsiteX16" fmla="*/ 478843 w 1379716"/>
                <a:gd name="connsiteY16" fmla="*/ 322706 h 1074786"/>
                <a:gd name="connsiteX17" fmla="*/ 541065 w 1379716"/>
                <a:gd name="connsiteY17" fmla="*/ 279420 h 1074786"/>
                <a:gd name="connsiteX18" fmla="*/ 554592 w 1379716"/>
                <a:gd name="connsiteY18" fmla="*/ 246957 h 1074786"/>
                <a:gd name="connsiteX19" fmla="*/ 578940 w 1379716"/>
                <a:gd name="connsiteY19" fmla="*/ 228019 h 1074786"/>
                <a:gd name="connsiteX20" fmla="*/ 646573 w 1379716"/>
                <a:gd name="connsiteY20" fmla="*/ 238841 h 1074786"/>
                <a:gd name="connsiteX21" fmla="*/ 692564 w 1379716"/>
                <a:gd name="connsiteY21" fmla="*/ 265894 h 1074786"/>
                <a:gd name="connsiteX22" fmla="*/ 711501 w 1379716"/>
                <a:gd name="connsiteY22" fmla="*/ 325411 h 1074786"/>
                <a:gd name="connsiteX23" fmla="*/ 825125 w 1379716"/>
                <a:gd name="connsiteY23" fmla="*/ 376812 h 1074786"/>
                <a:gd name="connsiteX24" fmla="*/ 854883 w 1379716"/>
                <a:gd name="connsiteY24" fmla="*/ 436329 h 1074786"/>
                <a:gd name="connsiteX25" fmla="*/ 862999 w 1379716"/>
                <a:gd name="connsiteY25" fmla="*/ 568890 h 1074786"/>
                <a:gd name="connsiteX26" fmla="*/ 887347 w 1379716"/>
                <a:gd name="connsiteY26" fmla="*/ 612175 h 1074786"/>
                <a:gd name="connsiteX27" fmla="*/ 906284 w 1379716"/>
                <a:gd name="connsiteY27" fmla="*/ 593238 h 1074786"/>
                <a:gd name="connsiteX28" fmla="*/ 933338 w 1379716"/>
                <a:gd name="connsiteY28" fmla="*/ 625702 h 1074786"/>
                <a:gd name="connsiteX29" fmla="*/ 919811 w 1379716"/>
                <a:gd name="connsiteY29" fmla="*/ 663577 h 1074786"/>
                <a:gd name="connsiteX30" fmla="*/ 919811 w 1379716"/>
                <a:gd name="connsiteY30" fmla="*/ 685219 h 1074786"/>
                <a:gd name="connsiteX31" fmla="*/ 1009087 w 1379716"/>
                <a:gd name="connsiteY31" fmla="*/ 774495 h 1074786"/>
                <a:gd name="connsiteX32" fmla="*/ 1022613 w 1379716"/>
                <a:gd name="connsiteY32" fmla="*/ 755558 h 1074786"/>
                <a:gd name="connsiteX33" fmla="*/ 1030729 w 1379716"/>
                <a:gd name="connsiteY33" fmla="*/ 755558 h 1074786"/>
                <a:gd name="connsiteX34" fmla="*/ 1038845 w 1379716"/>
                <a:gd name="connsiteY34" fmla="*/ 788022 h 1074786"/>
                <a:gd name="connsiteX35" fmla="*/ 1068604 w 1379716"/>
                <a:gd name="connsiteY35" fmla="*/ 820486 h 1074786"/>
                <a:gd name="connsiteX36" fmla="*/ 1068604 w 1379716"/>
                <a:gd name="connsiteY36" fmla="*/ 844833 h 1074786"/>
                <a:gd name="connsiteX37" fmla="*/ 1106478 w 1379716"/>
                <a:gd name="connsiteY37" fmla="*/ 882708 h 1074786"/>
                <a:gd name="connsiteX38" fmla="*/ 1120005 w 1379716"/>
                <a:gd name="connsiteY38" fmla="*/ 923288 h 1074786"/>
                <a:gd name="connsiteX39" fmla="*/ 1152469 w 1379716"/>
                <a:gd name="connsiteY39" fmla="*/ 944930 h 1074786"/>
                <a:gd name="connsiteX40" fmla="*/ 1176817 w 1379716"/>
                <a:gd name="connsiteY40" fmla="*/ 942225 h 1074786"/>
                <a:gd name="connsiteX41" fmla="*/ 1211986 w 1379716"/>
                <a:gd name="connsiteY41" fmla="*/ 999037 h 1074786"/>
                <a:gd name="connsiteX42" fmla="*/ 1241745 w 1379716"/>
                <a:gd name="connsiteY42" fmla="*/ 1015269 h 1074786"/>
                <a:gd name="connsiteX43" fmla="*/ 1260682 w 1379716"/>
                <a:gd name="connsiteY43" fmla="*/ 1031501 h 1074786"/>
                <a:gd name="connsiteX44" fmla="*/ 1266093 w 1379716"/>
                <a:gd name="connsiteY44" fmla="*/ 1039617 h 1074786"/>
                <a:gd name="connsiteX45" fmla="*/ 1252566 w 1379716"/>
                <a:gd name="connsiteY45" fmla="*/ 1047733 h 1074786"/>
                <a:gd name="connsiteX46" fmla="*/ 1247155 w 1379716"/>
                <a:gd name="connsiteY46" fmla="*/ 1055849 h 1074786"/>
                <a:gd name="connsiteX47" fmla="*/ 1268798 w 1379716"/>
                <a:gd name="connsiteY47" fmla="*/ 1074786 h 1074786"/>
                <a:gd name="connsiteX48" fmla="*/ 1282325 w 1379716"/>
                <a:gd name="connsiteY48" fmla="*/ 1069375 h 1074786"/>
                <a:gd name="connsiteX49" fmla="*/ 1298557 w 1379716"/>
                <a:gd name="connsiteY49" fmla="*/ 1053143 h 1074786"/>
                <a:gd name="connsiteX50" fmla="*/ 1314789 w 1379716"/>
                <a:gd name="connsiteY50" fmla="*/ 1034206 h 1074786"/>
                <a:gd name="connsiteX51" fmla="*/ 1341842 w 1379716"/>
                <a:gd name="connsiteY51" fmla="*/ 1039617 h 1074786"/>
                <a:gd name="connsiteX52" fmla="*/ 1349958 w 1379716"/>
                <a:gd name="connsiteY52" fmla="*/ 1015269 h 1074786"/>
                <a:gd name="connsiteX53" fmla="*/ 1363484 w 1379716"/>
                <a:gd name="connsiteY53" fmla="*/ 980100 h 1074786"/>
                <a:gd name="connsiteX54" fmla="*/ 1355368 w 1379716"/>
                <a:gd name="connsiteY54" fmla="*/ 950341 h 1074786"/>
                <a:gd name="connsiteX55" fmla="*/ 1360779 w 1379716"/>
                <a:gd name="connsiteY55" fmla="*/ 925993 h 1074786"/>
                <a:gd name="connsiteX56" fmla="*/ 1368895 w 1379716"/>
                <a:gd name="connsiteY56" fmla="*/ 890824 h 1074786"/>
                <a:gd name="connsiteX57" fmla="*/ 1379716 w 1379716"/>
                <a:gd name="connsiteY57" fmla="*/ 831307 h 1074786"/>
                <a:gd name="connsiteX58" fmla="*/ 1377011 w 1379716"/>
                <a:gd name="connsiteY58" fmla="*/ 752852 h 1074786"/>
                <a:gd name="connsiteX59" fmla="*/ 1352663 w 1379716"/>
                <a:gd name="connsiteY59" fmla="*/ 674398 h 1074786"/>
                <a:gd name="connsiteX60" fmla="*/ 1325610 w 1379716"/>
                <a:gd name="connsiteY60" fmla="*/ 614881 h 1074786"/>
                <a:gd name="connsiteX61" fmla="*/ 1328315 w 1379716"/>
                <a:gd name="connsiteY61" fmla="*/ 604059 h 1074786"/>
                <a:gd name="connsiteX62" fmla="*/ 1306673 w 1379716"/>
                <a:gd name="connsiteY62" fmla="*/ 560774 h 1074786"/>
                <a:gd name="connsiteX63" fmla="*/ 1266093 w 1379716"/>
                <a:gd name="connsiteY63" fmla="*/ 509373 h 1074786"/>
                <a:gd name="connsiteX64" fmla="*/ 1195754 w 1379716"/>
                <a:gd name="connsiteY64" fmla="*/ 403865 h 1074786"/>
                <a:gd name="connsiteX65" fmla="*/ 1184933 w 1379716"/>
                <a:gd name="connsiteY65" fmla="*/ 379517 h 1074786"/>
                <a:gd name="connsiteX66" fmla="*/ 1203870 w 1379716"/>
                <a:gd name="connsiteY66" fmla="*/ 374107 h 1074786"/>
                <a:gd name="connsiteX67" fmla="*/ 1230923 w 1379716"/>
                <a:gd name="connsiteY67" fmla="*/ 393044 h 1074786"/>
                <a:gd name="connsiteX68" fmla="*/ 1257977 w 1379716"/>
                <a:gd name="connsiteY68" fmla="*/ 471499 h 1074786"/>
                <a:gd name="connsiteX69" fmla="*/ 1217397 w 1379716"/>
                <a:gd name="connsiteY69" fmla="*/ 363286 h 1074786"/>
                <a:gd name="connsiteX70" fmla="*/ 1138942 w 1379716"/>
                <a:gd name="connsiteY70" fmla="*/ 287536 h 1074786"/>
                <a:gd name="connsiteX71" fmla="*/ 1117300 w 1379716"/>
                <a:gd name="connsiteY71" fmla="*/ 225314 h 1074786"/>
                <a:gd name="connsiteX72" fmla="*/ 1076720 w 1379716"/>
                <a:gd name="connsiteY72" fmla="*/ 176618 h 1074786"/>
                <a:gd name="connsiteX73" fmla="*/ 1057783 w 1379716"/>
                <a:gd name="connsiteY73" fmla="*/ 130628 h 1074786"/>
                <a:gd name="connsiteX74" fmla="*/ 1028024 w 1379716"/>
                <a:gd name="connsiteY74" fmla="*/ 68405 h 1074786"/>
                <a:gd name="connsiteX75" fmla="*/ 1011792 w 1379716"/>
                <a:gd name="connsiteY75" fmla="*/ 81932 h 1074786"/>
                <a:gd name="connsiteX76" fmla="*/ 1017203 w 1379716"/>
                <a:gd name="connsiteY76" fmla="*/ 119806 h 1074786"/>
                <a:gd name="connsiteX77" fmla="*/ 1025319 w 1379716"/>
                <a:gd name="connsiteY77" fmla="*/ 149565 h 1074786"/>
                <a:gd name="connsiteX78" fmla="*/ 1025319 w 1379716"/>
                <a:gd name="connsiteY78" fmla="*/ 165797 h 1074786"/>
                <a:gd name="connsiteX79" fmla="*/ 995560 w 1379716"/>
                <a:gd name="connsiteY79" fmla="*/ 144154 h 1074786"/>
                <a:gd name="connsiteX80" fmla="*/ 990149 w 1379716"/>
                <a:gd name="connsiteY80" fmla="*/ 111690 h 1074786"/>
                <a:gd name="connsiteX81" fmla="*/ 987444 w 1379716"/>
                <a:gd name="connsiteY81" fmla="*/ 84637 h 1074786"/>
                <a:gd name="connsiteX82" fmla="*/ 1006381 w 1379716"/>
                <a:gd name="connsiteY82" fmla="*/ 54878 h 1074786"/>
                <a:gd name="connsiteX83" fmla="*/ 1022938 w 1379716"/>
                <a:gd name="connsiteY83" fmla="*/ 0 h 1074786"/>
                <a:gd name="connsiteX84" fmla="*/ 968507 w 1379716"/>
                <a:gd name="connsiteY84" fmla="*/ 14299 h 1074786"/>
                <a:gd name="connsiteX85" fmla="*/ 941454 w 1379716"/>
                <a:gd name="connsiteY85" fmla="*/ 772 h 1074786"/>
                <a:gd name="connsiteX86" fmla="*/ 917106 w 1379716"/>
                <a:gd name="connsiteY86" fmla="*/ 19709 h 1074786"/>
                <a:gd name="connsiteX87" fmla="*/ 911695 w 1379716"/>
                <a:gd name="connsiteY87" fmla="*/ 98164 h 1074786"/>
                <a:gd name="connsiteX88" fmla="*/ 862999 w 1379716"/>
                <a:gd name="connsiteY88" fmla="*/ 81932 h 1074786"/>
                <a:gd name="connsiteX89" fmla="*/ 465316 w 1379716"/>
                <a:gd name="connsiteY89" fmla="*/ 119806 h 1074786"/>
                <a:gd name="connsiteX90" fmla="*/ 392273 w 1379716"/>
                <a:gd name="connsiteY90" fmla="*/ 92753 h 1074786"/>
                <a:gd name="connsiteX91" fmla="*/ 0 w 1379716"/>
                <a:gd name="connsiteY91" fmla="*/ 184734 h 107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379716" h="1074786">
                  <a:moveTo>
                    <a:pt x="0" y="184734"/>
                  </a:moveTo>
                  <a:lnTo>
                    <a:pt x="27054" y="303768"/>
                  </a:lnTo>
                  <a:lnTo>
                    <a:pt x="48696" y="295652"/>
                  </a:lnTo>
                  <a:lnTo>
                    <a:pt x="64928" y="279420"/>
                  </a:lnTo>
                  <a:lnTo>
                    <a:pt x="70339" y="246957"/>
                  </a:lnTo>
                  <a:lnTo>
                    <a:pt x="105508" y="246957"/>
                  </a:lnTo>
                  <a:lnTo>
                    <a:pt x="135267" y="265894"/>
                  </a:lnTo>
                  <a:lnTo>
                    <a:pt x="208310" y="238841"/>
                  </a:lnTo>
                  <a:lnTo>
                    <a:pt x="257006" y="257778"/>
                  </a:lnTo>
                  <a:lnTo>
                    <a:pt x="281354" y="257778"/>
                  </a:lnTo>
                  <a:lnTo>
                    <a:pt x="327345" y="244251"/>
                  </a:lnTo>
                  <a:lnTo>
                    <a:pt x="348987" y="268599"/>
                  </a:lnTo>
                  <a:lnTo>
                    <a:pt x="351693" y="292947"/>
                  </a:lnTo>
                  <a:lnTo>
                    <a:pt x="373335" y="298358"/>
                  </a:lnTo>
                  <a:lnTo>
                    <a:pt x="416621" y="338938"/>
                  </a:lnTo>
                  <a:lnTo>
                    <a:pt x="435558" y="320000"/>
                  </a:lnTo>
                  <a:lnTo>
                    <a:pt x="478843" y="322706"/>
                  </a:lnTo>
                  <a:lnTo>
                    <a:pt x="541065" y="279420"/>
                  </a:lnTo>
                  <a:lnTo>
                    <a:pt x="554592" y="246957"/>
                  </a:lnTo>
                  <a:lnTo>
                    <a:pt x="578940" y="228019"/>
                  </a:lnTo>
                  <a:lnTo>
                    <a:pt x="646573" y="238841"/>
                  </a:lnTo>
                  <a:lnTo>
                    <a:pt x="692564" y="265894"/>
                  </a:lnTo>
                  <a:lnTo>
                    <a:pt x="711501" y="325411"/>
                  </a:lnTo>
                  <a:lnTo>
                    <a:pt x="825125" y="376812"/>
                  </a:lnTo>
                  <a:lnTo>
                    <a:pt x="854883" y="436329"/>
                  </a:lnTo>
                  <a:lnTo>
                    <a:pt x="862999" y="568890"/>
                  </a:lnTo>
                  <a:lnTo>
                    <a:pt x="887347" y="612175"/>
                  </a:lnTo>
                  <a:lnTo>
                    <a:pt x="906284" y="593238"/>
                  </a:lnTo>
                  <a:lnTo>
                    <a:pt x="933338" y="625702"/>
                  </a:lnTo>
                  <a:lnTo>
                    <a:pt x="919811" y="663577"/>
                  </a:lnTo>
                  <a:lnTo>
                    <a:pt x="919811" y="685219"/>
                  </a:lnTo>
                  <a:lnTo>
                    <a:pt x="1009087" y="774495"/>
                  </a:lnTo>
                  <a:lnTo>
                    <a:pt x="1022613" y="755558"/>
                  </a:lnTo>
                  <a:lnTo>
                    <a:pt x="1030729" y="755558"/>
                  </a:lnTo>
                  <a:lnTo>
                    <a:pt x="1038845" y="788022"/>
                  </a:lnTo>
                  <a:lnTo>
                    <a:pt x="1068604" y="820486"/>
                  </a:lnTo>
                  <a:lnTo>
                    <a:pt x="1068604" y="844833"/>
                  </a:lnTo>
                  <a:lnTo>
                    <a:pt x="1106478" y="882708"/>
                  </a:lnTo>
                  <a:lnTo>
                    <a:pt x="1120005" y="923288"/>
                  </a:lnTo>
                  <a:lnTo>
                    <a:pt x="1152469" y="944930"/>
                  </a:lnTo>
                  <a:lnTo>
                    <a:pt x="1176817" y="942225"/>
                  </a:lnTo>
                  <a:lnTo>
                    <a:pt x="1211986" y="999037"/>
                  </a:lnTo>
                  <a:lnTo>
                    <a:pt x="1241745" y="1015269"/>
                  </a:lnTo>
                  <a:lnTo>
                    <a:pt x="1260682" y="1031501"/>
                  </a:lnTo>
                  <a:lnTo>
                    <a:pt x="1266093" y="1039617"/>
                  </a:lnTo>
                  <a:lnTo>
                    <a:pt x="1252566" y="1047733"/>
                  </a:lnTo>
                  <a:lnTo>
                    <a:pt x="1247155" y="1055849"/>
                  </a:lnTo>
                  <a:lnTo>
                    <a:pt x="1268798" y="1074786"/>
                  </a:lnTo>
                  <a:lnTo>
                    <a:pt x="1282325" y="1069375"/>
                  </a:lnTo>
                  <a:lnTo>
                    <a:pt x="1298557" y="1053143"/>
                  </a:lnTo>
                  <a:lnTo>
                    <a:pt x="1314789" y="1034206"/>
                  </a:lnTo>
                  <a:lnTo>
                    <a:pt x="1341842" y="1039617"/>
                  </a:lnTo>
                  <a:lnTo>
                    <a:pt x="1349958" y="1015269"/>
                  </a:lnTo>
                  <a:lnTo>
                    <a:pt x="1363484" y="980100"/>
                  </a:lnTo>
                  <a:lnTo>
                    <a:pt x="1355368" y="950341"/>
                  </a:lnTo>
                  <a:lnTo>
                    <a:pt x="1360779" y="925993"/>
                  </a:lnTo>
                  <a:lnTo>
                    <a:pt x="1368895" y="890824"/>
                  </a:lnTo>
                  <a:lnTo>
                    <a:pt x="1379716" y="831307"/>
                  </a:lnTo>
                  <a:cubicBezTo>
                    <a:pt x="1378814" y="805155"/>
                    <a:pt x="1377913" y="779004"/>
                    <a:pt x="1377011" y="752852"/>
                  </a:cubicBezTo>
                  <a:lnTo>
                    <a:pt x="1352663" y="674398"/>
                  </a:lnTo>
                  <a:lnTo>
                    <a:pt x="1325610" y="614881"/>
                  </a:lnTo>
                  <a:lnTo>
                    <a:pt x="1328315" y="604059"/>
                  </a:lnTo>
                  <a:lnTo>
                    <a:pt x="1306673" y="560774"/>
                  </a:lnTo>
                  <a:lnTo>
                    <a:pt x="1266093" y="509373"/>
                  </a:lnTo>
                  <a:lnTo>
                    <a:pt x="1195754" y="403865"/>
                  </a:lnTo>
                  <a:lnTo>
                    <a:pt x="1184933" y="379517"/>
                  </a:lnTo>
                  <a:lnTo>
                    <a:pt x="1203870" y="374107"/>
                  </a:lnTo>
                  <a:lnTo>
                    <a:pt x="1230923" y="393044"/>
                  </a:lnTo>
                  <a:lnTo>
                    <a:pt x="1257977" y="471499"/>
                  </a:lnTo>
                  <a:lnTo>
                    <a:pt x="1217397" y="363286"/>
                  </a:lnTo>
                  <a:lnTo>
                    <a:pt x="1138942" y="287536"/>
                  </a:lnTo>
                  <a:lnTo>
                    <a:pt x="1117300" y="225314"/>
                  </a:lnTo>
                  <a:lnTo>
                    <a:pt x="1076720" y="176618"/>
                  </a:lnTo>
                  <a:lnTo>
                    <a:pt x="1057783" y="130628"/>
                  </a:lnTo>
                  <a:lnTo>
                    <a:pt x="1028024" y="68405"/>
                  </a:lnTo>
                  <a:lnTo>
                    <a:pt x="1011792" y="81932"/>
                  </a:lnTo>
                  <a:lnTo>
                    <a:pt x="1017203" y="119806"/>
                  </a:lnTo>
                  <a:lnTo>
                    <a:pt x="1025319" y="149565"/>
                  </a:lnTo>
                  <a:lnTo>
                    <a:pt x="1025319" y="165797"/>
                  </a:lnTo>
                  <a:lnTo>
                    <a:pt x="995560" y="144154"/>
                  </a:lnTo>
                  <a:lnTo>
                    <a:pt x="990149" y="111690"/>
                  </a:lnTo>
                  <a:lnTo>
                    <a:pt x="987444" y="84637"/>
                  </a:lnTo>
                  <a:lnTo>
                    <a:pt x="1006381" y="54878"/>
                  </a:lnTo>
                  <a:lnTo>
                    <a:pt x="1022938" y="0"/>
                  </a:lnTo>
                  <a:lnTo>
                    <a:pt x="968507" y="14299"/>
                  </a:lnTo>
                  <a:lnTo>
                    <a:pt x="941454" y="772"/>
                  </a:lnTo>
                  <a:lnTo>
                    <a:pt x="917106" y="19709"/>
                  </a:lnTo>
                  <a:lnTo>
                    <a:pt x="911695" y="98164"/>
                  </a:lnTo>
                  <a:lnTo>
                    <a:pt x="862999" y="81932"/>
                  </a:lnTo>
                  <a:lnTo>
                    <a:pt x="465316" y="119806"/>
                  </a:lnTo>
                  <a:lnTo>
                    <a:pt x="392273" y="92753"/>
                  </a:lnTo>
                  <a:lnTo>
                    <a:pt x="0" y="184734"/>
                  </a:lnTo>
                  <a:close/>
                </a:path>
              </a:pathLst>
            </a:custGeom>
            <a:solidFill>
              <a:schemeClr val="tx1">
                <a:lumMod val="20000"/>
                <a:lumOff val="80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93" name="Freeform 34">
              <a:extLst>
                <a:ext uri="{FF2B5EF4-FFF2-40B4-BE49-F238E27FC236}">
                  <a16:creationId xmlns:a16="http://schemas.microsoft.com/office/drawing/2014/main" id="{07AEF409-1F11-4982-8FFB-3CA403E714E1}"/>
                </a:ext>
              </a:extLst>
            </p:cNvPr>
            <p:cNvSpPr/>
            <p:nvPr/>
          </p:nvSpPr>
          <p:spPr>
            <a:xfrm>
              <a:off x="4050607" y="2900411"/>
              <a:ext cx="862100" cy="454357"/>
            </a:xfrm>
            <a:custGeom>
              <a:avLst/>
              <a:gdLst>
                <a:gd name="connsiteX0" fmla="*/ 360608 w 1311069"/>
                <a:gd name="connsiteY0" fmla="*/ 293638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1156523 w 1311069"/>
                <a:gd name="connsiteY71" fmla="*/ 33485 h 698035"/>
                <a:gd name="connsiteX72" fmla="*/ 360608 w 1311069"/>
                <a:gd name="connsiteY72" fmla="*/ 293638 h 698035"/>
                <a:gd name="connsiteX0" fmla="*/ 360608 w 1311069"/>
                <a:gd name="connsiteY0" fmla="*/ 279360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1156523 w 1311069"/>
                <a:gd name="connsiteY71" fmla="*/ 33485 h 698035"/>
                <a:gd name="connsiteX72" fmla="*/ 360608 w 1311069"/>
                <a:gd name="connsiteY72" fmla="*/ 279360 h 698035"/>
                <a:gd name="connsiteX0" fmla="*/ 360608 w 1311069"/>
                <a:gd name="connsiteY0" fmla="*/ 279360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1151761 w 1311069"/>
                <a:gd name="connsiteY71" fmla="*/ 26346 h 698035"/>
                <a:gd name="connsiteX72" fmla="*/ 360608 w 1311069"/>
                <a:gd name="connsiteY72" fmla="*/ 279360 h 698035"/>
                <a:gd name="connsiteX0" fmla="*/ 360608 w 1311069"/>
                <a:gd name="connsiteY0" fmla="*/ 279360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935101 w 1311069"/>
                <a:gd name="connsiteY71" fmla="*/ 88218 h 698035"/>
                <a:gd name="connsiteX72" fmla="*/ 360608 w 1311069"/>
                <a:gd name="connsiteY72" fmla="*/ 279360 h 698035"/>
                <a:gd name="connsiteX0" fmla="*/ 372512 w 1322973"/>
                <a:gd name="connsiteY0" fmla="*/ 279360 h 698035"/>
                <a:gd name="connsiteX1" fmla="*/ 372512 w 1322973"/>
                <a:gd name="connsiteY1" fmla="*/ 355457 h 698035"/>
                <a:gd name="connsiteX2" fmla="*/ 336451 w 1322973"/>
                <a:gd name="connsiteY2" fmla="*/ 381215 h 698035"/>
                <a:gd name="connsiteX3" fmla="*/ 297815 w 1322973"/>
                <a:gd name="connsiteY3" fmla="*/ 381215 h 698035"/>
                <a:gd name="connsiteX4" fmla="*/ 269481 w 1322973"/>
                <a:gd name="connsiteY4" fmla="*/ 435306 h 698035"/>
                <a:gd name="connsiteX5" fmla="*/ 210238 w 1322973"/>
                <a:gd name="connsiteY5" fmla="*/ 435306 h 698035"/>
                <a:gd name="connsiteX6" fmla="*/ 194784 w 1322973"/>
                <a:gd name="connsiteY6" fmla="*/ 489397 h 698035"/>
                <a:gd name="connsiteX7" fmla="*/ 166450 w 1322973"/>
                <a:gd name="connsiteY7" fmla="*/ 515155 h 698035"/>
                <a:gd name="connsiteX8" fmla="*/ 114935 w 1322973"/>
                <a:gd name="connsiteY8" fmla="*/ 543489 h 698035"/>
                <a:gd name="connsiteX9" fmla="*/ 55692 w 1322973"/>
                <a:gd name="connsiteY9" fmla="*/ 592428 h 698035"/>
                <a:gd name="connsiteX10" fmla="*/ 42813 w 1322973"/>
                <a:gd name="connsiteY10" fmla="*/ 638792 h 698035"/>
                <a:gd name="connsiteX11" fmla="*/ 0 w 1322973"/>
                <a:gd name="connsiteY11" fmla="*/ 664550 h 698035"/>
                <a:gd name="connsiteX12" fmla="*/ 27358 w 1322973"/>
                <a:gd name="connsiteY12" fmla="*/ 698035 h 698035"/>
                <a:gd name="connsiteX13" fmla="*/ 197359 w 1322973"/>
                <a:gd name="connsiteY13" fmla="*/ 664550 h 698035"/>
                <a:gd name="connsiteX14" fmla="*/ 382815 w 1322973"/>
                <a:gd name="connsiteY14" fmla="*/ 569246 h 698035"/>
                <a:gd name="connsiteX15" fmla="*/ 516756 w 1322973"/>
                <a:gd name="connsiteY15" fmla="*/ 558943 h 698035"/>
                <a:gd name="connsiteX16" fmla="*/ 601756 w 1322973"/>
                <a:gd name="connsiteY16" fmla="*/ 600156 h 698035"/>
                <a:gd name="connsiteX17" fmla="*/ 761454 w 1322973"/>
                <a:gd name="connsiteY17" fmla="*/ 546064 h 698035"/>
                <a:gd name="connsiteX18" fmla="*/ 957213 w 1322973"/>
                <a:gd name="connsiteY18" fmla="*/ 677429 h 698035"/>
                <a:gd name="connsiteX19" fmla="*/ 988122 w 1322973"/>
                <a:gd name="connsiteY19" fmla="*/ 651671 h 698035"/>
                <a:gd name="connsiteX20" fmla="*/ 1021607 w 1322973"/>
                <a:gd name="connsiteY20" fmla="*/ 631065 h 698035"/>
                <a:gd name="connsiteX21" fmla="*/ 1062820 w 1322973"/>
                <a:gd name="connsiteY21" fmla="*/ 582125 h 698035"/>
                <a:gd name="connsiteX22" fmla="*/ 1083426 w 1322973"/>
                <a:gd name="connsiteY22" fmla="*/ 530610 h 698035"/>
                <a:gd name="connsiteX23" fmla="*/ 1127214 w 1322973"/>
                <a:gd name="connsiteY23" fmla="*/ 463640 h 698035"/>
                <a:gd name="connsiteX24" fmla="*/ 1163275 w 1322973"/>
                <a:gd name="connsiteY24" fmla="*/ 422427 h 698035"/>
                <a:gd name="connsiteX25" fmla="*/ 1201912 w 1322973"/>
                <a:gd name="connsiteY25" fmla="*/ 412124 h 698035"/>
                <a:gd name="connsiteX26" fmla="*/ 1243124 w 1322973"/>
                <a:gd name="connsiteY26" fmla="*/ 381215 h 698035"/>
                <a:gd name="connsiteX27" fmla="*/ 1250851 w 1322973"/>
                <a:gd name="connsiteY27" fmla="*/ 340002 h 698035"/>
                <a:gd name="connsiteX28" fmla="*/ 1235397 w 1322973"/>
                <a:gd name="connsiteY28" fmla="*/ 337427 h 698035"/>
                <a:gd name="connsiteX29" fmla="*/ 1209639 w 1322973"/>
                <a:gd name="connsiteY29" fmla="*/ 352881 h 698035"/>
                <a:gd name="connsiteX30" fmla="*/ 1196760 w 1322973"/>
                <a:gd name="connsiteY30" fmla="*/ 370912 h 698035"/>
                <a:gd name="connsiteX31" fmla="*/ 1171002 w 1322973"/>
                <a:gd name="connsiteY31" fmla="*/ 378639 h 698035"/>
                <a:gd name="connsiteX32" fmla="*/ 1150396 w 1322973"/>
                <a:gd name="connsiteY32" fmla="*/ 370912 h 698035"/>
                <a:gd name="connsiteX33" fmla="*/ 1145245 w 1322973"/>
                <a:gd name="connsiteY33" fmla="*/ 358033 h 698035"/>
                <a:gd name="connsiteX34" fmla="*/ 1158123 w 1322973"/>
                <a:gd name="connsiteY34" fmla="*/ 350305 h 698035"/>
                <a:gd name="connsiteX35" fmla="*/ 1176154 w 1322973"/>
                <a:gd name="connsiteY35" fmla="*/ 352881 h 698035"/>
                <a:gd name="connsiteX36" fmla="*/ 1189033 w 1322973"/>
                <a:gd name="connsiteY36" fmla="*/ 352881 h 698035"/>
                <a:gd name="connsiteX37" fmla="*/ 1196760 w 1322973"/>
                <a:gd name="connsiteY37" fmla="*/ 332275 h 698035"/>
                <a:gd name="connsiteX38" fmla="*/ 1199336 w 1322973"/>
                <a:gd name="connsiteY38" fmla="*/ 306517 h 698035"/>
                <a:gd name="connsiteX39" fmla="*/ 1181305 w 1322973"/>
                <a:gd name="connsiteY39" fmla="*/ 303941 h 698035"/>
                <a:gd name="connsiteX40" fmla="*/ 1150396 w 1322973"/>
                <a:gd name="connsiteY40" fmla="*/ 301366 h 698035"/>
                <a:gd name="connsiteX41" fmla="*/ 1134941 w 1322973"/>
                <a:gd name="connsiteY41" fmla="*/ 293638 h 698035"/>
                <a:gd name="connsiteX42" fmla="*/ 1147820 w 1322973"/>
                <a:gd name="connsiteY42" fmla="*/ 273032 h 698035"/>
                <a:gd name="connsiteX43" fmla="*/ 1168427 w 1322973"/>
                <a:gd name="connsiteY43" fmla="*/ 273032 h 698035"/>
                <a:gd name="connsiteX44" fmla="*/ 1183881 w 1322973"/>
                <a:gd name="connsiteY44" fmla="*/ 260153 h 698035"/>
                <a:gd name="connsiteX45" fmla="*/ 1207063 w 1322973"/>
                <a:gd name="connsiteY45" fmla="*/ 244699 h 698035"/>
                <a:gd name="connsiteX46" fmla="*/ 1232821 w 1322973"/>
                <a:gd name="connsiteY46" fmla="*/ 262729 h 698035"/>
                <a:gd name="connsiteX47" fmla="*/ 1263730 w 1322973"/>
                <a:gd name="connsiteY47" fmla="*/ 252426 h 698035"/>
                <a:gd name="connsiteX48" fmla="*/ 1281761 w 1322973"/>
                <a:gd name="connsiteY48" fmla="*/ 226668 h 698035"/>
                <a:gd name="connsiteX49" fmla="*/ 1304943 w 1322973"/>
                <a:gd name="connsiteY49" fmla="*/ 190607 h 698035"/>
                <a:gd name="connsiteX50" fmla="*/ 1292064 w 1322973"/>
                <a:gd name="connsiteY50" fmla="*/ 136516 h 698035"/>
                <a:gd name="connsiteX51" fmla="*/ 1268882 w 1322973"/>
                <a:gd name="connsiteY51" fmla="*/ 123637 h 698035"/>
                <a:gd name="connsiteX52" fmla="*/ 1258579 w 1322973"/>
                <a:gd name="connsiteY52" fmla="*/ 149395 h 698035"/>
                <a:gd name="connsiteX53" fmla="*/ 1253427 w 1322973"/>
                <a:gd name="connsiteY53" fmla="*/ 167425 h 698035"/>
                <a:gd name="connsiteX54" fmla="*/ 1212215 w 1322973"/>
                <a:gd name="connsiteY54" fmla="*/ 154547 h 698035"/>
                <a:gd name="connsiteX55" fmla="*/ 1173578 w 1322973"/>
                <a:gd name="connsiteY55" fmla="*/ 162274 h 698035"/>
                <a:gd name="connsiteX56" fmla="*/ 1150396 w 1322973"/>
                <a:gd name="connsiteY56" fmla="*/ 177729 h 698035"/>
                <a:gd name="connsiteX57" fmla="*/ 1140093 w 1322973"/>
                <a:gd name="connsiteY57" fmla="*/ 151971 h 698035"/>
                <a:gd name="connsiteX58" fmla="*/ 1122063 w 1322973"/>
                <a:gd name="connsiteY58" fmla="*/ 123637 h 698035"/>
                <a:gd name="connsiteX59" fmla="*/ 1142669 w 1322973"/>
                <a:gd name="connsiteY59" fmla="*/ 110758 h 698035"/>
                <a:gd name="connsiteX60" fmla="*/ 1171002 w 1322973"/>
                <a:gd name="connsiteY60" fmla="*/ 131365 h 698035"/>
                <a:gd name="connsiteX61" fmla="*/ 1191608 w 1322973"/>
                <a:gd name="connsiteY61" fmla="*/ 121061 h 698035"/>
                <a:gd name="connsiteX62" fmla="*/ 1207063 w 1322973"/>
                <a:gd name="connsiteY62" fmla="*/ 118486 h 698035"/>
                <a:gd name="connsiteX63" fmla="*/ 1232821 w 1322973"/>
                <a:gd name="connsiteY63" fmla="*/ 95304 h 698035"/>
                <a:gd name="connsiteX64" fmla="*/ 1245700 w 1322973"/>
                <a:gd name="connsiteY64" fmla="*/ 95304 h 698035"/>
                <a:gd name="connsiteX65" fmla="*/ 1243124 w 1322973"/>
                <a:gd name="connsiteY65" fmla="*/ 74698 h 698035"/>
                <a:gd name="connsiteX66" fmla="*/ 1227669 w 1322973"/>
                <a:gd name="connsiteY66" fmla="*/ 28334 h 698035"/>
                <a:gd name="connsiteX67" fmla="*/ 1235397 w 1322973"/>
                <a:gd name="connsiteY67" fmla="*/ 25758 h 698035"/>
                <a:gd name="connsiteX68" fmla="*/ 1315246 w 1322973"/>
                <a:gd name="connsiteY68" fmla="*/ 121061 h 698035"/>
                <a:gd name="connsiteX69" fmla="*/ 1322973 w 1322973"/>
                <a:gd name="connsiteY69" fmla="*/ 115910 h 698035"/>
                <a:gd name="connsiteX70" fmla="*/ 1222518 w 1322973"/>
                <a:gd name="connsiteY70" fmla="*/ 0 h 698035"/>
                <a:gd name="connsiteX71" fmla="*/ 947005 w 1322973"/>
                <a:gd name="connsiteY71" fmla="*/ 88218 h 698035"/>
                <a:gd name="connsiteX72" fmla="*/ 372512 w 1322973"/>
                <a:gd name="connsiteY72" fmla="*/ 279360 h 698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322973" h="698035">
                  <a:moveTo>
                    <a:pt x="372512" y="279360"/>
                  </a:moveTo>
                  <a:lnTo>
                    <a:pt x="372512" y="355457"/>
                  </a:lnTo>
                  <a:lnTo>
                    <a:pt x="336451" y="381215"/>
                  </a:lnTo>
                  <a:lnTo>
                    <a:pt x="297815" y="381215"/>
                  </a:lnTo>
                  <a:lnTo>
                    <a:pt x="269481" y="435306"/>
                  </a:lnTo>
                  <a:lnTo>
                    <a:pt x="210238" y="435306"/>
                  </a:lnTo>
                  <a:lnTo>
                    <a:pt x="194784" y="489397"/>
                  </a:lnTo>
                  <a:lnTo>
                    <a:pt x="166450" y="515155"/>
                  </a:lnTo>
                  <a:lnTo>
                    <a:pt x="114935" y="543489"/>
                  </a:lnTo>
                  <a:lnTo>
                    <a:pt x="55692" y="592428"/>
                  </a:lnTo>
                  <a:lnTo>
                    <a:pt x="42813" y="638792"/>
                  </a:lnTo>
                  <a:lnTo>
                    <a:pt x="0" y="664550"/>
                  </a:lnTo>
                  <a:lnTo>
                    <a:pt x="27358" y="698035"/>
                  </a:lnTo>
                  <a:lnTo>
                    <a:pt x="197359" y="664550"/>
                  </a:lnTo>
                  <a:lnTo>
                    <a:pt x="382815" y="569246"/>
                  </a:lnTo>
                  <a:lnTo>
                    <a:pt x="516756" y="558943"/>
                  </a:lnTo>
                  <a:lnTo>
                    <a:pt x="601756" y="600156"/>
                  </a:lnTo>
                  <a:lnTo>
                    <a:pt x="761454" y="546064"/>
                  </a:lnTo>
                  <a:lnTo>
                    <a:pt x="957213" y="677429"/>
                  </a:lnTo>
                  <a:lnTo>
                    <a:pt x="988122" y="651671"/>
                  </a:lnTo>
                  <a:lnTo>
                    <a:pt x="1021607" y="631065"/>
                  </a:lnTo>
                  <a:lnTo>
                    <a:pt x="1062820" y="582125"/>
                  </a:lnTo>
                  <a:lnTo>
                    <a:pt x="1083426" y="530610"/>
                  </a:lnTo>
                  <a:lnTo>
                    <a:pt x="1127214" y="463640"/>
                  </a:lnTo>
                  <a:lnTo>
                    <a:pt x="1163275" y="422427"/>
                  </a:lnTo>
                  <a:lnTo>
                    <a:pt x="1201912" y="412124"/>
                  </a:lnTo>
                  <a:lnTo>
                    <a:pt x="1243124" y="381215"/>
                  </a:lnTo>
                  <a:lnTo>
                    <a:pt x="1250851" y="340002"/>
                  </a:lnTo>
                  <a:lnTo>
                    <a:pt x="1235397" y="337427"/>
                  </a:lnTo>
                  <a:lnTo>
                    <a:pt x="1209639" y="352881"/>
                  </a:lnTo>
                  <a:lnTo>
                    <a:pt x="1196760" y="370912"/>
                  </a:lnTo>
                  <a:lnTo>
                    <a:pt x="1171002" y="378639"/>
                  </a:lnTo>
                  <a:lnTo>
                    <a:pt x="1150396" y="370912"/>
                  </a:lnTo>
                  <a:lnTo>
                    <a:pt x="1145245" y="358033"/>
                  </a:lnTo>
                  <a:lnTo>
                    <a:pt x="1158123" y="350305"/>
                  </a:lnTo>
                  <a:lnTo>
                    <a:pt x="1176154" y="352881"/>
                  </a:lnTo>
                  <a:lnTo>
                    <a:pt x="1189033" y="352881"/>
                  </a:lnTo>
                  <a:lnTo>
                    <a:pt x="1196760" y="332275"/>
                  </a:lnTo>
                  <a:lnTo>
                    <a:pt x="1199336" y="306517"/>
                  </a:lnTo>
                  <a:lnTo>
                    <a:pt x="1181305" y="303941"/>
                  </a:lnTo>
                  <a:lnTo>
                    <a:pt x="1150396" y="301366"/>
                  </a:lnTo>
                  <a:lnTo>
                    <a:pt x="1134941" y="293638"/>
                  </a:lnTo>
                  <a:lnTo>
                    <a:pt x="1147820" y="273032"/>
                  </a:lnTo>
                  <a:lnTo>
                    <a:pt x="1168427" y="273032"/>
                  </a:lnTo>
                  <a:lnTo>
                    <a:pt x="1183881" y="260153"/>
                  </a:lnTo>
                  <a:lnTo>
                    <a:pt x="1207063" y="244699"/>
                  </a:lnTo>
                  <a:lnTo>
                    <a:pt x="1232821" y="262729"/>
                  </a:lnTo>
                  <a:lnTo>
                    <a:pt x="1263730" y="252426"/>
                  </a:lnTo>
                  <a:lnTo>
                    <a:pt x="1281761" y="226668"/>
                  </a:lnTo>
                  <a:lnTo>
                    <a:pt x="1304943" y="190607"/>
                  </a:lnTo>
                  <a:lnTo>
                    <a:pt x="1292064" y="136516"/>
                  </a:lnTo>
                  <a:lnTo>
                    <a:pt x="1268882" y="123637"/>
                  </a:lnTo>
                  <a:lnTo>
                    <a:pt x="1258579" y="149395"/>
                  </a:lnTo>
                  <a:lnTo>
                    <a:pt x="1253427" y="167425"/>
                  </a:lnTo>
                  <a:lnTo>
                    <a:pt x="1212215" y="154547"/>
                  </a:lnTo>
                  <a:lnTo>
                    <a:pt x="1173578" y="162274"/>
                  </a:lnTo>
                  <a:lnTo>
                    <a:pt x="1150396" y="177729"/>
                  </a:lnTo>
                  <a:lnTo>
                    <a:pt x="1140093" y="151971"/>
                  </a:lnTo>
                  <a:lnTo>
                    <a:pt x="1122063" y="123637"/>
                  </a:lnTo>
                  <a:lnTo>
                    <a:pt x="1142669" y="110758"/>
                  </a:lnTo>
                  <a:lnTo>
                    <a:pt x="1171002" y="131365"/>
                  </a:lnTo>
                  <a:lnTo>
                    <a:pt x="1191608" y="121061"/>
                  </a:lnTo>
                  <a:lnTo>
                    <a:pt x="1207063" y="118486"/>
                  </a:lnTo>
                  <a:lnTo>
                    <a:pt x="1232821" y="95304"/>
                  </a:lnTo>
                  <a:lnTo>
                    <a:pt x="1245700" y="95304"/>
                  </a:lnTo>
                  <a:lnTo>
                    <a:pt x="1243124" y="74698"/>
                  </a:lnTo>
                  <a:lnTo>
                    <a:pt x="1227669" y="28334"/>
                  </a:lnTo>
                  <a:lnTo>
                    <a:pt x="1235397" y="25758"/>
                  </a:lnTo>
                  <a:lnTo>
                    <a:pt x="1315246" y="121061"/>
                  </a:lnTo>
                  <a:lnTo>
                    <a:pt x="1322973" y="115910"/>
                  </a:lnTo>
                  <a:lnTo>
                    <a:pt x="1222518" y="0"/>
                  </a:lnTo>
                  <a:lnTo>
                    <a:pt x="947005" y="88218"/>
                  </a:lnTo>
                  <a:lnTo>
                    <a:pt x="372512" y="279360"/>
                  </a:lnTo>
                  <a:close/>
                </a:path>
              </a:pathLst>
            </a:custGeom>
            <a:solidFill>
              <a:schemeClr val="tx1">
                <a:lumMod val="20000"/>
                <a:lumOff val="80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94" name="Freeform 35">
              <a:extLst>
                <a:ext uri="{FF2B5EF4-FFF2-40B4-BE49-F238E27FC236}">
                  <a16:creationId xmlns:a16="http://schemas.microsoft.com/office/drawing/2014/main" id="{62456DF4-5454-4EC8-A412-F8C4B69FFAF6}"/>
                </a:ext>
              </a:extLst>
            </p:cNvPr>
            <p:cNvSpPr/>
            <p:nvPr/>
          </p:nvSpPr>
          <p:spPr>
            <a:xfrm>
              <a:off x="4933406" y="1419622"/>
              <a:ext cx="359123" cy="556586"/>
            </a:xfrm>
            <a:custGeom>
              <a:avLst/>
              <a:gdLst>
                <a:gd name="connsiteX0" fmla="*/ 57620 w 541125"/>
                <a:gd name="connsiteY0" fmla="*/ 40084 h 856781"/>
                <a:gd name="connsiteX1" fmla="*/ 45094 w 541125"/>
                <a:gd name="connsiteY1" fmla="*/ 125261 h 856781"/>
                <a:gd name="connsiteX2" fmla="*/ 25053 w 541125"/>
                <a:gd name="connsiteY2" fmla="*/ 195406 h 856781"/>
                <a:gd name="connsiteX3" fmla="*/ 32568 w 541125"/>
                <a:gd name="connsiteY3" fmla="*/ 255531 h 856781"/>
                <a:gd name="connsiteX4" fmla="*/ 35073 w 541125"/>
                <a:gd name="connsiteY4" fmla="*/ 333193 h 856781"/>
                <a:gd name="connsiteX5" fmla="*/ 37579 w 541125"/>
                <a:gd name="connsiteY5" fmla="*/ 393318 h 856781"/>
                <a:gd name="connsiteX6" fmla="*/ 15032 w 541125"/>
                <a:gd name="connsiteY6" fmla="*/ 428391 h 856781"/>
                <a:gd name="connsiteX7" fmla="*/ 27558 w 541125"/>
                <a:gd name="connsiteY7" fmla="*/ 460958 h 856781"/>
                <a:gd name="connsiteX8" fmla="*/ 0 w 541125"/>
                <a:gd name="connsiteY8" fmla="*/ 506052 h 856781"/>
                <a:gd name="connsiteX9" fmla="*/ 135282 w 541125"/>
                <a:gd name="connsiteY9" fmla="*/ 809182 h 856781"/>
                <a:gd name="connsiteX10" fmla="*/ 160334 w 541125"/>
                <a:gd name="connsiteY10" fmla="*/ 844255 h 856781"/>
                <a:gd name="connsiteX11" fmla="*/ 182880 w 541125"/>
                <a:gd name="connsiteY11" fmla="*/ 856781 h 856781"/>
                <a:gd name="connsiteX12" fmla="*/ 202922 w 541125"/>
                <a:gd name="connsiteY12" fmla="*/ 794151 h 856781"/>
                <a:gd name="connsiteX13" fmla="*/ 207933 w 541125"/>
                <a:gd name="connsiteY13" fmla="*/ 761583 h 856781"/>
                <a:gd name="connsiteX14" fmla="*/ 237995 w 541125"/>
                <a:gd name="connsiteY14" fmla="*/ 721500 h 856781"/>
                <a:gd name="connsiteX15" fmla="*/ 225469 w 541125"/>
                <a:gd name="connsiteY15" fmla="*/ 701458 h 856781"/>
                <a:gd name="connsiteX16" fmla="*/ 258037 w 541125"/>
                <a:gd name="connsiteY16" fmla="*/ 673901 h 856781"/>
                <a:gd name="connsiteX17" fmla="*/ 288099 w 541125"/>
                <a:gd name="connsiteY17" fmla="*/ 666385 h 856781"/>
                <a:gd name="connsiteX18" fmla="*/ 293110 w 541125"/>
                <a:gd name="connsiteY18" fmla="*/ 628807 h 856781"/>
                <a:gd name="connsiteX19" fmla="*/ 323172 w 541125"/>
                <a:gd name="connsiteY19" fmla="*/ 606260 h 856781"/>
                <a:gd name="connsiteX20" fmla="*/ 338203 w 541125"/>
                <a:gd name="connsiteY20" fmla="*/ 563672 h 856781"/>
                <a:gd name="connsiteX21" fmla="*/ 328182 w 541125"/>
                <a:gd name="connsiteY21" fmla="*/ 513568 h 856781"/>
                <a:gd name="connsiteX22" fmla="*/ 343214 w 541125"/>
                <a:gd name="connsiteY22" fmla="*/ 498536 h 856781"/>
                <a:gd name="connsiteX23" fmla="*/ 365760 w 541125"/>
                <a:gd name="connsiteY23" fmla="*/ 528599 h 856781"/>
                <a:gd name="connsiteX24" fmla="*/ 385802 w 541125"/>
                <a:gd name="connsiteY24" fmla="*/ 543630 h 856781"/>
                <a:gd name="connsiteX25" fmla="*/ 388307 w 541125"/>
                <a:gd name="connsiteY25" fmla="*/ 493526 h 856781"/>
                <a:gd name="connsiteX26" fmla="*/ 420875 w 541125"/>
                <a:gd name="connsiteY26" fmla="*/ 468474 h 856781"/>
                <a:gd name="connsiteX27" fmla="*/ 430896 w 541125"/>
                <a:gd name="connsiteY27" fmla="*/ 465969 h 856781"/>
                <a:gd name="connsiteX28" fmla="*/ 523588 w 541125"/>
                <a:gd name="connsiteY28" fmla="*/ 368266 h 856781"/>
                <a:gd name="connsiteX29" fmla="*/ 526094 w 541125"/>
                <a:gd name="connsiteY29" fmla="*/ 348224 h 856781"/>
                <a:gd name="connsiteX30" fmla="*/ 541125 w 541125"/>
                <a:gd name="connsiteY30" fmla="*/ 330688 h 856781"/>
                <a:gd name="connsiteX31" fmla="*/ 493526 w 541125"/>
                <a:gd name="connsiteY31" fmla="*/ 285594 h 856781"/>
                <a:gd name="connsiteX32" fmla="*/ 460958 w 541125"/>
                <a:gd name="connsiteY32" fmla="*/ 278078 h 856781"/>
                <a:gd name="connsiteX33" fmla="*/ 443422 w 541125"/>
                <a:gd name="connsiteY33" fmla="*/ 275573 h 856781"/>
                <a:gd name="connsiteX34" fmla="*/ 420875 w 541125"/>
                <a:gd name="connsiteY34" fmla="*/ 265552 h 856781"/>
                <a:gd name="connsiteX35" fmla="*/ 405844 w 541125"/>
                <a:gd name="connsiteY35" fmla="*/ 237995 h 856781"/>
                <a:gd name="connsiteX36" fmla="*/ 393318 w 541125"/>
                <a:gd name="connsiteY36" fmla="*/ 230479 h 856781"/>
                <a:gd name="connsiteX37" fmla="*/ 365760 w 541125"/>
                <a:gd name="connsiteY37" fmla="*/ 237995 h 856781"/>
                <a:gd name="connsiteX38" fmla="*/ 353234 w 541125"/>
                <a:gd name="connsiteY38" fmla="*/ 222964 h 856781"/>
                <a:gd name="connsiteX39" fmla="*/ 315656 w 541125"/>
                <a:gd name="connsiteY39" fmla="*/ 117745 h 856781"/>
                <a:gd name="connsiteX40" fmla="*/ 293110 w 541125"/>
                <a:gd name="connsiteY40" fmla="*/ 87683 h 856781"/>
                <a:gd name="connsiteX41" fmla="*/ 268057 w 541125"/>
                <a:gd name="connsiteY41" fmla="*/ 35073 h 856781"/>
                <a:gd name="connsiteX42" fmla="*/ 248016 w 541125"/>
                <a:gd name="connsiteY42" fmla="*/ 2506 h 856781"/>
                <a:gd name="connsiteX43" fmla="*/ 195407 w 541125"/>
                <a:gd name="connsiteY43" fmla="*/ 0 h 856781"/>
                <a:gd name="connsiteX44" fmla="*/ 165344 w 541125"/>
                <a:gd name="connsiteY44" fmla="*/ 20042 h 856781"/>
                <a:gd name="connsiteX45" fmla="*/ 147808 w 541125"/>
                <a:gd name="connsiteY45" fmla="*/ 42589 h 856781"/>
                <a:gd name="connsiteX46" fmla="*/ 120250 w 541125"/>
                <a:gd name="connsiteY46" fmla="*/ 62631 h 856781"/>
                <a:gd name="connsiteX47" fmla="*/ 107724 w 541125"/>
                <a:gd name="connsiteY47" fmla="*/ 70146 h 856781"/>
                <a:gd name="connsiteX48" fmla="*/ 57620 w 541125"/>
                <a:gd name="connsiteY48" fmla="*/ 40084 h 856781"/>
                <a:gd name="connsiteX0" fmla="*/ 67141 w 550646"/>
                <a:gd name="connsiteY0" fmla="*/ 40084 h 856781"/>
                <a:gd name="connsiteX1" fmla="*/ 54615 w 550646"/>
                <a:gd name="connsiteY1" fmla="*/ 125261 h 856781"/>
                <a:gd name="connsiteX2" fmla="*/ 34574 w 550646"/>
                <a:gd name="connsiteY2" fmla="*/ 195406 h 856781"/>
                <a:gd name="connsiteX3" fmla="*/ 42089 w 550646"/>
                <a:gd name="connsiteY3" fmla="*/ 255531 h 856781"/>
                <a:gd name="connsiteX4" fmla="*/ 44594 w 550646"/>
                <a:gd name="connsiteY4" fmla="*/ 333193 h 856781"/>
                <a:gd name="connsiteX5" fmla="*/ 47100 w 550646"/>
                <a:gd name="connsiteY5" fmla="*/ 393318 h 856781"/>
                <a:gd name="connsiteX6" fmla="*/ 24553 w 550646"/>
                <a:gd name="connsiteY6" fmla="*/ 428391 h 856781"/>
                <a:gd name="connsiteX7" fmla="*/ 37079 w 550646"/>
                <a:gd name="connsiteY7" fmla="*/ 460958 h 856781"/>
                <a:gd name="connsiteX8" fmla="*/ 0 w 550646"/>
                <a:gd name="connsiteY8" fmla="*/ 510821 h 856781"/>
                <a:gd name="connsiteX9" fmla="*/ 144803 w 550646"/>
                <a:gd name="connsiteY9" fmla="*/ 809182 h 856781"/>
                <a:gd name="connsiteX10" fmla="*/ 169855 w 550646"/>
                <a:gd name="connsiteY10" fmla="*/ 844255 h 856781"/>
                <a:gd name="connsiteX11" fmla="*/ 192401 w 550646"/>
                <a:gd name="connsiteY11" fmla="*/ 856781 h 856781"/>
                <a:gd name="connsiteX12" fmla="*/ 212443 w 550646"/>
                <a:gd name="connsiteY12" fmla="*/ 794151 h 856781"/>
                <a:gd name="connsiteX13" fmla="*/ 217454 w 550646"/>
                <a:gd name="connsiteY13" fmla="*/ 761583 h 856781"/>
                <a:gd name="connsiteX14" fmla="*/ 247516 w 550646"/>
                <a:gd name="connsiteY14" fmla="*/ 721500 h 856781"/>
                <a:gd name="connsiteX15" fmla="*/ 234990 w 550646"/>
                <a:gd name="connsiteY15" fmla="*/ 701458 h 856781"/>
                <a:gd name="connsiteX16" fmla="*/ 267558 w 550646"/>
                <a:gd name="connsiteY16" fmla="*/ 673901 h 856781"/>
                <a:gd name="connsiteX17" fmla="*/ 297620 w 550646"/>
                <a:gd name="connsiteY17" fmla="*/ 666385 h 856781"/>
                <a:gd name="connsiteX18" fmla="*/ 302631 w 550646"/>
                <a:gd name="connsiteY18" fmla="*/ 628807 h 856781"/>
                <a:gd name="connsiteX19" fmla="*/ 332693 w 550646"/>
                <a:gd name="connsiteY19" fmla="*/ 606260 h 856781"/>
                <a:gd name="connsiteX20" fmla="*/ 347724 w 550646"/>
                <a:gd name="connsiteY20" fmla="*/ 563672 h 856781"/>
                <a:gd name="connsiteX21" fmla="*/ 337703 w 550646"/>
                <a:gd name="connsiteY21" fmla="*/ 513568 h 856781"/>
                <a:gd name="connsiteX22" fmla="*/ 352735 w 550646"/>
                <a:gd name="connsiteY22" fmla="*/ 498536 h 856781"/>
                <a:gd name="connsiteX23" fmla="*/ 375281 w 550646"/>
                <a:gd name="connsiteY23" fmla="*/ 528599 h 856781"/>
                <a:gd name="connsiteX24" fmla="*/ 395323 w 550646"/>
                <a:gd name="connsiteY24" fmla="*/ 543630 h 856781"/>
                <a:gd name="connsiteX25" fmla="*/ 397828 w 550646"/>
                <a:gd name="connsiteY25" fmla="*/ 493526 h 856781"/>
                <a:gd name="connsiteX26" fmla="*/ 430396 w 550646"/>
                <a:gd name="connsiteY26" fmla="*/ 468474 h 856781"/>
                <a:gd name="connsiteX27" fmla="*/ 440417 w 550646"/>
                <a:gd name="connsiteY27" fmla="*/ 465969 h 856781"/>
                <a:gd name="connsiteX28" fmla="*/ 533109 w 550646"/>
                <a:gd name="connsiteY28" fmla="*/ 368266 h 856781"/>
                <a:gd name="connsiteX29" fmla="*/ 535615 w 550646"/>
                <a:gd name="connsiteY29" fmla="*/ 348224 h 856781"/>
                <a:gd name="connsiteX30" fmla="*/ 550646 w 550646"/>
                <a:gd name="connsiteY30" fmla="*/ 330688 h 856781"/>
                <a:gd name="connsiteX31" fmla="*/ 503047 w 550646"/>
                <a:gd name="connsiteY31" fmla="*/ 285594 h 856781"/>
                <a:gd name="connsiteX32" fmla="*/ 470479 w 550646"/>
                <a:gd name="connsiteY32" fmla="*/ 278078 h 856781"/>
                <a:gd name="connsiteX33" fmla="*/ 452943 w 550646"/>
                <a:gd name="connsiteY33" fmla="*/ 275573 h 856781"/>
                <a:gd name="connsiteX34" fmla="*/ 430396 w 550646"/>
                <a:gd name="connsiteY34" fmla="*/ 265552 h 856781"/>
                <a:gd name="connsiteX35" fmla="*/ 415365 w 550646"/>
                <a:gd name="connsiteY35" fmla="*/ 237995 h 856781"/>
                <a:gd name="connsiteX36" fmla="*/ 402839 w 550646"/>
                <a:gd name="connsiteY36" fmla="*/ 230479 h 856781"/>
                <a:gd name="connsiteX37" fmla="*/ 375281 w 550646"/>
                <a:gd name="connsiteY37" fmla="*/ 237995 h 856781"/>
                <a:gd name="connsiteX38" fmla="*/ 362755 w 550646"/>
                <a:gd name="connsiteY38" fmla="*/ 222964 h 856781"/>
                <a:gd name="connsiteX39" fmla="*/ 325177 w 550646"/>
                <a:gd name="connsiteY39" fmla="*/ 117745 h 856781"/>
                <a:gd name="connsiteX40" fmla="*/ 302631 w 550646"/>
                <a:gd name="connsiteY40" fmla="*/ 87683 h 856781"/>
                <a:gd name="connsiteX41" fmla="*/ 277578 w 550646"/>
                <a:gd name="connsiteY41" fmla="*/ 35073 h 856781"/>
                <a:gd name="connsiteX42" fmla="*/ 257537 w 550646"/>
                <a:gd name="connsiteY42" fmla="*/ 2506 h 856781"/>
                <a:gd name="connsiteX43" fmla="*/ 204928 w 550646"/>
                <a:gd name="connsiteY43" fmla="*/ 0 h 856781"/>
                <a:gd name="connsiteX44" fmla="*/ 174865 w 550646"/>
                <a:gd name="connsiteY44" fmla="*/ 20042 h 856781"/>
                <a:gd name="connsiteX45" fmla="*/ 157329 w 550646"/>
                <a:gd name="connsiteY45" fmla="*/ 42589 h 856781"/>
                <a:gd name="connsiteX46" fmla="*/ 129771 w 550646"/>
                <a:gd name="connsiteY46" fmla="*/ 62631 h 856781"/>
                <a:gd name="connsiteX47" fmla="*/ 117245 w 550646"/>
                <a:gd name="connsiteY47" fmla="*/ 70146 h 856781"/>
                <a:gd name="connsiteX48" fmla="*/ 67141 w 550646"/>
                <a:gd name="connsiteY48" fmla="*/ 40084 h 85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50646" h="856781">
                  <a:moveTo>
                    <a:pt x="67141" y="40084"/>
                  </a:moveTo>
                  <a:lnTo>
                    <a:pt x="54615" y="125261"/>
                  </a:lnTo>
                  <a:lnTo>
                    <a:pt x="34574" y="195406"/>
                  </a:lnTo>
                  <a:lnTo>
                    <a:pt x="42089" y="255531"/>
                  </a:lnTo>
                  <a:lnTo>
                    <a:pt x="44594" y="333193"/>
                  </a:lnTo>
                  <a:lnTo>
                    <a:pt x="47100" y="393318"/>
                  </a:lnTo>
                  <a:lnTo>
                    <a:pt x="24553" y="428391"/>
                  </a:lnTo>
                  <a:lnTo>
                    <a:pt x="37079" y="460958"/>
                  </a:lnTo>
                  <a:lnTo>
                    <a:pt x="0" y="510821"/>
                  </a:lnTo>
                  <a:lnTo>
                    <a:pt x="144803" y="809182"/>
                  </a:lnTo>
                  <a:lnTo>
                    <a:pt x="169855" y="844255"/>
                  </a:lnTo>
                  <a:lnTo>
                    <a:pt x="192401" y="856781"/>
                  </a:lnTo>
                  <a:lnTo>
                    <a:pt x="212443" y="794151"/>
                  </a:lnTo>
                  <a:lnTo>
                    <a:pt x="217454" y="761583"/>
                  </a:lnTo>
                  <a:lnTo>
                    <a:pt x="247516" y="721500"/>
                  </a:lnTo>
                  <a:lnTo>
                    <a:pt x="234990" y="701458"/>
                  </a:lnTo>
                  <a:lnTo>
                    <a:pt x="267558" y="673901"/>
                  </a:lnTo>
                  <a:lnTo>
                    <a:pt x="297620" y="666385"/>
                  </a:lnTo>
                  <a:lnTo>
                    <a:pt x="302631" y="628807"/>
                  </a:lnTo>
                  <a:lnTo>
                    <a:pt x="332693" y="606260"/>
                  </a:lnTo>
                  <a:lnTo>
                    <a:pt x="347724" y="563672"/>
                  </a:lnTo>
                  <a:lnTo>
                    <a:pt x="337703" y="513568"/>
                  </a:lnTo>
                  <a:lnTo>
                    <a:pt x="352735" y="498536"/>
                  </a:lnTo>
                  <a:lnTo>
                    <a:pt x="375281" y="528599"/>
                  </a:lnTo>
                  <a:lnTo>
                    <a:pt x="395323" y="543630"/>
                  </a:lnTo>
                  <a:lnTo>
                    <a:pt x="397828" y="493526"/>
                  </a:lnTo>
                  <a:lnTo>
                    <a:pt x="430396" y="468474"/>
                  </a:lnTo>
                  <a:lnTo>
                    <a:pt x="440417" y="465969"/>
                  </a:lnTo>
                  <a:lnTo>
                    <a:pt x="533109" y="368266"/>
                  </a:lnTo>
                  <a:lnTo>
                    <a:pt x="535615" y="348224"/>
                  </a:lnTo>
                  <a:lnTo>
                    <a:pt x="550646" y="330688"/>
                  </a:lnTo>
                  <a:lnTo>
                    <a:pt x="503047" y="285594"/>
                  </a:lnTo>
                  <a:lnTo>
                    <a:pt x="470479" y="278078"/>
                  </a:lnTo>
                  <a:lnTo>
                    <a:pt x="452943" y="275573"/>
                  </a:lnTo>
                  <a:lnTo>
                    <a:pt x="430396" y="265552"/>
                  </a:lnTo>
                  <a:lnTo>
                    <a:pt x="415365" y="237995"/>
                  </a:lnTo>
                  <a:lnTo>
                    <a:pt x="402839" y="230479"/>
                  </a:lnTo>
                  <a:lnTo>
                    <a:pt x="375281" y="237995"/>
                  </a:lnTo>
                  <a:lnTo>
                    <a:pt x="362755" y="222964"/>
                  </a:lnTo>
                  <a:lnTo>
                    <a:pt x="325177" y="117745"/>
                  </a:lnTo>
                  <a:lnTo>
                    <a:pt x="302631" y="87683"/>
                  </a:lnTo>
                  <a:lnTo>
                    <a:pt x="277578" y="35073"/>
                  </a:lnTo>
                  <a:lnTo>
                    <a:pt x="257537" y="2506"/>
                  </a:lnTo>
                  <a:lnTo>
                    <a:pt x="204928" y="0"/>
                  </a:lnTo>
                  <a:lnTo>
                    <a:pt x="174865" y="20042"/>
                  </a:lnTo>
                  <a:lnTo>
                    <a:pt x="157329" y="42589"/>
                  </a:lnTo>
                  <a:lnTo>
                    <a:pt x="129771" y="62631"/>
                  </a:lnTo>
                  <a:lnTo>
                    <a:pt x="117245" y="70146"/>
                  </a:lnTo>
                  <a:lnTo>
                    <a:pt x="67141" y="40084"/>
                  </a:lnTo>
                  <a:close/>
                </a:path>
              </a:pathLst>
            </a:custGeom>
            <a:solidFill>
              <a:srgbClr val="CCCCCC"/>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95" name="Freeform 36">
              <a:extLst>
                <a:ext uri="{FF2B5EF4-FFF2-40B4-BE49-F238E27FC236}">
                  <a16:creationId xmlns:a16="http://schemas.microsoft.com/office/drawing/2014/main" id="{CD6AA8CC-D734-4392-AFBD-309F306DFE1F}"/>
                </a:ext>
              </a:extLst>
            </p:cNvPr>
            <p:cNvSpPr/>
            <p:nvPr/>
          </p:nvSpPr>
          <p:spPr>
            <a:xfrm>
              <a:off x="4898219" y="1750063"/>
              <a:ext cx="161450" cy="333539"/>
            </a:xfrm>
            <a:custGeom>
              <a:avLst/>
              <a:gdLst>
                <a:gd name="connsiteX0" fmla="*/ 45093 w 240499"/>
                <a:gd name="connsiteY0" fmla="*/ 0 h 498536"/>
                <a:gd name="connsiteX1" fmla="*/ 17536 w 240499"/>
                <a:gd name="connsiteY1" fmla="*/ 25052 h 498536"/>
                <a:gd name="connsiteX2" fmla="*/ 27557 w 240499"/>
                <a:gd name="connsiteY2" fmla="*/ 95198 h 498536"/>
                <a:gd name="connsiteX3" fmla="*/ 45093 w 240499"/>
                <a:gd name="connsiteY3" fmla="*/ 120250 h 498536"/>
                <a:gd name="connsiteX4" fmla="*/ 47599 w 240499"/>
                <a:gd name="connsiteY4" fmla="*/ 130271 h 498536"/>
                <a:gd name="connsiteX5" fmla="*/ 47599 w 240499"/>
                <a:gd name="connsiteY5" fmla="*/ 142797 h 498536"/>
                <a:gd name="connsiteX6" fmla="*/ 17536 w 240499"/>
                <a:gd name="connsiteY6" fmla="*/ 187891 h 498536"/>
                <a:gd name="connsiteX7" fmla="*/ 17536 w 240499"/>
                <a:gd name="connsiteY7" fmla="*/ 200417 h 498536"/>
                <a:gd name="connsiteX8" fmla="*/ 20041 w 240499"/>
                <a:gd name="connsiteY8" fmla="*/ 217953 h 498536"/>
                <a:gd name="connsiteX9" fmla="*/ 5010 w 240499"/>
                <a:gd name="connsiteY9" fmla="*/ 255531 h 498536"/>
                <a:gd name="connsiteX10" fmla="*/ 20041 w 240499"/>
                <a:gd name="connsiteY10" fmla="*/ 280583 h 498536"/>
                <a:gd name="connsiteX11" fmla="*/ 5010 w 240499"/>
                <a:gd name="connsiteY11" fmla="*/ 308140 h 498536"/>
                <a:gd name="connsiteX12" fmla="*/ 0 w 240499"/>
                <a:gd name="connsiteY12" fmla="*/ 338203 h 498536"/>
                <a:gd name="connsiteX13" fmla="*/ 25052 w 240499"/>
                <a:gd name="connsiteY13" fmla="*/ 413359 h 498536"/>
                <a:gd name="connsiteX14" fmla="*/ 35073 w 240499"/>
                <a:gd name="connsiteY14" fmla="*/ 438411 h 498536"/>
                <a:gd name="connsiteX15" fmla="*/ 30062 w 240499"/>
                <a:gd name="connsiteY15" fmla="*/ 470979 h 498536"/>
                <a:gd name="connsiteX16" fmla="*/ 47599 w 240499"/>
                <a:gd name="connsiteY16" fmla="*/ 498536 h 498536"/>
                <a:gd name="connsiteX17" fmla="*/ 175364 w 240499"/>
                <a:gd name="connsiteY17" fmla="*/ 453442 h 498536"/>
                <a:gd name="connsiteX18" fmla="*/ 210437 w 240499"/>
                <a:gd name="connsiteY18" fmla="*/ 433401 h 498536"/>
                <a:gd name="connsiteX19" fmla="*/ 240499 w 240499"/>
                <a:gd name="connsiteY19" fmla="*/ 388307 h 498536"/>
                <a:gd name="connsiteX20" fmla="*/ 232984 w 240499"/>
                <a:gd name="connsiteY20" fmla="*/ 348224 h 498536"/>
                <a:gd name="connsiteX21" fmla="*/ 197911 w 240499"/>
                <a:gd name="connsiteY21" fmla="*/ 310646 h 498536"/>
                <a:gd name="connsiteX22" fmla="*/ 187890 w 240499"/>
                <a:gd name="connsiteY22" fmla="*/ 280583 h 498536"/>
                <a:gd name="connsiteX23" fmla="*/ 45093 w 240499"/>
                <a:gd name="connsiteY23" fmla="*/ 0 h 498536"/>
                <a:gd name="connsiteX0" fmla="*/ 45093 w 240499"/>
                <a:gd name="connsiteY0" fmla="*/ 0 h 498536"/>
                <a:gd name="connsiteX1" fmla="*/ 17536 w 240499"/>
                <a:gd name="connsiteY1" fmla="*/ 25052 h 498536"/>
                <a:gd name="connsiteX2" fmla="*/ 27557 w 240499"/>
                <a:gd name="connsiteY2" fmla="*/ 95198 h 498536"/>
                <a:gd name="connsiteX3" fmla="*/ 45093 w 240499"/>
                <a:gd name="connsiteY3" fmla="*/ 120250 h 498536"/>
                <a:gd name="connsiteX4" fmla="*/ 47599 w 240499"/>
                <a:gd name="connsiteY4" fmla="*/ 130271 h 498536"/>
                <a:gd name="connsiteX5" fmla="*/ 47599 w 240499"/>
                <a:gd name="connsiteY5" fmla="*/ 142797 h 498536"/>
                <a:gd name="connsiteX6" fmla="*/ 17536 w 240499"/>
                <a:gd name="connsiteY6" fmla="*/ 187891 h 498536"/>
                <a:gd name="connsiteX7" fmla="*/ 17536 w 240499"/>
                <a:gd name="connsiteY7" fmla="*/ 200417 h 498536"/>
                <a:gd name="connsiteX8" fmla="*/ 20041 w 240499"/>
                <a:gd name="connsiteY8" fmla="*/ 217953 h 498536"/>
                <a:gd name="connsiteX9" fmla="*/ 5010 w 240499"/>
                <a:gd name="connsiteY9" fmla="*/ 255531 h 498536"/>
                <a:gd name="connsiteX10" fmla="*/ 20041 w 240499"/>
                <a:gd name="connsiteY10" fmla="*/ 280583 h 498536"/>
                <a:gd name="connsiteX11" fmla="*/ 5010 w 240499"/>
                <a:gd name="connsiteY11" fmla="*/ 308140 h 498536"/>
                <a:gd name="connsiteX12" fmla="*/ 0 w 240499"/>
                <a:gd name="connsiteY12" fmla="*/ 338203 h 498536"/>
                <a:gd name="connsiteX13" fmla="*/ 25052 w 240499"/>
                <a:gd name="connsiteY13" fmla="*/ 413359 h 498536"/>
                <a:gd name="connsiteX14" fmla="*/ 30062 w 240499"/>
                <a:gd name="connsiteY14" fmla="*/ 470979 h 498536"/>
                <a:gd name="connsiteX15" fmla="*/ 47599 w 240499"/>
                <a:gd name="connsiteY15" fmla="*/ 498536 h 498536"/>
                <a:gd name="connsiteX16" fmla="*/ 175364 w 240499"/>
                <a:gd name="connsiteY16" fmla="*/ 453442 h 498536"/>
                <a:gd name="connsiteX17" fmla="*/ 210437 w 240499"/>
                <a:gd name="connsiteY17" fmla="*/ 433401 h 498536"/>
                <a:gd name="connsiteX18" fmla="*/ 240499 w 240499"/>
                <a:gd name="connsiteY18" fmla="*/ 388307 h 498536"/>
                <a:gd name="connsiteX19" fmla="*/ 232984 w 240499"/>
                <a:gd name="connsiteY19" fmla="*/ 348224 h 498536"/>
                <a:gd name="connsiteX20" fmla="*/ 197911 w 240499"/>
                <a:gd name="connsiteY20" fmla="*/ 310646 h 498536"/>
                <a:gd name="connsiteX21" fmla="*/ 187890 w 240499"/>
                <a:gd name="connsiteY21" fmla="*/ 280583 h 498536"/>
                <a:gd name="connsiteX22" fmla="*/ 45093 w 240499"/>
                <a:gd name="connsiteY22" fmla="*/ 0 h 498536"/>
                <a:gd name="connsiteX0" fmla="*/ 52213 w 247619"/>
                <a:gd name="connsiteY0" fmla="*/ 0 h 498536"/>
                <a:gd name="connsiteX1" fmla="*/ 24656 w 247619"/>
                <a:gd name="connsiteY1" fmla="*/ 25052 h 498536"/>
                <a:gd name="connsiteX2" fmla="*/ 34677 w 247619"/>
                <a:gd name="connsiteY2" fmla="*/ 95198 h 498536"/>
                <a:gd name="connsiteX3" fmla="*/ 52213 w 247619"/>
                <a:gd name="connsiteY3" fmla="*/ 120250 h 498536"/>
                <a:gd name="connsiteX4" fmla="*/ 54719 w 247619"/>
                <a:gd name="connsiteY4" fmla="*/ 130271 h 498536"/>
                <a:gd name="connsiteX5" fmla="*/ 54719 w 247619"/>
                <a:gd name="connsiteY5" fmla="*/ 142797 h 498536"/>
                <a:gd name="connsiteX6" fmla="*/ 24656 w 247619"/>
                <a:gd name="connsiteY6" fmla="*/ 187891 h 498536"/>
                <a:gd name="connsiteX7" fmla="*/ 24656 w 247619"/>
                <a:gd name="connsiteY7" fmla="*/ 200417 h 498536"/>
                <a:gd name="connsiteX8" fmla="*/ 27161 w 247619"/>
                <a:gd name="connsiteY8" fmla="*/ 217953 h 498536"/>
                <a:gd name="connsiteX9" fmla="*/ 12130 w 247619"/>
                <a:gd name="connsiteY9" fmla="*/ 255531 h 498536"/>
                <a:gd name="connsiteX10" fmla="*/ 27161 w 247619"/>
                <a:gd name="connsiteY10" fmla="*/ 280583 h 498536"/>
                <a:gd name="connsiteX11" fmla="*/ 12130 w 247619"/>
                <a:gd name="connsiteY11" fmla="*/ 308140 h 498536"/>
                <a:gd name="connsiteX12" fmla="*/ 0 w 247619"/>
                <a:gd name="connsiteY12" fmla="*/ 340585 h 498536"/>
                <a:gd name="connsiteX13" fmla="*/ 32172 w 247619"/>
                <a:gd name="connsiteY13" fmla="*/ 413359 h 498536"/>
                <a:gd name="connsiteX14" fmla="*/ 37182 w 247619"/>
                <a:gd name="connsiteY14" fmla="*/ 470979 h 498536"/>
                <a:gd name="connsiteX15" fmla="*/ 54719 w 247619"/>
                <a:gd name="connsiteY15" fmla="*/ 498536 h 498536"/>
                <a:gd name="connsiteX16" fmla="*/ 182484 w 247619"/>
                <a:gd name="connsiteY16" fmla="*/ 453442 h 498536"/>
                <a:gd name="connsiteX17" fmla="*/ 217557 w 247619"/>
                <a:gd name="connsiteY17" fmla="*/ 433401 h 498536"/>
                <a:gd name="connsiteX18" fmla="*/ 247619 w 247619"/>
                <a:gd name="connsiteY18" fmla="*/ 388307 h 498536"/>
                <a:gd name="connsiteX19" fmla="*/ 240104 w 247619"/>
                <a:gd name="connsiteY19" fmla="*/ 348224 h 498536"/>
                <a:gd name="connsiteX20" fmla="*/ 205031 w 247619"/>
                <a:gd name="connsiteY20" fmla="*/ 310646 h 498536"/>
                <a:gd name="connsiteX21" fmla="*/ 195010 w 247619"/>
                <a:gd name="connsiteY21" fmla="*/ 280583 h 498536"/>
                <a:gd name="connsiteX22" fmla="*/ 52213 w 247619"/>
                <a:gd name="connsiteY22" fmla="*/ 0 h 498536"/>
                <a:gd name="connsiteX0" fmla="*/ 52213 w 247619"/>
                <a:gd name="connsiteY0" fmla="*/ 0 h 498536"/>
                <a:gd name="connsiteX1" fmla="*/ 24656 w 247619"/>
                <a:gd name="connsiteY1" fmla="*/ 25052 h 498536"/>
                <a:gd name="connsiteX2" fmla="*/ 34677 w 247619"/>
                <a:gd name="connsiteY2" fmla="*/ 95198 h 498536"/>
                <a:gd name="connsiteX3" fmla="*/ 52213 w 247619"/>
                <a:gd name="connsiteY3" fmla="*/ 120250 h 498536"/>
                <a:gd name="connsiteX4" fmla="*/ 54719 w 247619"/>
                <a:gd name="connsiteY4" fmla="*/ 130271 h 498536"/>
                <a:gd name="connsiteX5" fmla="*/ 54719 w 247619"/>
                <a:gd name="connsiteY5" fmla="*/ 142797 h 498536"/>
                <a:gd name="connsiteX6" fmla="*/ 24656 w 247619"/>
                <a:gd name="connsiteY6" fmla="*/ 187891 h 498536"/>
                <a:gd name="connsiteX7" fmla="*/ 24656 w 247619"/>
                <a:gd name="connsiteY7" fmla="*/ 200417 h 498536"/>
                <a:gd name="connsiteX8" fmla="*/ 27161 w 247619"/>
                <a:gd name="connsiteY8" fmla="*/ 217953 h 498536"/>
                <a:gd name="connsiteX9" fmla="*/ 12130 w 247619"/>
                <a:gd name="connsiteY9" fmla="*/ 255531 h 498536"/>
                <a:gd name="connsiteX10" fmla="*/ 27161 w 247619"/>
                <a:gd name="connsiteY10" fmla="*/ 280583 h 498536"/>
                <a:gd name="connsiteX11" fmla="*/ 12130 w 247619"/>
                <a:gd name="connsiteY11" fmla="*/ 308140 h 498536"/>
                <a:gd name="connsiteX12" fmla="*/ 0 w 247619"/>
                <a:gd name="connsiteY12" fmla="*/ 340585 h 498536"/>
                <a:gd name="connsiteX13" fmla="*/ 25053 w 247619"/>
                <a:gd name="connsiteY13" fmla="*/ 413359 h 498536"/>
                <a:gd name="connsiteX14" fmla="*/ 37182 w 247619"/>
                <a:gd name="connsiteY14" fmla="*/ 470979 h 498536"/>
                <a:gd name="connsiteX15" fmla="*/ 54719 w 247619"/>
                <a:gd name="connsiteY15" fmla="*/ 498536 h 498536"/>
                <a:gd name="connsiteX16" fmla="*/ 182484 w 247619"/>
                <a:gd name="connsiteY16" fmla="*/ 453442 h 498536"/>
                <a:gd name="connsiteX17" fmla="*/ 217557 w 247619"/>
                <a:gd name="connsiteY17" fmla="*/ 433401 h 498536"/>
                <a:gd name="connsiteX18" fmla="*/ 247619 w 247619"/>
                <a:gd name="connsiteY18" fmla="*/ 388307 h 498536"/>
                <a:gd name="connsiteX19" fmla="*/ 240104 w 247619"/>
                <a:gd name="connsiteY19" fmla="*/ 348224 h 498536"/>
                <a:gd name="connsiteX20" fmla="*/ 205031 w 247619"/>
                <a:gd name="connsiteY20" fmla="*/ 310646 h 498536"/>
                <a:gd name="connsiteX21" fmla="*/ 195010 w 247619"/>
                <a:gd name="connsiteY21" fmla="*/ 280583 h 498536"/>
                <a:gd name="connsiteX22" fmla="*/ 52213 w 247619"/>
                <a:gd name="connsiteY22" fmla="*/ 0 h 498536"/>
                <a:gd name="connsiteX0" fmla="*/ 52213 w 247619"/>
                <a:gd name="connsiteY0" fmla="*/ 0 h 512826"/>
                <a:gd name="connsiteX1" fmla="*/ 24656 w 247619"/>
                <a:gd name="connsiteY1" fmla="*/ 25052 h 512826"/>
                <a:gd name="connsiteX2" fmla="*/ 34677 w 247619"/>
                <a:gd name="connsiteY2" fmla="*/ 95198 h 512826"/>
                <a:gd name="connsiteX3" fmla="*/ 52213 w 247619"/>
                <a:gd name="connsiteY3" fmla="*/ 120250 h 512826"/>
                <a:gd name="connsiteX4" fmla="*/ 54719 w 247619"/>
                <a:gd name="connsiteY4" fmla="*/ 130271 h 512826"/>
                <a:gd name="connsiteX5" fmla="*/ 54719 w 247619"/>
                <a:gd name="connsiteY5" fmla="*/ 142797 h 512826"/>
                <a:gd name="connsiteX6" fmla="*/ 24656 w 247619"/>
                <a:gd name="connsiteY6" fmla="*/ 187891 h 512826"/>
                <a:gd name="connsiteX7" fmla="*/ 24656 w 247619"/>
                <a:gd name="connsiteY7" fmla="*/ 200417 h 512826"/>
                <a:gd name="connsiteX8" fmla="*/ 27161 w 247619"/>
                <a:gd name="connsiteY8" fmla="*/ 217953 h 512826"/>
                <a:gd name="connsiteX9" fmla="*/ 12130 w 247619"/>
                <a:gd name="connsiteY9" fmla="*/ 255531 h 512826"/>
                <a:gd name="connsiteX10" fmla="*/ 27161 w 247619"/>
                <a:gd name="connsiteY10" fmla="*/ 280583 h 512826"/>
                <a:gd name="connsiteX11" fmla="*/ 12130 w 247619"/>
                <a:gd name="connsiteY11" fmla="*/ 308140 h 512826"/>
                <a:gd name="connsiteX12" fmla="*/ 0 w 247619"/>
                <a:gd name="connsiteY12" fmla="*/ 340585 h 512826"/>
                <a:gd name="connsiteX13" fmla="*/ 25053 w 247619"/>
                <a:gd name="connsiteY13" fmla="*/ 413359 h 512826"/>
                <a:gd name="connsiteX14" fmla="*/ 37182 w 247619"/>
                <a:gd name="connsiteY14" fmla="*/ 470979 h 512826"/>
                <a:gd name="connsiteX15" fmla="*/ 54719 w 247619"/>
                <a:gd name="connsiteY15" fmla="*/ 512826 h 512826"/>
                <a:gd name="connsiteX16" fmla="*/ 182484 w 247619"/>
                <a:gd name="connsiteY16" fmla="*/ 453442 h 512826"/>
                <a:gd name="connsiteX17" fmla="*/ 217557 w 247619"/>
                <a:gd name="connsiteY17" fmla="*/ 433401 h 512826"/>
                <a:gd name="connsiteX18" fmla="*/ 247619 w 247619"/>
                <a:gd name="connsiteY18" fmla="*/ 388307 h 512826"/>
                <a:gd name="connsiteX19" fmla="*/ 240104 w 247619"/>
                <a:gd name="connsiteY19" fmla="*/ 348224 h 512826"/>
                <a:gd name="connsiteX20" fmla="*/ 205031 w 247619"/>
                <a:gd name="connsiteY20" fmla="*/ 310646 h 512826"/>
                <a:gd name="connsiteX21" fmla="*/ 195010 w 247619"/>
                <a:gd name="connsiteY21" fmla="*/ 280583 h 512826"/>
                <a:gd name="connsiteX22" fmla="*/ 52213 w 247619"/>
                <a:gd name="connsiteY22" fmla="*/ 0 h 512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7619" h="512826">
                  <a:moveTo>
                    <a:pt x="52213" y="0"/>
                  </a:moveTo>
                  <a:lnTo>
                    <a:pt x="24656" y="25052"/>
                  </a:lnTo>
                  <a:lnTo>
                    <a:pt x="34677" y="95198"/>
                  </a:lnTo>
                  <a:lnTo>
                    <a:pt x="52213" y="120250"/>
                  </a:lnTo>
                  <a:lnTo>
                    <a:pt x="54719" y="130271"/>
                  </a:lnTo>
                  <a:lnTo>
                    <a:pt x="54719" y="142797"/>
                  </a:lnTo>
                  <a:lnTo>
                    <a:pt x="24656" y="187891"/>
                  </a:lnTo>
                  <a:lnTo>
                    <a:pt x="24656" y="200417"/>
                  </a:lnTo>
                  <a:lnTo>
                    <a:pt x="27161" y="217953"/>
                  </a:lnTo>
                  <a:lnTo>
                    <a:pt x="12130" y="255531"/>
                  </a:lnTo>
                  <a:lnTo>
                    <a:pt x="27161" y="280583"/>
                  </a:lnTo>
                  <a:lnTo>
                    <a:pt x="12130" y="308140"/>
                  </a:lnTo>
                  <a:lnTo>
                    <a:pt x="0" y="340585"/>
                  </a:lnTo>
                  <a:lnTo>
                    <a:pt x="25053" y="413359"/>
                  </a:lnTo>
                  <a:lnTo>
                    <a:pt x="37182" y="470979"/>
                  </a:lnTo>
                  <a:lnTo>
                    <a:pt x="54719" y="512826"/>
                  </a:lnTo>
                  <a:lnTo>
                    <a:pt x="182484" y="453442"/>
                  </a:lnTo>
                  <a:lnTo>
                    <a:pt x="217557" y="433401"/>
                  </a:lnTo>
                  <a:lnTo>
                    <a:pt x="247619" y="388307"/>
                  </a:lnTo>
                  <a:lnTo>
                    <a:pt x="240104" y="348224"/>
                  </a:lnTo>
                  <a:lnTo>
                    <a:pt x="205031" y="310646"/>
                  </a:lnTo>
                  <a:lnTo>
                    <a:pt x="195010" y="280583"/>
                  </a:lnTo>
                  <a:lnTo>
                    <a:pt x="52213" y="0"/>
                  </a:lnTo>
                  <a:close/>
                </a:path>
              </a:pathLst>
            </a:custGeom>
            <a:solidFill>
              <a:srgbClr val="CCCCCC"/>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96" name="Freeform 37">
              <a:extLst>
                <a:ext uri="{FF2B5EF4-FFF2-40B4-BE49-F238E27FC236}">
                  <a16:creationId xmlns:a16="http://schemas.microsoft.com/office/drawing/2014/main" id="{3A2B85B6-03DD-44BB-8164-8B646A8FA76F}"/>
                </a:ext>
              </a:extLst>
            </p:cNvPr>
            <p:cNvSpPr/>
            <p:nvPr/>
          </p:nvSpPr>
          <p:spPr>
            <a:xfrm>
              <a:off x="4757467" y="1777943"/>
              <a:ext cx="178009" cy="319083"/>
            </a:xfrm>
            <a:custGeom>
              <a:avLst/>
              <a:gdLst>
                <a:gd name="connsiteX0" fmla="*/ 0 w 273068"/>
                <a:gd name="connsiteY0" fmla="*/ 92692 h 491020"/>
                <a:gd name="connsiteX1" fmla="*/ 32568 w 273068"/>
                <a:gd name="connsiteY1" fmla="*/ 147807 h 491020"/>
                <a:gd name="connsiteX2" fmla="*/ 50105 w 273068"/>
                <a:gd name="connsiteY2" fmla="*/ 215447 h 491020"/>
                <a:gd name="connsiteX3" fmla="*/ 75157 w 273068"/>
                <a:gd name="connsiteY3" fmla="*/ 270562 h 491020"/>
                <a:gd name="connsiteX4" fmla="*/ 102714 w 273068"/>
                <a:gd name="connsiteY4" fmla="*/ 303130 h 491020"/>
                <a:gd name="connsiteX5" fmla="*/ 127766 w 273068"/>
                <a:gd name="connsiteY5" fmla="*/ 373275 h 491020"/>
                <a:gd name="connsiteX6" fmla="*/ 157828 w 273068"/>
                <a:gd name="connsiteY6" fmla="*/ 491020 h 491020"/>
                <a:gd name="connsiteX7" fmla="*/ 270563 w 273068"/>
                <a:gd name="connsiteY7" fmla="*/ 465968 h 491020"/>
                <a:gd name="connsiteX8" fmla="*/ 255531 w 273068"/>
                <a:gd name="connsiteY8" fmla="*/ 428390 h 491020"/>
                <a:gd name="connsiteX9" fmla="*/ 248016 w 273068"/>
                <a:gd name="connsiteY9" fmla="*/ 390812 h 491020"/>
                <a:gd name="connsiteX10" fmla="*/ 217953 w 273068"/>
                <a:gd name="connsiteY10" fmla="*/ 293109 h 491020"/>
                <a:gd name="connsiteX11" fmla="*/ 245511 w 273068"/>
                <a:gd name="connsiteY11" fmla="*/ 232984 h 491020"/>
                <a:gd name="connsiteX12" fmla="*/ 230479 w 273068"/>
                <a:gd name="connsiteY12" fmla="*/ 215447 h 491020"/>
                <a:gd name="connsiteX13" fmla="*/ 245511 w 273068"/>
                <a:gd name="connsiteY13" fmla="*/ 182880 h 491020"/>
                <a:gd name="connsiteX14" fmla="*/ 245511 w 273068"/>
                <a:gd name="connsiteY14" fmla="*/ 137786 h 491020"/>
                <a:gd name="connsiteX15" fmla="*/ 273068 w 273068"/>
                <a:gd name="connsiteY15" fmla="*/ 97703 h 491020"/>
                <a:gd name="connsiteX16" fmla="*/ 255531 w 273068"/>
                <a:gd name="connsiteY16" fmla="*/ 60125 h 491020"/>
                <a:gd name="connsiteX17" fmla="*/ 245511 w 273068"/>
                <a:gd name="connsiteY17" fmla="*/ 0 h 491020"/>
                <a:gd name="connsiteX18" fmla="*/ 205427 w 273068"/>
                <a:gd name="connsiteY18" fmla="*/ 17536 h 491020"/>
                <a:gd name="connsiteX19" fmla="*/ 0 w 273068"/>
                <a:gd name="connsiteY19" fmla="*/ 92692 h 491020"/>
                <a:gd name="connsiteX0" fmla="*/ 0 w 273068"/>
                <a:gd name="connsiteY0" fmla="*/ 92692 h 491020"/>
                <a:gd name="connsiteX1" fmla="*/ 50105 w 273068"/>
                <a:gd name="connsiteY1" fmla="*/ 215447 h 491020"/>
                <a:gd name="connsiteX2" fmla="*/ 75157 w 273068"/>
                <a:gd name="connsiteY2" fmla="*/ 270562 h 491020"/>
                <a:gd name="connsiteX3" fmla="*/ 102714 w 273068"/>
                <a:gd name="connsiteY3" fmla="*/ 303130 h 491020"/>
                <a:gd name="connsiteX4" fmla="*/ 127766 w 273068"/>
                <a:gd name="connsiteY4" fmla="*/ 373275 h 491020"/>
                <a:gd name="connsiteX5" fmla="*/ 157828 w 273068"/>
                <a:gd name="connsiteY5" fmla="*/ 491020 h 491020"/>
                <a:gd name="connsiteX6" fmla="*/ 270563 w 273068"/>
                <a:gd name="connsiteY6" fmla="*/ 465968 h 491020"/>
                <a:gd name="connsiteX7" fmla="*/ 255531 w 273068"/>
                <a:gd name="connsiteY7" fmla="*/ 428390 h 491020"/>
                <a:gd name="connsiteX8" fmla="*/ 248016 w 273068"/>
                <a:gd name="connsiteY8" fmla="*/ 390812 h 491020"/>
                <a:gd name="connsiteX9" fmla="*/ 217953 w 273068"/>
                <a:gd name="connsiteY9" fmla="*/ 293109 h 491020"/>
                <a:gd name="connsiteX10" fmla="*/ 245511 w 273068"/>
                <a:gd name="connsiteY10" fmla="*/ 232984 h 491020"/>
                <a:gd name="connsiteX11" fmla="*/ 230479 w 273068"/>
                <a:gd name="connsiteY11" fmla="*/ 215447 h 491020"/>
                <a:gd name="connsiteX12" fmla="*/ 245511 w 273068"/>
                <a:gd name="connsiteY12" fmla="*/ 182880 h 491020"/>
                <a:gd name="connsiteX13" fmla="*/ 245511 w 273068"/>
                <a:gd name="connsiteY13" fmla="*/ 137786 h 491020"/>
                <a:gd name="connsiteX14" fmla="*/ 273068 w 273068"/>
                <a:gd name="connsiteY14" fmla="*/ 97703 h 491020"/>
                <a:gd name="connsiteX15" fmla="*/ 255531 w 273068"/>
                <a:gd name="connsiteY15" fmla="*/ 60125 h 491020"/>
                <a:gd name="connsiteX16" fmla="*/ 245511 w 273068"/>
                <a:gd name="connsiteY16" fmla="*/ 0 h 491020"/>
                <a:gd name="connsiteX17" fmla="*/ 205427 w 273068"/>
                <a:gd name="connsiteY17" fmla="*/ 17536 h 491020"/>
                <a:gd name="connsiteX18" fmla="*/ 0 w 273068"/>
                <a:gd name="connsiteY18" fmla="*/ 92692 h 491020"/>
                <a:gd name="connsiteX0" fmla="*/ 0 w 273068"/>
                <a:gd name="connsiteY0" fmla="*/ 92692 h 491020"/>
                <a:gd name="connsiteX1" fmla="*/ 50105 w 273068"/>
                <a:gd name="connsiteY1" fmla="*/ 215447 h 491020"/>
                <a:gd name="connsiteX2" fmla="*/ 65631 w 273068"/>
                <a:gd name="connsiteY2" fmla="*/ 268177 h 491020"/>
                <a:gd name="connsiteX3" fmla="*/ 102714 w 273068"/>
                <a:gd name="connsiteY3" fmla="*/ 303130 h 491020"/>
                <a:gd name="connsiteX4" fmla="*/ 127766 w 273068"/>
                <a:gd name="connsiteY4" fmla="*/ 373275 h 491020"/>
                <a:gd name="connsiteX5" fmla="*/ 157828 w 273068"/>
                <a:gd name="connsiteY5" fmla="*/ 491020 h 491020"/>
                <a:gd name="connsiteX6" fmla="*/ 270563 w 273068"/>
                <a:gd name="connsiteY6" fmla="*/ 465968 h 491020"/>
                <a:gd name="connsiteX7" fmla="*/ 255531 w 273068"/>
                <a:gd name="connsiteY7" fmla="*/ 428390 h 491020"/>
                <a:gd name="connsiteX8" fmla="*/ 248016 w 273068"/>
                <a:gd name="connsiteY8" fmla="*/ 390812 h 491020"/>
                <a:gd name="connsiteX9" fmla="*/ 217953 w 273068"/>
                <a:gd name="connsiteY9" fmla="*/ 293109 h 491020"/>
                <a:gd name="connsiteX10" fmla="*/ 245511 w 273068"/>
                <a:gd name="connsiteY10" fmla="*/ 232984 h 491020"/>
                <a:gd name="connsiteX11" fmla="*/ 230479 w 273068"/>
                <a:gd name="connsiteY11" fmla="*/ 215447 h 491020"/>
                <a:gd name="connsiteX12" fmla="*/ 245511 w 273068"/>
                <a:gd name="connsiteY12" fmla="*/ 182880 h 491020"/>
                <a:gd name="connsiteX13" fmla="*/ 245511 w 273068"/>
                <a:gd name="connsiteY13" fmla="*/ 137786 h 491020"/>
                <a:gd name="connsiteX14" fmla="*/ 273068 w 273068"/>
                <a:gd name="connsiteY14" fmla="*/ 97703 h 491020"/>
                <a:gd name="connsiteX15" fmla="*/ 255531 w 273068"/>
                <a:gd name="connsiteY15" fmla="*/ 60125 h 491020"/>
                <a:gd name="connsiteX16" fmla="*/ 245511 w 273068"/>
                <a:gd name="connsiteY16" fmla="*/ 0 h 491020"/>
                <a:gd name="connsiteX17" fmla="*/ 205427 w 273068"/>
                <a:gd name="connsiteY17" fmla="*/ 17536 h 491020"/>
                <a:gd name="connsiteX18" fmla="*/ 0 w 273068"/>
                <a:gd name="connsiteY18" fmla="*/ 92692 h 49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3068" h="491020">
                  <a:moveTo>
                    <a:pt x="0" y="92692"/>
                  </a:moveTo>
                  <a:lnTo>
                    <a:pt x="50105" y="215447"/>
                  </a:lnTo>
                  <a:lnTo>
                    <a:pt x="65631" y="268177"/>
                  </a:lnTo>
                  <a:lnTo>
                    <a:pt x="102714" y="303130"/>
                  </a:lnTo>
                  <a:lnTo>
                    <a:pt x="127766" y="373275"/>
                  </a:lnTo>
                  <a:lnTo>
                    <a:pt x="157828" y="491020"/>
                  </a:lnTo>
                  <a:lnTo>
                    <a:pt x="270563" y="465968"/>
                  </a:lnTo>
                  <a:lnTo>
                    <a:pt x="255531" y="428390"/>
                  </a:lnTo>
                  <a:lnTo>
                    <a:pt x="248016" y="390812"/>
                  </a:lnTo>
                  <a:lnTo>
                    <a:pt x="217953" y="293109"/>
                  </a:lnTo>
                  <a:lnTo>
                    <a:pt x="245511" y="232984"/>
                  </a:lnTo>
                  <a:lnTo>
                    <a:pt x="230479" y="215447"/>
                  </a:lnTo>
                  <a:lnTo>
                    <a:pt x="245511" y="182880"/>
                  </a:lnTo>
                  <a:lnTo>
                    <a:pt x="245511" y="137786"/>
                  </a:lnTo>
                  <a:lnTo>
                    <a:pt x="273068" y="97703"/>
                  </a:lnTo>
                  <a:lnTo>
                    <a:pt x="255531" y="60125"/>
                  </a:lnTo>
                  <a:lnTo>
                    <a:pt x="245511" y="0"/>
                  </a:lnTo>
                  <a:lnTo>
                    <a:pt x="205427" y="17536"/>
                  </a:lnTo>
                  <a:lnTo>
                    <a:pt x="0" y="92692"/>
                  </a:lnTo>
                  <a:close/>
                </a:path>
              </a:pathLst>
            </a:custGeom>
            <a:solidFill>
              <a:srgbClr val="CCCCCC"/>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97" name="Freeform 38">
              <a:extLst>
                <a:ext uri="{FF2B5EF4-FFF2-40B4-BE49-F238E27FC236}">
                  <a16:creationId xmlns:a16="http://schemas.microsoft.com/office/drawing/2014/main" id="{88ED62E4-FA94-49EB-BAFE-39C9A2BA2B71}"/>
                </a:ext>
              </a:extLst>
            </p:cNvPr>
            <p:cNvSpPr/>
            <p:nvPr/>
          </p:nvSpPr>
          <p:spPr>
            <a:xfrm>
              <a:off x="4861996" y="2004090"/>
              <a:ext cx="340493" cy="188971"/>
            </a:xfrm>
            <a:custGeom>
              <a:avLst/>
              <a:gdLst>
                <a:gd name="connsiteX0" fmla="*/ 0 w 523588"/>
                <a:gd name="connsiteY0" fmla="*/ 137787 h 290604"/>
                <a:gd name="connsiteX1" fmla="*/ 5010 w 523588"/>
                <a:gd name="connsiteY1" fmla="*/ 217953 h 290604"/>
                <a:gd name="connsiteX2" fmla="*/ 17536 w 523588"/>
                <a:gd name="connsiteY2" fmla="*/ 250521 h 290604"/>
                <a:gd name="connsiteX3" fmla="*/ 20041 w 523588"/>
                <a:gd name="connsiteY3" fmla="*/ 290604 h 290604"/>
                <a:gd name="connsiteX4" fmla="*/ 303129 w 523588"/>
                <a:gd name="connsiteY4" fmla="*/ 170354 h 290604"/>
                <a:gd name="connsiteX5" fmla="*/ 360749 w 523588"/>
                <a:gd name="connsiteY5" fmla="*/ 237995 h 290604"/>
                <a:gd name="connsiteX6" fmla="*/ 383296 w 523588"/>
                <a:gd name="connsiteY6" fmla="*/ 253026 h 290604"/>
                <a:gd name="connsiteX7" fmla="*/ 383296 w 523588"/>
                <a:gd name="connsiteY7" fmla="*/ 253026 h 290604"/>
                <a:gd name="connsiteX8" fmla="*/ 403338 w 523588"/>
                <a:gd name="connsiteY8" fmla="*/ 210437 h 290604"/>
                <a:gd name="connsiteX9" fmla="*/ 408348 w 523588"/>
                <a:gd name="connsiteY9" fmla="*/ 190396 h 290604"/>
                <a:gd name="connsiteX10" fmla="*/ 428390 w 523588"/>
                <a:gd name="connsiteY10" fmla="*/ 195406 h 290604"/>
                <a:gd name="connsiteX11" fmla="*/ 455947 w 523588"/>
                <a:gd name="connsiteY11" fmla="*/ 202922 h 290604"/>
                <a:gd name="connsiteX12" fmla="*/ 470978 w 523588"/>
                <a:gd name="connsiteY12" fmla="*/ 190396 h 290604"/>
                <a:gd name="connsiteX13" fmla="*/ 478494 w 523588"/>
                <a:gd name="connsiteY13" fmla="*/ 177870 h 290604"/>
                <a:gd name="connsiteX14" fmla="*/ 523588 w 523588"/>
                <a:gd name="connsiteY14" fmla="*/ 140292 h 290604"/>
                <a:gd name="connsiteX15" fmla="*/ 523588 w 523588"/>
                <a:gd name="connsiteY15" fmla="*/ 115240 h 290604"/>
                <a:gd name="connsiteX16" fmla="*/ 503546 w 523588"/>
                <a:gd name="connsiteY16" fmla="*/ 97703 h 290604"/>
                <a:gd name="connsiteX17" fmla="*/ 478494 w 523588"/>
                <a:gd name="connsiteY17" fmla="*/ 87682 h 290604"/>
                <a:gd name="connsiteX18" fmla="*/ 455947 w 523588"/>
                <a:gd name="connsiteY18" fmla="*/ 87682 h 290604"/>
                <a:gd name="connsiteX19" fmla="*/ 465968 w 523588"/>
                <a:gd name="connsiteY19" fmla="*/ 102714 h 290604"/>
                <a:gd name="connsiteX20" fmla="*/ 480999 w 523588"/>
                <a:gd name="connsiteY20" fmla="*/ 120250 h 290604"/>
                <a:gd name="connsiteX21" fmla="*/ 488515 w 523588"/>
                <a:gd name="connsiteY21" fmla="*/ 130271 h 290604"/>
                <a:gd name="connsiteX22" fmla="*/ 478494 w 523588"/>
                <a:gd name="connsiteY22" fmla="*/ 162839 h 290604"/>
                <a:gd name="connsiteX23" fmla="*/ 445926 w 523588"/>
                <a:gd name="connsiteY23" fmla="*/ 170354 h 290604"/>
                <a:gd name="connsiteX24" fmla="*/ 425885 w 523588"/>
                <a:gd name="connsiteY24" fmla="*/ 160333 h 290604"/>
                <a:gd name="connsiteX25" fmla="*/ 408348 w 523588"/>
                <a:gd name="connsiteY25" fmla="*/ 137787 h 290604"/>
                <a:gd name="connsiteX26" fmla="*/ 395822 w 523588"/>
                <a:gd name="connsiteY26" fmla="*/ 117745 h 290604"/>
                <a:gd name="connsiteX27" fmla="*/ 340708 w 523588"/>
                <a:gd name="connsiteY27" fmla="*/ 75156 h 290604"/>
                <a:gd name="connsiteX28" fmla="*/ 343213 w 523588"/>
                <a:gd name="connsiteY28" fmla="*/ 45094 h 290604"/>
                <a:gd name="connsiteX29" fmla="*/ 335697 w 523588"/>
                <a:gd name="connsiteY29" fmla="*/ 22547 h 290604"/>
                <a:gd name="connsiteX30" fmla="*/ 303129 w 523588"/>
                <a:gd name="connsiteY30" fmla="*/ 0 h 290604"/>
                <a:gd name="connsiteX31" fmla="*/ 270562 w 523588"/>
                <a:gd name="connsiteY31" fmla="*/ 37578 h 290604"/>
                <a:gd name="connsiteX32" fmla="*/ 250520 w 523588"/>
                <a:gd name="connsiteY32" fmla="*/ 62630 h 290604"/>
                <a:gd name="connsiteX33" fmla="*/ 115239 w 523588"/>
                <a:gd name="connsiteY33" fmla="*/ 110229 h 290604"/>
                <a:gd name="connsiteX34" fmla="*/ 115239 w 523588"/>
                <a:gd name="connsiteY34" fmla="*/ 122755 h 290604"/>
                <a:gd name="connsiteX35" fmla="*/ 0 w 523588"/>
                <a:gd name="connsiteY35" fmla="*/ 137787 h 290604"/>
                <a:gd name="connsiteX0" fmla="*/ 0 w 523588"/>
                <a:gd name="connsiteY0" fmla="*/ 137787 h 290604"/>
                <a:gd name="connsiteX1" fmla="*/ 5010 w 523588"/>
                <a:gd name="connsiteY1" fmla="*/ 217953 h 290604"/>
                <a:gd name="connsiteX2" fmla="*/ 17536 w 523588"/>
                <a:gd name="connsiteY2" fmla="*/ 250521 h 290604"/>
                <a:gd name="connsiteX3" fmla="*/ 20041 w 523588"/>
                <a:gd name="connsiteY3" fmla="*/ 290604 h 290604"/>
                <a:gd name="connsiteX4" fmla="*/ 303129 w 523588"/>
                <a:gd name="connsiteY4" fmla="*/ 170354 h 290604"/>
                <a:gd name="connsiteX5" fmla="*/ 360749 w 523588"/>
                <a:gd name="connsiteY5" fmla="*/ 237995 h 290604"/>
                <a:gd name="connsiteX6" fmla="*/ 383296 w 523588"/>
                <a:gd name="connsiteY6" fmla="*/ 253026 h 290604"/>
                <a:gd name="connsiteX7" fmla="*/ 383296 w 523588"/>
                <a:gd name="connsiteY7" fmla="*/ 253026 h 290604"/>
                <a:gd name="connsiteX8" fmla="*/ 403338 w 523588"/>
                <a:gd name="connsiteY8" fmla="*/ 210437 h 290604"/>
                <a:gd name="connsiteX9" fmla="*/ 408348 w 523588"/>
                <a:gd name="connsiteY9" fmla="*/ 190396 h 290604"/>
                <a:gd name="connsiteX10" fmla="*/ 428390 w 523588"/>
                <a:gd name="connsiteY10" fmla="*/ 195406 h 290604"/>
                <a:gd name="connsiteX11" fmla="*/ 455947 w 523588"/>
                <a:gd name="connsiteY11" fmla="*/ 202922 h 290604"/>
                <a:gd name="connsiteX12" fmla="*/ 470978 w 523588"/>
                <a:gd name="connsiteY12" fmla="*/ 190396 h 290604"/>
                <a:gd name="connsiteX13" fmla="*/ 478494 w 523588"/>
                <a:gd name="connsiteY13" fmla="*/ 177870 h 290604"/>
                <a:gd name="connsiteX14" fmla="*/ 523588 w 523588"/>
                <a:gd name="connsiteY14" fmla="*/ 140292 h 290604"/>
                <a:gd name="connsiteX15" fmla="*/ 523588 w 523588"/>
                <a:gd name="connsiteY15" fmla="*/ 115240 h 290604"/>
                <a:gd name="connsiteX16" fmla="*/ 503546 w 523588"/>
                <a:gd name="connsiteY16" fmla="*/ 97703 h 290604"/>
                <a:gd name="connsiteX17" fmla="*/ 478494 w 523588"/>
                <a:gd name="connsiteY17" fmla="*/ 87682 h 290604"/>
                <a:gd name="connsiteX18" fmla="*/ 455947 w 523588"/>
                <a:gd name="connsiteY18" fmla="*/ 87682 h 290604"/>
                <a:gd name="connsiteX19" fmla="*/ 465968 w 523588"/>
                <a:gd name="connsiteY19" fmla="*/ 102714 h 290604"/>
                <a:gd name="connsiteX20" fmla="*/ 480999 w 523588"/>
                <a:gd name="connsiteY20" fmla="*/ 120250 h 290604"/>
                <a:gd name="connsiteX21" fmla="*/ 488515 w 523588"/>
                <a:gd name="connsiteY21" fmla="*/ 130271 h 290604"/>
                <a:gd name="connsiteX22" fmla="*/ 478494 w 523588"/>
                <a:gd name="connsiteY22" fmla="*/ 162839 h 290604"/>
                <a:gd name="connsiteX23" fmla="*/ 445926 w 523588"/>
                <a:gd name="connsiteY23" fmla="*/ 170354 h 290604"/>
                <a:gd name="connsiteX24" fmla="*/ 425885 w 523588"/>
                <a:gd name="connsiteY24" fmla="*/ 160333 h 290604"/>
                <a:gd name="connsiteX25" fmla="*/ 408348 w 523588"/>
                <a:gd name="connsiteY25" fmla="*/ 137787 h 290604"/>
                <a:gd name="connsiteX26" fmla="*/ 395822 w 523588"/>
                <a:gd name="connsiteY26" fmla="*/ 117745 h 290604"/>
                <a:gd name="connsiteX27" fmla="*/ 340708 w 523588"/>
                <a:gd name="connsiteY27" fmla="*/ 75156 h 290604"/>
                <a:gd name="connsiteX28" fmla="*/ 343213 w 523588"/>
                <a:gd name="connsiteY28" fmla="*/ 45094 h 290604"/>
                <a:gd name="connsiteX29" fmla="*/ 335697 w 523588"/>
                <a:gd name="connsiteY29" fmla="*/ 22547 h 290604"/>
                <a:gd name="connsiteX30" fmla="*/ 303129 w 523588"/>
                <a:gd name="connsiteY30" fmla="*/ 0 h 290604"/>
                <a:gd name="connsiteX31" fmla="*/ 270562 w 523588"/>
                <a:gd name="connsiteY31" fmla="*/ 37578 h 290604"/>
                <a:gd name="connsiteX32" fmla="*/ 115239 w 523588"/>
                <a:gd name="connsiteY32" fmla="*/ 110229 h 290604"/>
                <a:gd name="connsiteX33" fmla="*/ 115239 w 523588"/>
                <a:gd name="connsiteY33" fmla="*/ 122755 h 290604"/>
                <a:gd name="connsiteX34" fmla="*/ 0 w 523588"/>
                <a:gd name="connsiteY34" fmla="*/ 137787 h 290604"/>
                <a:gd name="connsiteX0" fmla="*/ 0 w 523588"/>
                <a:gd name="connsiteY0" fmla="*/ 137787 h 290604"/>
                <a:gd name="connsiteX1" fmla="*/ 5010 w 523588"/>
                <a:gd name="connsiteY1" fmla="*/ 217953 h 290604"/>
                <a:gd name="connsiteX2" fmla="*/ 17536 w 523588"/>
                <a:gd name="connsiteY2" fmla="*/ 250521 h 290604"/>
                <a:gd name="connsiteX3" fmla="*/ 20041 w 523588"/>
                <a:gd name="connsiteY3" fmla="*/ 290604 h 290604"/>
                <a:gd name="connsiteX4" fmla="*/ 303129 w 523588"/>
                <a:gd name="connsiteY4" fmla="*/ 170354 h 290604"/>
                <a:gd name="connsiteX5" fmla="*/ 360749 w 523588"/>
                <a:gd name="connsiteY5" fmla="*/ 237995 h 290604"/>
                <a:gd name="connsiteX6" fmla="*/ 383296 w 523588"/>
                <a:gd name="connsiteY6" fmla="*/ 253026 h 290604"/>
                <a:gd name="connsiteX7" fmla="*/ 383296 w 523588"/>
                <a:gd name="connsiteY7" fmla="*/ 253026 h 290604"/>
                <a:gd name="connsiteX8" fmla="*/ 403338 w 523588"/>
                <a:gd name="connsiteY8" fmla="*/ 210437 h 290604"/>
                <a:gd name="connsiteX9" fmla="*/ 408348 w 523588"/>
                <a:gd name="connsiteY9" fmla="*/ 190396 h 290604"/>
                <a:gd name="connsiteX10" fmla="*/ 428390 w 523588"/>
                <a:gd name="connsiteY10" fmla="*/ 195406 h 290604"/>
                <a:gd name="connsiteX11" fmla="*/ 455947 w 523588"/>
                <a:gd name="connsiteY11" fmla="*/ 202922 h 290604"/>
                <a:gd name="connsiteX12" fmla="*/ 470978 w 523588"/>
                <a:gd name="connsiteY12" fmla="*/ 190396 h 290604"/>
                <a:gd name="connsiteX13" fmla="*/ 478494 w 523588"/>
                <a:gd name="connsiteY13" fmla="*/ 177870 h 290604"/>
                <a:gd name="connsiteX14" fmla="*/ 523588 w 523588"/>
                <a:gd name="connsiteY14" fmla="*/ 140292 h 290604"/>
                <a:gd name="connsiteX15" fmla="*/ 523588 w 523588"/>
                <a:gd name="connsiteY15" fmla="*/ 115240 h 290604"/>
                <a:gd name="connsiteX16" fmla="*/ 503546 w 523588"/>
                <a:gd name="connsiteY16" fmla="*/ 97703 h 290604"/>
                <a:gd name="connsiteX17" fmla="*/ 478494 w 523588"/>
                <a:gd name="connsiteY17" fmla="*/ 87682 h 290604"/>
                <a:gd name="connsiteX18" fmla="*/ 455947 w 523588"/>
                <a:gd name="connsiteY18" fmla="*/ 87682 h 290604"/>
                <a:gd name="connsiteX19" fmla="*/ 465968 w 523588"/>
                <a:gd name="connsiteY19" fmla="*/ 102714 h 290604"/>
                <a:gd name="connsiteX20" fmla="*/ 480999 w 523588"/>
                <a:gd name="connsiteY20" fmla="*/ 120250 h 290604"/>
                <a:gd name="connsiteX21" fmla="*/ 488515 w 523588"/>
                <a:gd name="connsiteY21" fmla="*/ 130271 h 290604"/>
                <a:gd name="connsiteX22" fmla="*/ 478494 w 523588"/>
                <a:gd name="connsiteY22" fmla="*/ 162839 h 290604"/>
                <a:gd name="connsiteX23" fmla="*/ 445926 w 523588"/>
                <a:gd name="connsiteY23" fmla="*/ 170354 h 290604"/>
                <a:gd name="connsiteX24" fmla="*/ 425885 w 523588"/>
                <a:gd name="connsiteY24" fmla="*/ 160333 h 290604"/>
                <a:gd name="connsiteX25" fmla="*/ 408348 w 523588"/>
                <a:gd name="connsiteY25" fmla="*/ 137787 h 290604"/>
                <a:gd name="connsiteX26" fmla="*/ 395822 w 523588"/>
                <a:gd name="connsiteY26" fmla="*/ 117745 h 290604"/>
                <a:gd name="connsiteX27" fmla="*/ 340708 w 523588"/>
                <a:gd name="connsiteY27" fmla="*/ 75156 h 290604"/>
                <a:gd name="connsiteX28" fmla="*/ 343213 w 523588"/>
                <a:gd name="connsiteY28" fmla="*/ 45094 h 290604"/>
                <a:gd name="connsiteX29" fmla="*/ 335697 w 523588"/>
                <a:gd name="connsiteY29" fmla="*/ 22547 h 290604"/>
                <a:gd name="connsiteX30" fmla="*/ 303129 w 523588"/>
                <a:gd name="connsiteY30" fmla="*/ 0 h 290604"/>
                <a:gd name="connsiteX31" fmla="*/ 270562 w 523588"/>
                <a:gd name="connsiteY31" fmla="*/ 37578 h 290604"/>
                <a:gd name="connsiteX32" fmla="*/ 115239 w 523588"/>
                <a:gd name="connsiteY32" fmla="*/ 110229 h 290604"/>
                <a:gd name="connsiteX33" fmla="*/ 98529 w 523588"/>
                <a:gd name="connsiteY33" fmla="*/ 117990 h 290604"/>
                <a:gd name="connsiteX34" fmla="*/ 0 w 523588"/>
                <a:gd name="connsiteY34" fmla="*/ 137787 h 29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3588" h="290604">
                  <a:moveTo>
                    <a:pt x="0" y="137787"/>
                  </a:moveTo>
                  <a:lnTo>
                    <a:pt x="5010" y="217953"/>
                  </a:lnTo>
                  <a:lnTo>
                    <a:pt x="17536" y="250521"/>
                  </a:lnTo>
                  <a:lnTo>
                    <a:pt x="20041" y="290604"/>
                  </a:lnTo>
                  <a:lnTo>
                    <a:pt x="303129" y="170354"/>
                  </a:lnTo>
                  <a:lnTo>
                    <a:pt x="360749" y="237995"/>
                  </a:lnTo>
                  <a:lnTo>
                    <a:pt x="383296" y="253026"/>
                  </a:lnTo>
                  <a:lnTo>
                    <a:pt x="383296" y="253026"/>
                  </a:lnTo>
                  <a:lnTo>
                    <a:pt x="403338" y="210437"/>
                  </a:lnTo>
                  <a:lnTo>
                    <a:pt x="408348" y="190396"/>
                  </a:lnTo>
                  <a:lnTo>
                    <a:pt x="428390" y="195406"/>
                  </a:lnTo>
                  <a:lnTo>
                    <a:pt x="455947" y="202922"/>
                  </a:lnTo>
                  <a:lnTo>
                    <a:pt x="470978" y="190396"/>
                  </a:lnTo>
                  <a:lnTo>
                    <a:pt x="478494" y="177870"/>
                  </a:lnTo>
                  <a:lnTo>
                    <a:pt x="523588" y="140292"/>
                  </a:lnTo>
                  <a:lnTo>
                    <a:pt x="523588" y="115240"/>
                  </a:lnTo>
                  <a:lnTo>
                    <a:pt x="503546" y="97703"/>
                  </a:lnTo>
                  <a:lnTo>
                    <a:pt x="478494" y="87682"/>
                  </a:lnTo>
                  <a:lnTo>
                    <a:pt x="455947" y="87682"/>
                  </a:lnTo>
                  <a:lnTo>
                    <a:pt x="465968" y="102714"/>
                  </a:lnTo>
                  <a:lnTo>
                    <a:pt x="480999" y="120250"/>
                  </a:lnTo>
                  <a:lnTo>
                    <a:pt x="488515" y="130271"/>
                  </a:lnTo>
                  <a:lnTo>
                    <a:pt x="478494" y="162839"/>
                  </a:lnTo>
                  <a:lnTo>
                    <a:pt x="445926" y="170354"/>
                  </a:lnTo>
                  <a:lnTo>
                    <a:pt x="425885" y="160333"/>
                  </a:lnTo>
                  <a:lnTo>
                    <a:pt x="408348" y="137787"/>
                  </a:lnTo>
                  <a:lnTo>
                    <a:pt x="395822" y="117745"/>
                  </a:lnTo>
                  <a:lnTo>
                    <a:pt x="340708" y="75156"/>
                  </a:lnTo>
                  <a:lnTo>
                    <a:pt x="343213" y="45094"/>
                  </a:lnTo>
                  <a:lnTo>
                    <a:pt x="335697" y="22547"/>
                  </a:lnTo>
                  <a:lnTo>
                    <a:pt x="303129" y="0"/>
                  </a:lnTo>
                  <a:lnTo>
                    <a:pt x="270562" y="37578"/>
                  </a:lnTo>
                  <a:lnTo>
                    <a:pt x="115239" y="110229"/>
                  </a:lnTo>
                  <a:lnTo>
                    <a:pt x="98529" y="117990"/>
                  </a:lnTo>
                  <a:lnTo>
                    <a:pt x="0" y="137787"/>
                  </a:lnTo>
                  <a:close/>
                </a:path>
              </a:pathLst>
            </a:custGeom>
            <a:solidFill>
              <a:srgbClr val="CCCCCC"/>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98" name="Freeform 39">
              <a:extLst>
                <a:ext uri="{FF2B5EF4-FFF2-40B4-BE49-F238E27FC236}">
                  <a16:creationId xmlns:a16="http://schemas.microsoft.com/office/drawing/2014/main" id="{73E31960-68C4-48C2-9576-C276EAEC8224}"/>
                </a:ext>
              </a:extLst>
            </p:cNvPr>
            <p:cNvSpPr/>
            <p:nvPr/>
          </p:nvSpPr>
          <p:spPr>
            <a:xfrm>
              <a:off x="5024480" y="2114581"/>
              <a:ext cx="52782" cy="85709"/>
            </a:xfrm>
            <a:custGeom>
              <a:avLst/>
              <a:gdLst>
                <a:gd name="connsiteX0" fmla="*/ 0 w 71437"/>
                <a:gd name="connsiteY0" fmla="*/ 21431 h 123825"/>
                <a:gd name="connsiteX1" fmla="*/ 26193 w 71437"/>
                <a:gd name="connsiteY1" fmla="*/ 69056 h 123825"/>
                <a:gd name="connsiteX2" fmla="*/ 23812 w 71437"/>
                <a:gd name="connsiteY2" fmla="*/ 95250 h 123825"/>
                <a:gd name="connsiteX3" fmla="*/ 42862 w 71437"/>
                <a:gd name="connsiteY3" fmla="*/ 123825 h 123825"/>
                <a:gd name="connsiteX4" fmla="*/ 66675 w 71437"/>
                <a:gd name="connsiteY4" fmla="*/ 100013 h 123825"/>
                <a:gd name="connsiteX5" fmla="*/ 71437 w 71437"/>
                <a:gd name="connsiteY5" fmla="*/ 76200 h 123825"/>
                <a:gd name="connsiteX6" fmla="*/ 66675 w 71437"/>
                <a:gd name="connsiteY6" fmla="*/ 57150 h 123825"/>
                <a:gd name="connsiteX7" fmla="*/ 71437 w 71437"/>
                <a:gd name="connsiteY7" fmla="*/ 38100 h 123825"/>
                <a:gd name="connsiteX8" fmla="*/ 50006 w 71437"/>
                <a:gd name="connsiteY8" fmla="*/ 0 h 123825"/>
                <a:gd name="connsiteX9" fmla="*/ 0 w 71437"/>
                <a:gd name="connsiteY9" fmla="*/ 21431 h 123825"/>
                <a:gd name="connsiteX0" fmla="*/ 0 w 71437"/>
                <a:gd name="connsiteY0" fmla="*/ 28575 h 130969"/>
                <a:gd name="connsiteX1" fmla="*/ 26193 w 71437"/>
                <a:gd name="connsiteY1" fmla="*/ 76200 h 130969"/>
                <a:gd name="connsiteX2" fmla="*/ 23812 w 71437"/>
                <a:gd name="connsiteY2" fmla="*/ 102394 h 130969"/>
                <a:gd name="connsiteX3" fmla="*/ 42862 w 71437"/>
                <a:gd name="connsiteY3" fmla="*/ 130969 h 130969"/>
                <a:gd name="connsiteX4" fmla="*/ 66675 w 71437"/>
                <a:gd name="connsiteY4" fmla="*/ 107157 h 130969"/>
                <a:gd name="connsiteX5" fmla="*/ 71437 w 71437"/>
                <a:gd name="connsiteY5" fmla="*/ 83344 h 130969"/>
                <a:gd name="connsiteX6" fmla="*/ 66675 w 71437"/>
                <a:gd name="connsiteY6" fmla="*/ 64294 h 130969"/>
                <a:gd name="connsiteX7" fmla="*/ 71437 w 71437"/>
                <a:gd name="connsiteY7" fmla="*/ 45244 h 130969"/>
                <a:gd name="connsiteX8" fmla="*/ 42862 w 71437"/>
                <a:gd name="connsiteY8" fmla="*/ 0 h 130969"/>
                <a:gd name="connsiteX9" fmla="*/ 0 w 71437"/>
                <a:gd name="connsiteY9" fmla="*/ 28575 h 130969"/>
                <a:gd name="connsiteX0" fmla="*/ 0 w 80962"/>
                <a:gd name="connsiteY0" fmla="*/ 26194 h 130969"/>
                <a:gd name="connsiteX1" fmla="*/ 35718 w 80962"/>
                <a:gd name="connsiteY1" fmla="*/ 76200 h 130969"/>
                <a:gd name="connsiteX2" fmla="*/ 33337 w 80962"/>
                <a:gd name="connsiteY2" fmla="*/ 102394 h 130969"/>
                <a:gd name="connsiteX3" fmla="*/ 52387 w 80962"/>
                <a:gd name="connsiteY3" fmla="*/ 130969 h 130969"/>
                <a:gd name="connsiteX4" fmla="*/ 76200 w 80962"/>
                <a:gd name="connsiteY4" fmla="*/ 107157 h 130969"/>
                <a:gd name="connsiteX5" fmla="*/ 80962 w 80962"/>
                <a:gd name="connsiteY5" fmla="*/ 83344 h 130969"/>
                <a:gd name="connsiteX6" fmla="*/ 76200 w 80962"/>
                <a:gd name="connsiteY6" fmla="*/ 64294 h 130969"/>
                <a:gd name="connsiteX7" fmla="*/ 80962 w 80962"/>
                <a:gd name="connsiteY7" fmla="*/ 45244 h 130969"/>
                <a:gd name="connsiteX8" fmla="*/ 52387 w 80962"/>
                <a:gd name="connsiteY8" fmla="*/ 0 h 130969"/>
                <a:gd name="connsiteX9" fmla="*/ 0 w 80962"/>
                <a:gd name="connsiteY9" fmla="*/ 26194 h 130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62" h="130969">
                  <a:moveTo>
                    <a:pt x="0" y="26194"/>
                  </a:moveTo>
                  <a:lnTo>
                    <a:pt x="35718" y="76200"/>
                  </a:lnTo>
                  <a:lnTo>
                    <a:pt x="33337" y="102394"/>
                  </a:lnTo>
                  <a:lnTo>
                    <a:pt x="52387" y="130969"/>
                  </a:lnTo>
                  <a:lnTo>
                    <a:pt x="76200" y="107157"/>
                  </a:lnTo>
                  <a:lnTo>
                    <a:pt x="80962" y="83344"/>
                  </a:lnTo>
                  <a:lnTo>
                    <a:pt x="76200" y="64294"/>
                  </a:lnTo>
                  <a:lnTo>
                    <a:pt x="80962" y="45244"/>
                  </a:lnTo>
                  <a:lnTo>
                    <a:pt x="52387" y="0"/>
                  </a:lnTo>
                  <a:lnTo>
                    <a:pt x="0" y="26194"/>
                  </a:lnTo>
                  <a:close/>
                </a:path>
              </a:pathLst>
            </a:custGeom>
            <a:solidFill>
              <a:srgbClr val="CCCCCC"/>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99" name="Freeform 40">
              <a:extLst>
                <a:ext uri="{FF2B5EF4-FFF2-40B4-BE49-F238E27FC236}">
                  <a16:creationId xmlns:a16="http://schemas.microsoft.com/office/drawing/2014/main" id="{90AA4291-63DA-40F4-B5BD-B2F19EB0F235}"/>
                </a:ext>
              </a:extLst>
            </p:cNvPr>
            <p:cNvSpPr/>
            <p:nvPr/>
          </p:nvSpPr>
          <p:spPr>
            <a:xfrm>
              <a:off x="4877520" y="2132136"/>
              <a:ext cx="179044" cy="156959"/>
            </a:xfrm>
            <a:custGeom>
              <a:avLst/>
              <a:gdLst>
                <a:gd name="connsiteX0" fmla="*/ 0 w 273844"/>
                <a:gd name="connsiteY0" fmla="*/ 85725 h 235743"/>
                <a:gd name="connsiteX1" fmla="*/ 11906 w 273844"/>
                <a:gd name="connsiteY1" fmla="*/ 142875 h 235743"/>
                <a:gd name="connsiteX2" fmla="*/ 64294 w 273844"/>
                <a:gd name="connsiteY2" fmla="*/ 235743 h 235743"/>
                <a:gd name="connsiteX3" fmla="*/ 109538 w 273844"/>
                <a:gd name="connsiteY3" fmla="*/ 214312 h 235743"/>
                <a:gd name="connsiteX4" fmla="*/ 121444 w 273844"/>
                <a:gd name="connsiteY4" fmla="*/ 192881 h 235743"/>
                <a:gd name="connsiteX5" fmla="*/ 145256 w 273844"/>
                <a:gd name="connsiteY5" fmla="*/ 164306 h 235743"/>
                <a:gd name="connsiteX6" fmla="*/ 188119 w 273844"/>
                <a:gd name="connsiteY6" fmla="*/ 161925 h 235743"/>
                <a:gd name="connsiteX7" fmla="*/ 207169 w 273844"/>
                <a:gd name="connsiteY7" fmla="*/ 152400 h 235743"/>
                <a:gd name="connsiteX8" fmla="*/ 216694 w 273844"/>
                <a:gd name="connsiteY8" fmla="*/ 126206 h 235743"/>
                <a:gd name="connsiteX9" fmla="*/ 269081 w 273844"/>
                <a:gd name="connsiteY9" fmla="*/ 111918 h 235743"/>
                <a:gd name="connsiteX10" fmla="*/ 273844 w 273844"/>
                <a:gd name="connsiteY10" fmla="*/ 102393 h 235743"/>
                <a:gd name="connsiteX11" fmla="*/ 259556 w 273844"/>
                <a:gd name="connsiteY11" fmla="*/ 69056 h 235743"/>
                <a:gd name="connsiteX12" fmla="*/ 259556 w 273844"/>
                <a:gd name="connsiteY12" fmla="*/ 30956 h 235743"/>
                <a:gd name="connsiteX13" fmla="*/ 223838 w 273844"/>
                <a:gd name="connsiteY13" fmla="*/ 0 h 235743"/>
                <a:gd name="connsiteX14" fmla="*/ 0 w 273844"/>
                <a:gd name="connsiteY14" fmla="*/ 85725 h 235743"/>
                <a:gd name="connsiteX0" fmla="*/ 0 w 273844"/>
                <a:gd name="connsiteY0" fmla="*/ 92893 h 242911"/>
                <a:gd name="connsiteX1" fmla="*/ 11906 w 273844"/>
                <a:gd name="connsiteY1" fmla="*/ 150043 h 242911"/>
                <a:gd name="connsiteX2" fmla="*/ 64294 w 273844"/>
                <a:gd name="connsiteY2" fmla="*/ 242911 h 242911"/>
                <a:gd name="connsiteX3" fmla="*/ 109538 w 273844"/>
                <a:gd name="connsiteY3" fmla="*/ 221480 h 242911"/>
                <a:gd name="connsiteX4" fmla="*/ 121444 w 273844"/>
                <a:gd name="connsiteY4" fmla="*/ 200049 h 242911"/>
                <a:gd name="connsiteX5" fmla="*/ 145256 w 273844"/>
                <a:gd name="connsiteY5" fmla="*/ 171474 h 242911"/>
                <a:gd name="connsiteX6" fmla="*/ 188119 w 273844"/>
                <a:gd name="connsiteY6" fmla="*/ 169093 h 242911"/>
                <a:gd name="connsiteX7" fmla="*/ 207169 w 273844"/>
                <a:gd name="connsiteY7" fmla="*/ 159568 h 242911"/>
                <a:gd name="connsiteX8" fmla="*/ 216694 w 273844"/>
                <a:gd name="connsiteY8" fmla="*/ 133374 h 242911"/>
                <a:gd name="connsiteX9" fmla="*/ 269081 w 273844"/>
                <a:gd name="connsiteY9" fmla="*/ 119086 h 242911"/>
                <a:gd name="connsiteX10" fmla="*/ 273844 w 273844"/>
                <a:gd name="connsiteY10" fmla="*/ 109561 h 242911"/>
                <a:gd name="connsiteX11" fmla="*/ 259556 w 273844"/>
                <a:gd name="connsiteY11" fmla="*/ 76224 h 242911"/>
                <a:gd name="connsiteX12" fmla="*/ 259556 w 273844"/>
                <a:gd name="connsiteY12" fmla="*/ 38124 h 242911"/>
                <a:gd name="connsiteX13" fmla="*/ 219089 w 273844"/>
                <a:gd name="connsiteY13" fmla="*/ 0 h 242911"/>
                <a:gd name="connsiteX14" fmla="*/ 0 w 273844"/>
                <a:gd name="connsiteY14" fmla="*/ 92893 h 242911"/>
                <a:gd name="connsiteX0" fmla="*/ 0 w 273844"/>
                <a:gd name="connsiteY0" fmla="*/ 92893 h 242911"/>
                <a:gd name="connsiteX1" fmla="*/ 2409 w 273844"/>
                <a:gd name="connsiteY1" fmla="*/ 150043 h 242911"/>
                <a:gd name="connsiteX2" fmla="*/ 64294 w 273844"/>
                <a:gd name="connsiteY2" fmla="*/ 242911 h 242911"/>
                <a:gd name="connsiteX3" fmla="*/ 109538 w 273844"/>
                <a:gd name="connsiteY3" fmla="*/ 221480 h 242911"/>
                <a:gd name="connsiteX4" fmla="*/ 121444 w 273844"/>
                <a:gd name="connsiteY4" fmla="*/ 200049 h 242911"/>
                <a:gd name="connsiteX5" fmla="*/ 145256 w 273844"/>
                <a:gd name="connsiteY5" fmla="*/ 171474 h 242911"/>
                <a:gd name="connsiteX6" fmla="*/ 188119 w 273844"/>
                <a:gd name="connsiteY6" fmla="*/ 169093 h 242911"/>
                <a:gd name="connsiteX7" fmla="*/ 207169 w 273844"/>
                <a:gd name="connsiteY7" fmla="*/ 159568 h 242911"/>
                <a:gd name="connsiteX8" fmla="*/ 216694 w 273844"/>
                <a:gd name="connsiteY8" fmla="*/ 133374 h 242911"/>
                <a:gd name="connsiteX9" fmla="*/ 269081 w 273844"/>
                <a:gd name="connsiteY9" fmla="*/ 119086 h 242911"/>
                <a:gd name="connsiteX10" fmla="*/ 273844 w 273844"/>
                <a:gd name="connsiteY10" fmla="*/ 109561 h 242911"/>
                <a:gd name="connsiteX11" fmla="*/ 259556 w 273844"/>
                <a:gd name="connsiteY11" fmla="*/ 76224 h 242911"/>
                <a:gd name="connsiteX12" fmla="*/ 259556 w 273844"/>
                <a:gd name="connsiteY12" fmla="*/ 38124 h 242911"/>
                <a:gd name="connsiteX13" fmla="*/ 219089 w 273844"/>
                <a:gd name="connsiteY13" fmla="*/ 0 h 242911"/>
                <a:gd name="connsiteX14" fmla="*/ 0 w 273844"/>
                <a:gd name="connsiteY14" fmla="*/ 92893 h 24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3844" h="242911">
                  <a:moveTo>
                    <a:pt x="0" y="92893"/>
                  </a:moveTo>
                  <a:lnTo>
                    <a:pt x="2409" y="150043"/>
                  </a:lnTo>
                  <a:lnTo>
                    <a:pt x="64294" y="242911"/>
                  </a:lnTo>
                  <a:lnTo>
                    <a:pt x="109538" y="221480"/>
                  </a:lnTo>
                  <a:lnTo>
                    <a:pt x="121444" y="200049"/>
                  </a:lnTo>
                  <a:lnTo>
                    <a:pt x="145256" y="171474"/>
                  </a:lnTo>
                  <a:lnTo>
                    <a:pt x="188119" y="169093"/>
                  </a:lnTo>
                  <a:lnTo>
                    <a:pt x="207169" y="159568"/>
                  </a:lnTo>
                  <a:lnTo>
                    <a:pt x="216694" y="133374"/>
                  </a:lnTo>
                  <a:lnTo>
                    <a:pt x="269081" y="119086"/>
                  </a:lnTo>
                  <a:lnTo>
                    <a:pt x="273844" y="109561"/>
                  </a:lnTo>
                  <a:lnTo>
                    <a:pt x="259556" y="76224"/>
                  </a:lnTo>
                  <a:lnTo>
                    <a:pt x="259556" y="38124"/>
                  </a:lnTo>
                  <a:lnTo>
                    <a:pt x="219089" y="0"/>
                  </a:lnTo>
                  <a:lnTo>
                    <a:pt x="0" y="92893"/>
                  </a:lnTo>
                  <a:close/>
                </a:path>
              </a:pathLst>
            </a:custGeom>
            <a:solidFill>
              <a:srgbClr val="CCCCCC"/>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00" name="Freeform 41">
              <a:extLst>
                <a:ext uri="{FF2B5EF4-FFF2-40B4-BE49-F238E27FC236}">
                  <a16:creationId xmlns:a16="http://schemas.microsoft.com/office/drawing/2014/main" id="{ECA575A6-C29D-424D-9587-825636DEE043}"/>
                </a:ext>
              </a:extLst>
            </p:cNvPr>
            <p:cNvSpPr/>
            <p:nvPr/>
          </p:nvSpPr>
          <p:spPr>
            <a:xfrm>
              <a:off x="4765747" y="2306649"/>
              <a:ext cx="142821" cy="297397"/>
            </a:xfrm>
            <a:custGeom>
              <a:avLst/>
              <a:gdLst>
                <a:gd name="connsiteX0" fmla="*/ 21431 w 219075"/>
                <a:gd name="connsiteY0" fmla="*/ 0 h 457200"/>
                <a:gd name="connsiteX1" fmla="*/ 7144 w 219075"/>
                <a:gd name="connsiteY1" fmla="*/ 64294 h 457200"/>
                <a:gd name="connsiteX2" fmla="*/ 0 w 219075"/>
                <a:gd name="connsiteY2" fmla="*/ 97631 h 457200"/>
                <a:gd name="connsiteX3" fmla="*/ 14288 w 219075"/>
                <a:gd name="connsiteY3" fmla="*/ 138113 h 457200"/>
                <a:gd name="connsiteX4" fmla="*/ 16669 w 219075"/>
                <a:gd name="connsiteY4" fmla="*/ 176213 h 457200"/>
                <a:gd name="connsiteX5" fmla="*/ 45244 w 219075"/>
                <a:gd name="connsiteY5" fmla="*/ 185738 h 457200"/>
                <a:gd name="connsiteX6" fmla="*/ 88106 w 219075"/>
                <a:gd name="connsiteY6" fmla="*/ 200025 h 457200"/>
                <a:gd name="connsiteX7" fmla="*/ 90488 w 219075"/>
                <a:gd name="connsiteY7" fmla="*/ 242888 h 457200"/>
                <a:gd name="connsiteX8" fmla="*/ 52388 w 219075"/>
                <a:gd name="connsiteY8" fmla="*/ 302419 h 457200"/>
                <a:gd name="connsiteX9" fmla="*/ 30956 w 219075"/>
                <a:gd name="connsiteY9" fmla="*/ 350044 h 457200"/>
                <a:gd name="connsiteX10" fmla="*/ 42863 w 219075"/>
                <a:gd name="connsiteY10" fmla="*/ 383381 h 457200"/>
                <a:gd name="connsiteX11" fmla="*/ 83344 w 219075"/>
                <a:gd name="connsiteY11" fmla="*/ 400050 h 457200"/>
                <a:gd name="connsiteX12" fmla="*/ 126206 w 219075"/>
                <a:gd name="connsiteY12" fmla="*/ 407194 h 457200"/>
                <a:gd name="connsiteX13" fmla="*/ 130969 w 219075"/>
                <a:gd name="connsiteY13" fmla="*/ 435769 h 457200"/>
                <a:gd name="connsiteX14" fmla="*/ 150019 w 219075"/>
                <a:gd name="connsiteY14" fmla="*/ 457200 h 457200"/>
                <a:gd name="connsiteX15" fmla="*/ 161925 w 219075"/>
                <a:gd name="connsiteY15" fmla="*/ 438150 h 457200"/>
                <a:gd name="connsiteX16" fmla="*/ 166688 w 219075"/>
                <a:gd name="connsiteY16" fmla="*/ 397669 h 457200"/>
                <a:gd name="connsiteX17" fmla="*/ 171450 w 219075"/>
                <a:gd name="connsiteY17" fmla="*/ 383381 h 457200"/>
                <a:gd name="connsiteX18" fmla="*/ 183356 w 219075"/>
                <a:gd name="connsiteY18" fmla="*/ 354806 h 457200"/>
                <a:gd name="connsiteX19" fmla="*/ 185738 w 219075"/>
                <a:gd name="connsiteY19" fmla="*/ 311944 h 457200"/>
                <a:gd name="connsiteX20" fmla="*/ 202406 w 219075"/>
                <a:gd name="connsiteY20" fmla="*/ 283369 h 457200"/>
                <a:gd name="connsiteX21" fmla="*/ 200025 w 219075"/>
                <a:gd name="connsiteY21" fmla="*/ 264319 h 457200"/>
                <a:gd name="connsiteX22" fmla="*/ 216694 w 219075"/>
                <a:gd name="connsiteY22" fmla="*/ 207169 h 457200"/>
                <a:gd name="connsiteX23" fmla="*/ 219075 w 219075"/>
                <a:gd name="connsiteY23" fmla="*/ 169069 h 457200"/>
                <a:gd name="connsiteX24" fmla="*/ 192881 w 219075"/>
                <a:gd name="connsiteY24" fmla="*/ 145256 h 457200"/>
                <a:gd name="connsiteX25" fmla="*/ 171450 w 219075"/>
                <a:gd name="connsiteY25" fmla="*/ 147638 h 457200"/>
                <a:gd name="connsiteX26" fmla="*/ 166688 w 219075"/>
                <a:gd name="connsiteY26" fmla="*/ 138113 h 457200"/>
                <a:gd name="connsiteX27" fmla="*/ 159544 w 219075"/>
                <a:gd name="connsiteY27" fmla="*/ 119063 h 457200"/>
                <a:gd name="connsiteX28" fmla="*/ 171450 w 219075"/>
                <a:gd name="connsiteY28" fmla="*/ 73819 h 457200"/>
                <a:gd name="connsiteX29" fmla="*/ 192881 w 219075"/>
                <a:gd name="connsiteY29" fmla="*/ 38100 h 457200"/>
                <a:gd name="connsiteX30" fmla="*/ 164306 w 219075"/>
                <a:gd name="connsiteY30" fmla="*/ 16669 h 457200"/>
                <a:gd name="connsiteX31" fmla="*/ 111919 w 219075"/>
                <a:gd name="connsiteY31" fmla="*/ 21431 h 457200"/>
                <a:gd name="connsiteX32" fmla="*/ 21431 w 219075"/>
                <a:gd name="connsiteY32" fmla="*/ 0 h 457200"/>
                <a:gd name="connsiteX0" fmla="*/ 11906 w 219075"/>
                <a:gd name="connsiteY0" fmla="*/ 0 h 457200"/>
                <a:gd name="connsiteX1" fmla="*/ 7144 w 219075"/>
                <a:gd name="connsiteY1" fmla="*/ 64294 h 457200"/>
                <a:gd name="connsiteX2" fmla="*/ 0 w 219075"/>
                <a:gd name="connsiteY2" fmla="*/ 97631 h 457200"/>
                <a:gd name="connsiteX3" fmla="*/ 14288 w 219075"/>
                <a:gd name="connsiteY3" fmla="*/ 138113 h 457200"/>
                <a:gd name="connsiteX4" fmla="*/ 16669 w 219075"/>
                <a:gd name="connsiteY4" fmla="*/ 176213 h 457200"/>
                <a:gd name="connsiteX5" fmla="*/ 45244 w 219075"/>
                <a:gd name="connsiteY5" fmla="*/ 185738 h 457200"/>
                <a:gd name="connsiteX6" fmla="*/ 88106 w 219075"/>
                <a:gd name="connsiteY6" fmla="*/ 200025 h 457200"/>
                <a:gd name="connsiteX7" fmla="*/ 90488 w 219075"/>
                <a:gd name="connsiteY7" fmla="*/ 242888 h 457200"/>
                <a:gd name="connsiteX8" fmla="*/ 52388 w 219075"/>
                <a:gd name="connsiteY8" fmla="*/ 302419 h 457200"/>
                <a:gd name="connsiteX9" fmla="*/ 30956 w 219075"/>
                <a:gd name="connsiteY9" fmla="*/ 350044 h 457200"/>
                <a:gd name="connsiteX10" fmla="*/ 42863 w 219075"/>
                <a:gd name="connsiteY10" fmla="*/ 383381 h 457200"/>
                <a:gd name="connsiteX11" fmla="*/ 83344 w 219075"/>
                <a:gd name="connsiteY11" fmla="*/ 400050 h 457200"/>
                <a:gd name="connsiteX12" fmla="*/ 126206 w 219075"/>
                <a:gd name="connsiteY12" fmla="*/ 407194 h 457200"/>
                <a:gd name="connsiteX13" fmla="*/ 130969 w 219075"/>
                <a:gd name="connsiteY13" fmla="*/ 435769 h 457200"/>
                <a:gd name="connsiteX14" fmla="*/ 150019 w 219075"/>
                <a:gd name="connsiteY14" fmla="*/ 457200 h 457200"/>
                <a:gd name="connsiteX15" fmla="*/ 161925 w 219075"/>
                <a:gd name="connsiteY15" fmla="*/ 438150 h 457200"/>
                <a:gd name="connsiteX16" fmla="*/ 166688 w 219075"/>
                <a:gd name="connsiteY16" fmla="*/ 397669 h 457200"/>
                <a:gd name="connsiteX17" fmla="*/ 171450 w 219075"/>
                <a:gd name="connsiteY17" fmla="*/ 383381 h 457200"/>
                <a:gd name="connsiteX18" fmla="*/ 183356 w 219075"/>
                <a:gd name="connsiteY18" fmla="*/ 354806 h 457200"/>
                <a:gd name="connsiteX19" fmla="*/ 185738 w 219075"/>
                <a:gd name="connsiteY19" fmla="*/ 311944 h 457200"/>
                <a:gd name="connsiteX20" fmla="*/ 202406 w 219075"/>
                <a:gd name="connsiteY20" fmla="*/ 283369 h 457200"/>
                <a:gd name="connsiteX21" fmla="*/ 200025 w 219075"/>
                <a:gd name="connsiteY21" fmla="*/ 264319 h 457200"/>
                <a:gd name="connsiteX22" fmla="*/ 216694 w 219075"/>
                <a:gd name="connsiteY22" fmla="*/ 207169 h 457200"/>
                <a:gd name="connsiteX23" fmla="*/ 219075 w 219075"/>
                <a:gd name="connsiteY23" fmla="*/ 169069 h 457200"/>
                <a:gd name="connsiteX24" fmla="*/ 192881 w 219075"/>
                <a:gd name="connsiteY24" fmla="*/ 145256 h 457200"/>
                <a:gd name="connsiteX25" fmla="*/ 171450 w 219075"/>
                <a:gd name="connsiteY25" fmla="*/ 147638 h 457200"/>
                <a:gd name="connsiteX26" fmla="*/ 166688 w 219075"/>
                <a:gd name="connsiteY26" fmla="*/ 138113 h 457200"/>
                <a:gd name="connsiteX27" fmla="*/ 159544 w 219075"/>
                <a:gd name="connsiteY27" fmla="*/ 119063 h 457200"/>
                <a:gd name="connsiteX28" fmla="*/ 171450 w 219075"/>
                <a:gd name="connsiteY28" fmla="*/ 73819 h 457200"/>
                <a:gd name="connsiteX29" fmla="*/ 192881 w 219075"/>
                <a:gd name="connsiteY29" fmla="*/ 38100 h 457200"/>
                <a:gd name="connsiteX30" fmla="*/ 164306 w 219075"/>
                <a:gd name="connsiteY30" fmla="*/ 16669 h 457200"/>
                <a:gd name="connsiteX31" fmla="*/ 111919 w 219075"/>
                <a:gd name="connsiteY31" fmla="*/ 21431 h 457200"/>
                <a:gd name="connsiteX32" fmla="*/ 11906 w 219075"/>
                <a:gd name="connsiteY32"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9075" h="457200">
                  <a:moveTo>
                    <a:pt x="11906" y="0"/>
                  </a:moveTo>
                  <a:lnTo>
                    <a:pt x="7144" y="64294"/>
                  </a:lnTo>
                  <a:lnTo>
                    <a:pt x="0" y="97631"/>
                  </a:lnTo>
                  <a:lnTo>
                    <a:pt x="14288" y="138113"/>
                  </a:lnTo>
                  <a:lnTo>
                    <a:pt x="16669" y="176213"/>
                  </a:lnTo>
                  <a:lnTo>
                    <a:pt x="45244" y="185738"/>
                  </a:lnTo>
                  <a:lnTo>
                    <a:pt x="88106" y="200025"/>
                  </a:lnTo>
                  <a:lnTo>
                    <a:pt x="90488" y="242888"/>
                  </a:lnTo>
                  <a:lnTo>
                    <a:pt x="52388" y="302419"/>
                  </a:lnTo>
                  <a:lnTo>
                    <a:pt x="30956" y="350044"/>
                  </a:lnTo>
                  <a:lnTo>
                    <a:pt x="42863" y="383381"/>
                  </a:lnTo>
                  <a:lnTo>
                    <a:pt x="83344" y="400050"/>
                  </a:lnTo>
                  <a:lnTo>
                    <a:pt x="126206" y="407194"/>
                  </a:lnTo>
                  <a:lnTo>
                    <a:pt x="130969" y="435769"/>
                  </a:lnTo>
                  <a:lnTo>
                    <a:pt x="150019" y="457200"/>
                  </a:lnTo>
                  <a:lnTo>
                    <a:pt x="161925" y="438150"/>
                  </a:lnTo>
                  <a:lnTo>
                    <a:pt x="166688" y="397669"/>
                  </a:lnTo>
                  <a:lnTo>
                    <a:pt x="171450" y="383381"/>
                  </a:lnTo>
                  <a:lnTo>
                    <a:pt x="183356" y="354806"/>
                  </a:lnTo>
                  <a:lnTo>
                    <a:pt x="185738" y="311944"/>
                  </a:lnTo>
                  <a:lnTo>
                    <a:pt x="202406" y="283369"/>
                  </a:lnTo>
                  <a:lnTo>
                    <a:pt x="200025" y="264319"/>
                  </a:lnTo>
                  <a:lnTo>
                    <a:pt x="216694" y="207169"/>
                  </a:lnTo>
                  <a:lnTo>
                    <a:pt x="219075" y="169069"/>
                  </a:lnTo>
                  <a:lnTo>
                    <a:pt x="192881" y="145256"/>
                  </a:lnTo>
                  <a:lnTo>
                    <a:pt x="171450" y="147638"/>
                  </a:lnTo>
                  <a:lnTo>
                    <a:pt x="166688" y="138113"/>
                  </a:lnTo>
                  <a:lnTo>
                    <a:pt x="159544" y="119063"/>
                  </a:lnTo>
                  <a:lnTo>
                    <a:pt x="171450" y="73819"/>
                  </a:lnTo>
                  <a:lnTo>
                    <a:pt x="192881" y="38100"/>
                  </a:lnTo>
                  <a:lnTo>
                    <a:pt x="164306" y="16669"/>
                  </a:lnTo>
                  <a:lnTo>
                    <a:pt x="111919" y="21431"/>
                  </a:lnTo>
                  <a:lnTo>
                    <a:pt x="11906" y="0"/>
                  </a:lnTo>
                  <a:close/>
                </a:path>
              </a:pathLst>
            </a:custGeom>
            <a:solidFill>
              <a:srgbClr val="CCCCCC"/>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01" name="Freeform 42">
              <a:extLst>
                <a:ext uri="{FF2B5EF4-FFF2-40B4-BE49-F238E27FC236}">
                  <a16:creationId xmlns:a16="http://schemas.microsoft.com/office/drawing/2014/main" id="{D05451B2-B377-4E4C-96E8-4A33AE370B31}"/>
                </a:ext>
              </a:extLst>
            </p:cNvPr>
            <p:cNvSpPr/>
            <p:nvPr/>
          </p:nvSpPr>
          <p:spPr>
            <a:xfrm>
              <a:off x="4758502" y="2530730"/>
              <a:ext cx="100388" cy="163155"/>
            </a:xfrm>
            <a:custGeom>
              <a:avLst/>
              <a:gdLst>
                <a:gd name="connsiteX0" fmla="*/ 0 w 154781"/>
                <a:gd name="connsiteY0" fmla="*/ 0 h 235744"/>
                <a:gd name="connsiteX1" fmla="*/ 30956 w 154781"/>
                <a:gd name="connsiteY1" fmla="*/ 66675 h 235744"/>
                <a:gd name="connsiteX2" fmla="*/ 28575 w 154781"/>
                <a:gd name="connsiteY2" fmla="*/ 85725 h 235744"/>
                <a:gd name="connsiteX3" fmla="*/ 52387 w 154781"/>
                <a:gd name="connsiteY3" fmla="*/ 126206 h 235744"/>
                <a:gd name="connsiteX4" fmla="*/ 47625 w 154781"/>
                <a:gd name="connsiteY4" fmla="*/ 142875 h 235744"/>
                <a:gd name="connsiteX5" fmla="*/ 66675 w 154781"/>
                <a:gd name="connsiteY5" fmla="*/ 183356 h 235744"/>
                <a:gd name="connsiteX6" fmla="*/ 69056 w 154781"/>
                <a:gd name="connsiteY6" fmla="*/ 207169 h 235744"/>
                <a:gd name="connsiteX7" fmla="*/ 78581 w 154781"/>
                <a:gd name="connsiteY7" fmla="*/ 235744 h 235744"/>
                <a:gd name="connsiteX8" fmla="*/ 92869 w 154781"/>
                <a:gd name="connsiteY8" fmla="*/ 221456 h 235744"/>
                <a:gd name="connsiteX9" fmla="*/ 114300 w 154781"/>
                <a:gd name="connsiteY9" fmla="*/ 214312 h 235744"/>
                <a:gd name="connsiteX10" fmla="*/ 114300 w 154781"/>
                <a:gd name="connsiteY10" fmla="*/ 214312 h 235744"/>
                <a:gd name="connsiteX11" fmla="*/ 152400 w 154781"/>
                <a:gd name="connsiteY11" fmla="*/ 195262 h 235744"/>
                <a:gd name="connsiteX12" fmla="*/ 154781 w 154781"/>
                <a:gd name="connsiteY12" fmla="*/ 159544 h 235744"/>
                <a:gd name="connsiteX13" fmla="*/ 147637 w 154781"/>
                <a:gd name="connsiteY13" fmla="*/ 135731 h 235744"/>
                <a:gd name="connsiteX14" fmla="*/ 128587 w 154781"/>
                <a:gd name="connsiteY14" fmla="*/ 119062 h 235744"/>
                <a:gd name="connsiteX15" fmla="*/ 121444 w 154781"/>
                <a:gd name="connsiteY15" fmla="*/ 126206 h 235744"/>
                <a:gd name="connsiteX16" fmla="*/ 102394 w 154781"/>
                <a:gd name="connsiteY16" fmla="*/ 116681 h 235744"/>
                <a:gd name="connsiteX17" fmla="*/ 83344 w 154781"/>
                <a:gd name="connsiteY17" fmla="*/ 95250 h 235744"/>
                <a:gd name="connsiteX18" fmla="*/ 71437 w 154781"/>
                <a:gd name="connsiteY18" fmla="*/ 76200 h 235744"/>
                <a:gd name="connsiteX19" fmla="*/ 45244 w 154781"/>
                <a:gd name="connsiteY19" fmla="*/ 33337 h 235744"/>
                <a:gd name="connsiteX20" fmla="*/ 0 w 154781"/>
                <a:gd name="connsiteY20" fmla="*/ 0 h 235744"/>
                <a:gd name="connsiteX0" fmla="*/ 0 w 154781"/>
                <a:gd name="connsiteY0" fmla="*/ 14288 h 250032"/>
                <a:gd name="connsiteX1" fmla="*/ 30956 w 154781"/>
                <a:gd name="connsiteY1" fmla="*/ 80963 h 250032"/>
                <a:gd name="connsiteX2" fmla="*/ 28575 w 154781"/>
                <a:gd name="connsiteY2" fmla="*/ 100013 h 250032"/>
                <a:gd name="connsiteX3" fmla="*/ 52387 w 154781"/>
                <a:gd name="connsiteY3" fmla="*/ 140494 h 250032"/>
                <a:gd name="connsiteX4" fmla="*/ 47625 w 154781"/>
                <a:gd name="connsiteY4" fmla="*/ 157163 h 250032"/>
                <a:gd name="connsiteX5" fmla="*/ 66675 w 154781"/>
                <a:gd name="connsiteY5" fmla="*/ 197644 h 250032"/>
                <a:gd name="connsiteX6" fmla="*/ 69056 w 154781"/>
                <a:gd name="connsiteY6" fmla="*/ 221457 h 250032"/>
                <a:gd name="connsiteX7" fmla="*/ 78581 w 154781"/>
                <a:gd name="connsiteY7" fmla="*/ 250032 h 250032"/>
                <a:gd name="connsiteX8" fmla="*/ 92869 w 154781"/>
                <a:gd name="connsiteY8" fmla="*/ 235744 h 250032"/>
                <a:gd name="connsiteX9" fmla="*/ 114300 w 154781"/>
                <a:gd name="connsiteY9" fmla="*/ 228600 h 250032"/>
                <a:gd name="connsiteX10" fmla="*/ 114300 w 154781"/>
                <a:gd name="connsiteY10" fmla="*/ 228600 h 250032"/>
                <a:gd name="connsiteX11" fmla="*/ 152400 w 154781"/>
                <a:gd name="connsiteY11" fmla="*/ 209550 h 250032"/>
                <a:gd name="connsiteX12" fmla="*/ 154781 w 154781"/>
                <a:gd name="connsiteY12" fmla="*/ 173832 h 250032"/>
                <a:gd name="connsiteX13" fmla="*/ 147637 w 154781"/>
                <a:gd name="connsiteY13" fmla="*/ 150019 h 250032"/>
                <a:gd name="connsiteX14" fmla="*/ 128587 w 154781"/>
                <a:gd name="connsiteY14" fmla="*/ 133350 h 250032"/>
                <a:gd name="connsiteX15" fmla="*/ 121444 w 154781"/>
                <a:gd name="connsiteY15" fmla="*/ 140494 h 250032"/>
                <a:gd name="connsiteX16" fmla="*/ 102394 w 154781"/>
                <a:gd name="connsiteY16" fmla="*/ 130969 h 250032"/>
                <a:gd name="connsiteX17" fmla="*/ 83344 w 154781"/>
                <a:gd name="connsiteY17" fmla="*/ 109538 h 250032"/>
                <a:gd name="connsiteX18" fmla="*/ 71437 w 154781"/>
                <a:gd name="connsiteY18" fmla="*/ 90488 h 250032"/>
                <a:gd name="connsiteX19" fmla="*/ 30957 w 154781"/>
                <a:gd name="connsiteY19" fmla="*/ 0 h 250032"/>
                <a:gd name="connsiteX20" fmla="*/ 0 w 154781"/>
                <a:gd name="connsiteY20" fmla="*/ 14288 h 250032"/>
                <a:gd name="connsiteX0" fmla="*/ 0 w 154793"/>
                <a:gd name="connsiteY0" fmla="*/ 14288 h 250032"/>
                <a:gd name="connsiteX1" fmla="*/ 30956 w 154793"/>
                <a:gd name="connsiteY1" fmla="*/ 80963 h 250032"/>
                <a:gd name="connsiteX2" fmla="*/ 28575 w 154793"/>
                <a:gd name="connsiteY2" fmla="*/ 100013 h 250032"/>
                <a:gd name="connsiteX3" fmla="*/ 52387 w 154793"/>
                <a:gd name="connsiteY3" fmla="*/ 140494 h 250032"/>
                <a:gd name="connsiteX4" fmla="*/ 47625 w 154793"/>
                <a:gd name="connsiteY4" fmla="*/ 157163 h 250032"/>
                <a:gd name="connsiteX5" fmla="*/ 66675 w 154793"/>
                <a:gd name="connsiteY5" fmla="*/ 197644 h 250032"/>
                <a:gd name="connsiteX6" fmla="*/ 69056 w 154793"/>
                <a:gd name="connsiteY6" fmla="*/ 221457 h 250032"/>
                <a:gd name="connsiteX7" fmla="*/ 78581 w 154793"/>
                <a:gd name="connsiteY7" fmla="*/ 250032 h 250032"/>
                <a:gd name="connsiteX8" fmla="*/ 92869 w 154793"/>
                <a:gd name="connsiteY8" fmla="*/ 235744 h 250032"/>
                <a:gd name="connsiteX9" fmla="*/ 114300 w 154793"/>
                <a:gd name="connsiteY9" fmla="*/ 228600 h 250032"/>
                <a:gd name="connsiteX10" fmla="*/ 114300 w 154793"/>
                <a:gd name="connsiteY10" fmla="*/ 228600 h 250032"/>
                <a:gd name="connsiteX11" fmla="*/ 154793 w 154793"/>
                <a:gd name="connsiteY11" fmla="*/ 230914 h 250032"/>
                <a:gd name="connsiteX12" fmla="*/ 154781 w 154793"/>
                <a:gd name="connsiteY12" fmla="*/ 173832 h 250032"/>
                <a:gd name="connsiteX13" fmla="*/ 147637 w 154793"/>
                <a:gd name="connsiteY13" fmla="*/ 150019 h 250032"/>
                <a:gd name="connsiteX14" fmla="*/ 128587 w 154793"/>
                <a:gd name="connsiteY14" fmla="*/ 133350 h 250032"/>
                <a:gd name="connsiteX15" fmla="*/ 121444 w 154793"/>
                <a:gd name="connsiteY15" fmla="*/ 140494 h 250032"/>
                <a:gd name="connsiteX16" fmla="*/ 102394 w 154793"/>
                <a:gd name="connsiteY16" fmla="*/ 130969 h 250032"/>
                <a:gd name="connsiteX17" fmla="*/ 83344 w 154793"/>
                <a:gd name="connsiteY17" fmla="*/ 109538 h 250032"/>
                <a:gd name="connsiteX18" fmla="*/ 71437 w 154793"/>
                <a:gd name="connsiteY18" fmla="*/ 90488 h 250032"/>
                <a:gd name="connsiteX19" fmla="*/ 30957 w 154793"/>
                <a:gd name="connsiteY19" fmla="*/ 0 h 250032"/>
                <a:gd name="connsiteX20" fmla="*/ 0 w 154793"/>
                <a:gd name="connsiteY20" fmla="*/ 14288 h 250032"/>
                <a:gd name="connsiteX0" fmla="*/ 0 w 154793"/>
                <a:gd name="connsiteY0" fmla="*/ 14288 h 250032"/>
                <a:gd name="connsiteX1" fmla="*/ 30956 w 154793"/>
                <a:gd name="connsiteY1" fmla="*/ 80963 h 250032"/>
                <a:gd name="connsiteX2" fmla="*/ 28575 w 154793"/>
                <a:gd name="connsiteY2" fmla="*/ 100013 h 250032"/>
                <a:gd name="connsiteX3" fmla="*/ 52387 w 154793"/>
                <a:gd name="connsiteY3" fmla="*/ 140494 h 250032"/>
                <a:gd name="connsiteX4" fmla="*/ 47625 w 154793"/>
                <a:gd name="connsiteY4" fmla="*/ 157163 h 250032"/>
                <a:gd name="connsiteX5" fmla="*/ 66675 w 154793"/>
                <a:gd name="connsiteY5" fmla="*/ 197644 h 250032"/>
                <a:gd name="connsiteX6" fmla="*/ 69056 w 154793"/>
                <a:gd name="connsiteY6" fmla="*/ 221457 h 250032"/>
                <a:gd name="connsiteX7" fmla="*/ 78581 w 154793"/>
                <a:gd name="connsiteY7" fmla="*/ 250032 h 250032"/>
                <a:gd name="connsiteX8" fmla="*/ 92869 w 154793"/>
                <a:gd name="connsiteY8" fmla="*/ 235744 h 250032"/>
                <a:gd name="connsiteX9" fmla="*/ 114300 w 154793"/>
                <a:gd name="connsiteY9" fmla="*/ 228600 h 250032"/>
                <a:gd name="connsiteX10" fmla="*/ 116694 w 154793"/>
                <a:gd name="connsiteY10" fmla="*/ 242843 h 250032"/>
                <a:gd name="connsiteX11" fmla="*/ 154793 w 154793"/>
                <a:gd name="connsiteY11" fmla="*/ 230914 h 250032"/>
                <a:gd name="connsiteX12" fmla="*/ 154781 w 154793"/>
                <a:gd name="connsiteY12" fmla="*/ 173832 h 250032"/>
                <a:gd name="connsiteX13" fmla="*/ 147637 w 154793"/>
                <a:gd name="connsiteY13" fmla="*/ 150019 h 250032"/>
                <a:gd name="connsiteX14" fmla="*/ 128587 w 154793"/>
                <a:gd name="connsiteY14" fmla="*/ 133350 h 250032"/>
                <a:gd name="connsiteX15" fmla="*/ 121444 w 154793"/>
                <a:gd name="connsiteY15" fmla="*/ 140494 h 250032"/>
                <a:gd name="connsiteX16" fmla="*/ 102394 w 154793"/>
                <a:gd name="connsiteY16" fmla="*/ 130969 h 250032"/>
                <a:gd name="connsiteX17" fmla="*/ 83344 w 154793"/>
                <a:gd name="connsiteY17" fmla="*/ 109538 h 250032"/>
                <a:gd name="connsiteX18" fmla="*/ 71437 w 154793"/>
                <a:gd name="connsiteY18" fmla="*/ 90488 h 250032"/>
                <a:gd name="connsiteX19" fmla="*/ 30957 w 154793"/>
                <a:gd name="connsiteY19" fmla="*/ 0 h 250032"/>
                <a:gd name="connsiteX20" fmla="*/ 0 w 154793"/>
                <a:gd name="connsiteY20" fmla="*/ 14288 h 25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4793" h="250032">
                  <a:moveTo>
                    <a:pt x="0" y="14288"/>
                  </a:moveTo>
                  <a:lnTo>
                    <a:pt x="30956" y="80963"/>
                  </a:lnTo>
                  <a:lnTo>
                    <a:pt x="28575" y="100013"/>
                  </a:lnTo>
                  <a:lnTo>
                    <a:pt x="52387" y="140494"/>
                  </a:lnTo>
                  <a:lnTo>
                    <a:pt x="47625" y="157163"/>
                  </a:lnTo>
                  <a:lnTo>
                    <a:pt x="66675" y="197644"/>
                  </a:lnTo>
                  <a:lnTo>
                    <a:pt x="69056" y="221457"/>
                  </a:lnTo>
                  <a:lnTo>
                    <a:pt x="78581" y="250032"/>
                  </a:lnTo>
                  <a:lnTo>
                    <a:pt x="92869" y="235744"/>
                  </a:lnTo>
                  <a:lnTo>
                    <a:pt x="114300" y="228600"/>
                  </a:lnTo>
                  <a:lnTo>
                    <a:pt x="116694" y="242843"/>
                  </a:lnTo>
                  <a:lnTo>
                    <a:pt x="154793" y="230914"/>
                  </a:lnTo>
                  <a:cubicBezTo>
                    <a:pt x="154789" y="211887"/>
                    <a:pt x="154785" y="192859"/>
                    <a:pt x="154781" y="173832"/>
                  </a:cubicBezTo>
                  <a:lnTo>
                    <a:pt x="147637" y="150019"/>
                  </a:lnTo>
                  <a:lnTo>
                    <a:pt x="128587" y="133350"/>
                  </a:lnTo>
                  <a:lnTo>
                    <a:pt x="121444" y="140494"/>
                  </a:lnTo>
                  <a:lnTo>
                    <a:pt x="102394" y="130969"/>
                  </a:lnTo>
                  <a:lnTo>
                    <a:pt x="83344" y="109538"/>
                  </a:lnTo>
                  <a:lnTo>
                    <a:pt x="71437" y="90488"/>
                  </a:lnTo>
                  <a:lnTo>
                    <a:pt x="30957" y="0"/>
                  </a:lnTo>
                  <a:lnTo>
                    <a:pt x="0" y="14288"/>
                  </a:lnTo>
                  <a:close/>
                </a:path>
              </a:pathLst>
            </a:custGeom>
            <a:solidFill>
              <a:srgbClr val="CCCCCC"/>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dirty="0">
                <a:solidFill>
                  <a:schemeClr val="bg1"/>
                </a:solidFill>
                <a:ea typeface="ＭＳ Ｐゴシック" charset="-128"/>
              </a:endParaRPr>
            </a:p>
          </p:txBody>
        </p:sp>
        <p:sp>
          <p:nvSpPr>
            <p:cNvPr id="102" name="Freeform 43">
              <a:extLst>
                <a:ext uri="{FF2B5EF4-FFF2-40B4-BE49-F238E27FC236}">
                  <a16:creationId xmlns:a16="http://schemas.microsoft.com/office/drawing/2014/main" id="{D90D1A89-4328-404F-8BA2-7A9727EC63A0}"/>
                </a:ext>
              </a:extLst>
            </p:cNvPr>
            <p:cNvSpPr/>
            <p:nvPr/>
          </p:nvSpPr>
          <p:spPr>
            <a:xfrm>
              <a:off x="4157205" y="2559643"/>
              <a:ext cx="433638" cy="472944"/>
            </a:xfrm>
            <a:custGeom>
              <a:avLst/>
              <a:gdLst>
                <a:gd name="connsiteX0" fmla="*/ 190500 w 664369"/>
                <a:gd name="connsiteY0" fmla="*/ 0 h 704850"/>
                <a:gd name="connsiteX1" fmla="*/ 195263 w 664369"/>
                <a:gd name="connsiteY1" fmla="*/ 73819 h 704850"/>
                <a:gd name="connsiteX2" fmla="*/ 195263 w 664369"/>
                <a:gd name="connsiteY2" fmla="*/ 178594 h 704850"/>
                <a:gd name="connsiteX3" fmla="*/ 147638 w 664369"/>
                <a:gd name="connsiteY3" fmla="*/ 264319 h 704850"/>
                <a:gd name="connsiteX4" fmla="*/ 111919 w 664369"/>
                <a:gd name="connsiteY4" fmla="*/ 285750 h 704850"/>
                <a:gd name="connsiteX5" fmla="*/ 92869 w 664369"/>
                <a:gd name="connsiteY5" fmla="*/ 297657 h 704850"/>
                <a:gd name="connsiteX6" fmla="*/ 90488 w 664369"/>
                <a:gd name="connsiteY6" fmla="*/ 326232 h 704850"/>
                <a:gd name="connsiteX7" fmla="*/ 102394 w 664369"/>
                <a:gd name="connsiteY7" fmla="*/ 330994 h 704850"/>
                <a:gd name="connsiteX8" fmla="*/ 100013 w 664369"/>
                <a:gd name="connsiteY8" fmla="*/ 354807 h 704850"/>
                <a:gd name="connsiteX9" fmla="*/ 104775 w 664369"/>
                <a:gd name="connsiteY9" fmla="*/ 369094 h 704850"/>
                <a:gd name="connsiteX10" fmla="*/ 83344 w 664369"/>
                <a:gd name="connsiteY10" fmla="*/ 388144 h 704850"/>
                <a:gd name="connsiteX11" fmla="*/ 80963 w 664369"/>
                <a:gd name="connsiteY11" fmla="*/ 392907 h 704850"/>
                <a:gd name="connsiteX12" fmla="*/ 69056 w 664369"/>
                <a:gd name="connsiteY12" fmla="*/ 369094 h 704850"/>
                <a:gd name="connsiteX13" fmla="*/ 45244 w 664369"/>
                <a:gd name="connsiteY13" fmla="*/ 381000 h 704850"/>
                <a:gd name="connsiteX14" fmla="*/ 45244 w 664369"/>
                <a:gd name="connsiteY14" fmla="*/ 421482 h 704850"/>
                <a:gd name="connsiteX15" fmla="*/ 52388 w 664369"/>
                <a:gd name="connsiteY15" fmla="*/ 438150 h 704850"/>
                <a:gd name="connsiteX16" fmla="*/ 0 w 664369"/>
                <a:gd name="connsiteY16" fmla="*/ 502444 h 704850"/>
                <a:gd name="connsiteX17" fmla="*/ 33338 w 664369"/>
                <a:gd name="connsiteY17" fmla="*/ 607219 h 704850"/>
                <a:gd name="connsiteX18" fmla="*/ 88106 w 664369"/>
                <a:gd name="connsiteY18" fmla="*/ 642938 h 704850"/>
                <a:gd name="connsiteX19" fmla="*/ 104775 w 664369"/>
                <a:gd name="connsiteY19" fmla="*/ 638175 h 704850"/>
                <a:gd name="connsiteX20" fmla="*/ 152400 w 664369"/>
                <a:gd name="connsiteY20" fmla="*/ 685800 h 704850"/>
                <a:gd name="connsiteX21" fmla="*/ 169069 w 664369"/>
                <a:gd name="connsiteY21" fmla="*/ 685800 h 704850"/>
                <a:gd name="connsiteX22" fmla="*/ 214313 w 664369"/>
                <a:gd name="connsiteY22" fmla="*/ 704850 h 704850"/>
                <a:gd name="connsiteX23" fmla="*/ 230981 w 664369"/>
                <a:gd name="connsiteY23" fmla="*/ 666750 h 704850"/>
                <a:gd name="connsiteX24" fmla="*/ 264319 w 664369"/>
                <a:gd name="connsiteY24" fmla="*/ 647700 h 704850"/>
                <a:gd name="connsiteX25" fmla="*/ 285750 w 664369"/>
                <a:gd name="connsiteY25" fmla="*/ 645319 h 704850"/>
                <a:gd name="connsiteX26" fmla="*/ 352425 w 664369"/>
                <a:gd name="connsiteY26" fmla="*/ 604838 h 704850"/>
                <a:gd name="connsiteX27" fmla="*/ 369094 w 664369"/>
                <a:gd name="connsiteY27" fmla="*/ 597694 h 704850"/>
                <a:gd name="connsiteX28" fmla="*/ 366713 w 664369"/>
                <a:gd name="connsiteY28" fmla="*/ 559594 h 704850"/>
                <a:gd name="connsiteX29" fmla="*/ 369094 w 664369"/>
                <a:gd name="connsiteY29" fmla="*/ 528638 h 704850"/>
                <a:gd name="connsiteX30" fmla="*/ 373856 w 664369"/>
                <a:gd name="connsiteY30" fmla="*/ 497682 h 704850"/>
                <a:gd name="connsiteX31" fmla="*/ 381000 w 664369"/>
                <a:gd name="connsiteY31" fmla="*/ 473869 h 704850"/>
                <a:gd name="connsiteX32" fmla="*/ 407194 w 664369"/>
                <a:gd name="connsiteY32" fmla="*/ 435769 h 704850"/>
                <a:gd name="connsiteX33" fmla="*/ 428625 w 664369"/>
                <a:gd name="connsiteY33" fmla="*/ 385763 h 704850"/>
                <a:gd name="connsiteX34" fmla="*/ 428625 w 664369"/>
                <a:gd name="connsiteY34" fmla="*/ 385763 h 704850"/>
                <a:gd name="connsiteX35" fmla="*/ 476250 w 664369"/>
                <a:gd name="connsiteY35" fmla="*/ 354807 h 704850"/>
                <a:gd name="connsiteX36" fmla="*/ 502444 w 664369"/>
                <a:gd name="connsiteY36" fmla="*/ 330994 h 704850"/>
                <a:gd name="connsiteX37" fmla="*/ 507206 w 664369"/>
                <a:gd name="connsiteY37" fmla="*/ 292894 h 704850"/>
                <a:gd name="connsiteX38" fmla="*/ 573881 w 664369"/>
                <a:gd name="connsiteY38" fmla="*/ 188119 h 704850"/>
                <a:gd name="connsiteX39" fmla="*/ 571500 w 664369"/>
                <a:gd name="connsiteY39" fmla="*/ 169069 h 704850"/>
                <a:gd name="connsiteX40" fmla="*/ 573881 w 664369"/>
                <a:gd name="connsiteY40" fmla="*/ 159544 h 704850"/>
                <a:gd name="connsiteX41" fmla="*/ 614363 w 664369"/>
                <a:gd name="connsiteY41" fmla="*/ 150019 h 704850"/>
                <a:gd name="connsiteX42" fmla="*/ 628650 w 664369"/>
                <a:gd name="connsiteY42" fmla="*/ 159544 h 704850"/>
                <a:gd name="connsiteX43" fmla="*/ 647700 w 664369"/>
                <a:gd name="connsiteY43" fmla="*/ 161925 h 704850"/>
                <a:gd name="connsiteX44" fmla="*/ 659606 w 664369"/>
                <a:gd name="connsiteY44" fmla="*/ 133350 h 704850"/>
                <a:gd name="connsiteX45" fmla="*/ 664369 w 664369"/>
                <a:gd name="connsiteY45" fmla="*/ 119063 h 704850"/>
                <a:gd name="connsiteX46" fmla="*/ 645319 w 664369"/>
                <a:gd name="connsiteY46" fmla="*/ 104775 h 704850"/>
                <a:gd name="connsiteX47" fmla="*/ 642938 w 664369"/>
                <a:gd name="connsiteY47" fmla="*/ 92869 h 704850"/>
                <a:gd name="connsiteX48" fmla="*/ 621506 w 664369"/>
                <a:gd name="connsiteY48" fmla="*/ 83344 h 704850"/>
                <a:gd name="connsiteX49" fmla="*/ 590550 w 664369"/>
                <a:gd name="connsiteY49" fmla="*/ 88107 h 704850"/>
                <a:gd name="connsiteX50" fmla="*/ 573881 w 664369"/>
                <a:gd name="connsiteY50" fmla="*/ 104775 h 704850"/>
                <a:gd name="connsiteX51" fmla="*/ 564356 w 664369"/>
                <a:gd name="connsiteY51" fmla="*/ 116682 h 704850"/>
                <a:gd name="connsiteX52" fmla="*/ 547688 w 664369"/>
                <a:gd name="connsiteY52" fmla="*/ 126207 h 704850"/>
                <a:gd name="connsiteX53" fmla="*/ 528638 w 664369"/>
                <a:gd name="connsiteY53" fmla="*/ 133350 h 704850"/>
                <a:gd name="connsiteX54" fmla="*/ 516731 w 664369"/>
                <a:gd name="connsiteY54" fmla="*/ 128588 h 704850"/>
                <a:gd name="connsiteX55" fmla="*/ 502444 w 664369"/>
                <a:gd name="connsiteY55" fmla="*/ 128588 h 704850"/>
                <a:gd name="connsiteX56" fmla="*/ 495300 w 664369"/>
                <a:gd name="connsiteY56" fmla="*/ 121444 h 704850"/>
                <a:gd name="connsiteX57" fmla="*/ 478631 w 664369"/>
                <a:gd name="connsiteY57" fmla="*/ 164307 h 704850"/>
                <a:gd name="connsiteX58" fmla="*/ 469106 w 664369"/>
                <a:gd name="connsiteY58" fmla="*/ 173832 h 704850"/>
                <a:gd name="connsiteX59" fmla="*/ 459581 w 664369"/>
                <a:gd name="connsiteY59" fmla="*/ 173832 h 704850"/>
                <a:gd name="connsiteX60" fmla="*/ 459581 w 664369"/>
                <a:gd name="connsiteY60" fmla="*/ 173832 h 704850"/>
                <a:gd name="connsiteX61" fmla="*/ 445294 w 664369"/>
                <a:gd name="connsiteY61" fmla="*/ 188119 h 704850"/>
                <a:gd name="connsiteX62" fmla="*/ 431006 w 664369"/>
                <a:gd name="connsiteY62" fmla="*/ 200025 h 704850"/>
                <a:gd name="connsiteX63" fmla="*/ 421481 w 664369"/>
                <a:gd name="connsiteY63" fmla="*/ 207169 h 704850"/>
                <a:gd name="connsiteX64" fmla="*/ 411956 w 664369"/>
                <a:gd name="connsiteY64" fmla="*/ 185738 h 704850"/>
                <a:gd name="connsiteX65" fmla="*/ 397669 w 664369"/>
                <a:gd name="connsiteY65" fmla="*/ 164307 h 704850"/>
                <a:gd name="connsiteX66" fmla="*/ 385763 w 664369"/>
                <a:gd name="connsiteY66" fmla="*/ 145257 h 704850"/>
                <a:gd name="connsiteX67" fmla="*/ 247650 w 664369"/>
                <a:gd name="connsiteY67" fmla="*/ 180975 h 704850"/>
                <a:gd name="connsiteX68" fmla="*/ 190500 w 664369"/>
                <a:gd name="connsiteY68" fmla="*/ 0 h 704850"/>
                <a:gd name="connsiteX0" fmla="*/ 190500 w 664369"/>
                <a:gd name="connsiteY0" fmla="*/ 0 h 704850"/>
                <a:gd name="connsiteX1" fmla="*/ 195263 w 664369"/>
                <a:gd name="connsiteY1" fmla="*/ 73819 h 704850"/>
                <a:gd name="connsiteX2" fmla="*/ 195263 w 664369"/>
                <a:gd name="connsiteY2" fmla="*/ 178594 h 704850"/>
                <a:gd name="connsiteX3" fmla="*/ 147638 w 664369"/>
                <a:gd name="connsiteY3" fmla="*/ 264319 h 704850"/>
                <a:gd name="connsiteX4" fmla="*/ 111919 w 664369"/>
                <a:gd name="connsiteY4" fmla="*/ 285750 h 704850"/>
                <a:gd name="connsiteX5" fmla="*/ 92869 w 664369"/>
                <a:gd name="connsiteY5" fmla="*/ 297657 h 704850"/>
                <a:gd name="connsiteX6" fmla="*/ 90488 w 664369"/>
                <a:gd name="connsiteY6" fmla="*/ 326232 h 704850"/>
                <a:gd name="connsiteX7" fmla="*/ 102394 w 664369"/>
                <a:gd name="connsiteY7" fmla="*/ 330994 h 704850"/>
                <a:gd name="connsiteX8" fmla="*/ 100013 w 664369"/>
                <a:gd name="connsiteY8" fmla="*/ 354807 h 704850"/>
                <a:gd name="connsiteX9" fmla="*/ 104775 w 664369"/>
                <a:gd name="connsiteY9" fmla="*/ 369094 h 704850"/>
                <a:gd name="connsiteX10" fmla="*/ 83344 w 664369"/>
                <a:gd name="connsiteY10" fmla="*/ 388144 h 704850"/>
                <a:gd name="connsiteX11" fmla="*/ 80963 w 664369"/>
                <a:gd name="connsiteY11" fmla="*/ 392907 h 704850"/>
                <a:gd name="connsiteX12" fmla="*/ 69056 w 664369"/>
                <a:gd name="connsiteY12" fmla="*/ 369094 h 704850"/>
                <a:gd name="connsiteX13" fmla="*/ 45244 w 664369"/>
                <a:gd name="connsiteY13" fmla="*/ 381000 h 704850"/>
                <a:gd name="connsiteX14" fmla="*/ 45244 w 664369"/>
                <a:gd name="connsiteY14" fmla="*/ 421482 h 704850"/>
                <a:gd name="connsiteX15" fmla="*/ 52388 w 664369"/>
                <a:gd name="connsiteY15" fmla="*/ 438150 h 704850"/>
                <a:gd name="connsiteX16" fmla="*/ 0 w 664369"/>
                <a:gd name="connsiteY16" fmla="*/ 502444 h 704850"/>
                <a:gd name="connsiteX17" fmla="*/ 33338 w 664369"/>
                <a:gd name="connsiteY17" fmla="*/ 607219 h 704850"/>
                <a:gd name="connsiteX18" fmla="*/ 88106 w 664369"/>
                <a:gd name="connsiteY18" fmla="*/ 642938 h 704850"/>
                <a:gd name="connsiteX19" fmla="*/ 104775 w 664369"/>
                <a:gd name="connsiteY19" fmla="*/ 638175 h 704850"/>
                <a:gd name="connsiteX20" fmla="*/ 152400 w 664369"/>
                <a:gd name="connsiteY20" fmla="*/ 685800 h 704850"/>
                <a:gd name="connsiteX21" fmla="*/ 169069 w 664369"/>
                <a:gd name="connsiteY21" fmla="*/ 685800 h 704850"/>
                <a:gd name="connsiteX22" fmla="*/ 214313 w 664369"/>
                <a:gd name="connsiteY22" fmla="*/ 704850 h 704850"/>
                <a:gd name="connsiteX23" fmla="*/ 230981 w 664369"/>
                <a:gd name="connsiteY23" fmla="*/ 666750 h 704850"/>
                <a:gd name="connsiteX24" fmla="*/ 264319 w 664369"/>
                <a:gd name="connsiteY24" fmla="*/ 647700 h 704850"/>
                <a:gd name="connsiteX25" fmla="*/ 285750 w 664369"/>
                <a:gd name="connsiteY25" fmla="*/ 645319 h 704850"/>
                <a:gd name="connsiteX26" fmla="*/ 352425 w 664369"/>
                <a:gd name="connsiteY26" fmla="*/ 604838 h 704850"/>
                <a:gd name="connsiteX27" fmla="*/ 369094 w 664369"/>
                <a:gd name="connsiteY27" fmla="*/ 597694 h 704850"/>
                <a:gd name="connsiteX28" fmla="*/ 366713 w 664369"/>
                <a:gd name="connsiteY28" fmla="*/ 559594 h 704850"/>
                <a:gd name="connsiteX29" fmla="*/ 369094 w 664369"/>
                <a:gd name="connsiteY29" fmla="*/ 528638 h 704850"/>
                <a:gd name="connsiteX30" fmla="*/ 373856 w 664369"/>
                <a:gd name="connsiteY30" fmla="*/ 497682 h 704850"/>
                <a:gd name="connsiteX31" fmla="*/ 381000 w 664369"/>
                <a:gd name="connsiteY31" fmla="*/ 473869 h 704850"/>
                <a:gd name="connsiteX32" fmla="*/ 407194 w 664369"/>
                <a:gd name="connsiteY32" fmla="*/ 435769 h 704850"/>
                <a:gd name="connsiteX33" fmla="*/ 428625 w 664369"/>
                <a:gd name="connsiteY33" fmla="*/ 385763 h 704850"/>
                <a:gd name="connsiteX34" fmla="*/ 428625 w 664369"/>
                <a:gd name="connsiteY34" fmla="*/ 385763 h 704850"/>
                <a:gd name="connsiteX35" fmla="*/ 476250 w 664369"/>
                <a:gd name="connsiteY35" fmla="*/ 354807 h 704850"/>
                <a:gd name="connsiteX36" fmla="*/ 502444 w 664369"/>
                <a:gd name="connsiteY36" fmla="*/ 330994 h 704850"/>
                <a:gd name="connsiteX37" fmla="*/ 507206 w 664369"/>
                <a:gd name="connsiteY37" fmla="*/ 292894 h 704850"/>
                <a:gd name="connsiteX38" fmla="*/ 573881 w 664369"/>
                <a:gd name="connsiteY38" fmla="*/ 188119 h 704850"/>
                <a:gd name="connsiteX39" fmla="*/ 571500 w 664369"/>
                <a:gd name="connsiteY39" fmla="*/ 169069 h 704850"/>
                <a:gd name="connsiteX40" fmla="*/ 573881 w 664369"/>
                <a:gd name="connsiteY40" fmla="*/ 159544 h 704850"/>
                <a:gd name="connsiteX41" fmla="*/ 614363 w 664369"/>
                <a:gd name="connsiteY41" fmla="*/ 150019 h 704850"/>
                <a:gd name="connsiteX42" fmla="*/ 628650 w 664369"/>
                <a:gd name="connsiteY42" fmla="*/ 159544 h 704850"/>
                <a:gd name="connsiteX43" fmla="*/ 647700 w 664369"/>
                <a:gd name="connsiteY43" fmla="*/ 161925 h 704850"/>
                <a:gd name="connsiteX44" fmla="*/ 659606 w 664369"/>
                <a:gd name="connsiteY44" fmla="*/ 133350 h 704850"/>
                <a:gd name="connsiteX45" fmla="*/ 664369 w 664369"/>
                <a:gd name="connsiteY45" fmla="*/ 119063 h 704850"/>
                <a:gd name="connsiteX46" fmla="*/ 645319 w 664369"/>
                <a:gd name="connsiteY46" fmla="*/ 104775 h 704850"/>
                <a:gd name="connsiteX47" fmla="*/ 642938 w 664369"/>
                <a:gd name="connsiteY47" fmla="*/ 92869 h 704850"/>
                <a:gd name="connsiteX48" fmla="*/ 621506 w 664369"/>
                <a:gd name="connsiteY48" fmla="*/ 83344 h 704850"/>
                <a:gd name="connsiteX49" fmla="*/ 590550 w 664369"/>
                <a:gd name="connsiteY49" fmla="*/ 88107 h 704850"/>
                <a:gd name="connsiteX50" fmla="*/ 573881 w 664369"/>
                <a:gd name="connsiteY50" fmla="*/ 104775 h 704850"/>
                <a:gd name="connsiteX51" fmla="*/ 564356 w 664369"/>
                <a:gd name="connsiteY51" fmla="*/ 116682 h 704850"/>
                <a:gd name="connsiteX52" fmla="*/ 547688 w 664369"/>
                <a:gd name="connsiteY52" fmla="*/ 126207 h 704850"/>
                <a:gd name="connsiteX53" fmla="*/ 528638 w 664369"/>
                <a:gd name="connsiteY53" fmla="*/ 133350 h 704850"/>
                <a:gd name="connsiteX54" fmla="*/ 516731 w 664369"/>
                <a:gd name="connsiteY54" fmla="*/ 128588 h 704850"/>
                <a:gd name="connsiteX55" fmla="*/ 502444 w 664369"/>
                <a:gd name="connsiteY55" fmla="*/ 128588 h 704850"/>
                <a:gd name="connsiteX56" fmla="*/ 495300 w 664369"/>
                <a:gd name="connsiteY56" fmla="*/ 121444 h 704850"/>
                <a:gd name="connsiteX57" fmla="*/ 478631 w 664369"/>
                <a:gd name="connsiteY57" fmla="*/ 164307 h 704850"/>
                <a:gd name="connsiteX58" fmla="*/ 469106 w 664369"/>
                <a:gd name="connsiteY58" fmla="*/ 173832 h 704850"/>
                <a:gd name="connsiteX59" fmla="*/ 459581 w 664369"/>
                <a:gd name="connsiteY59" fmla="*/ 173832 h 704850"/>
                <a:gd name="connsiteX60" fmla="*/ 459581 w 664369"/>
                <a:gd name="connsiteY60" fmla="*/ 173832 h 704850"/>
                <a:gd name="connsiteX61" fmla="*/ 445294 w 664369"/>
                <a:gd name="connsiteY61" fmla="*/ 188119 h 704850"/>
                <a:gd name="connsiteX62" fmla="*/ 431006 w 664369"/>
                <a:gd name="connsiteY62" fmla="*/ 200025 h 704850"/>
                <a:gd name="connsiteX63" fmla="*/ 421481 w 664369"/>
                <a:gd name="connsiteY63" fmla="*/ 207169 h 704850"/>
                <a:gd name="connsiteX64" fmla="*/ 411956 w 664369"/>
                <a:gd name="connsiteY64" fmla="*/ 185738 h 704850"/>
                <a:gd name="connsiteX65" fmla="*/ 397669 w 664369"/>
                <a:gd name="connsiteY65" fmla="*/ 164307 h 704850"/>
                <a:gd name="connsiteX66" fmla="*/ 385763 w 664369"/>
                <a:gd name="connsiteY66" fmla="*/ 145257 h 704850"/>
                <a:gd name="connsiteX67" fmla="*/ 247650 w 664369"/>
                <a:gd name="connsiteY67" fmla="*/ 180975 h 704850"/>
                <a:gd name="connsiteX68" fmla="*/ 204788 w 664369"/>
                <a:gd name="connsiteY68" fmla="*/ 54769 h 704850"/>
                <a:gd name="connsiteX69" fmla="*/ 190500 w 664369"/>
                <a:gd name="connsiteY69" fmla="*/ 0 h 704850"/>
                <a:gd name="connsiteX0" fmla="*/ 190500 w 664369"/>
                <a:gd name="connsiteY0" fmla="*/ 4762 h 709612"/>
                <a:gd name="connsiteX1" fmla="*/ 195263 w 664369"/>
                <a:gd name="connsiteY1" fmla="*/ 78581 h 709612"/>
                <a:gd name="connsiteX2" fmla="*/ 195263 w 664369"/>
                <a:gd name="connsiteY2" fmla="*/ 183356 h 709612"/>
                <a:gd name="connsiteX3" fmla="*/ 147638 w 664369"/>
                <a:gd name="connsiteY3" fmla="*/ 269081 h 709612"/>
                <a:gd name="connsiteX4" fmla="*/ 111919 w 664369"/>
                <a:gd name="connsiteY4" fmla="*/ 290512 h 709612"/>
                <a:gd name="connsiteX5" fmla="*/ 92869 w 664369"/>
                <a:gd name="connsiteY5" fmla="*/ 302419 h 709612"/>
                <a:gd name="connsiteX6" fmla="*/ 90488 w 664369"/>
                <a:gd name="connsiteY6" fmla="*/ 330994 h 709612"/>
                <a:gd name="connsiteX7" fmla="*/ 102394 w 664369"/>
                <a:gd name="connsiteY7" fmla="*/ 335756 h 709612"/>
                <a:gd name="connsiteX8" fmla="*/ 100013 w 664369"/>
                <a:gd name="connsiteY8" fmla="*/ 359569 h 709612"/>
                <a:gd name="connsiteX9" fmla="*/ 104775 w 664369"/>
                <a:gd name="connsiteY9" fmla="*/ 373856 h 709612"/>
                <a:gd name="connsiteX10" fmla="*/ 83344 w 664369"/>
                <a:gd name="connsiteY10" fmla="*/ 392906 h 709612"/>
                <a:gd name="connsiteX11" fmla="*/ 80963 w 664369"/>
                <a:gd name="connsiteY11" fmla="*/ 397669 h 709612"/>
                <a:gd name="connsiteX12" fmla="*/ 69056 w 664369"/>
                <a:gd name="connsiteY12" fmla="*/ 373856 h 709612"/>
                <a:gd name="connsiteX13" fmla="*/ 45244 w 664369"/>
                <a:gd name="connsiteY13" fmla="*/ 385762 h 709612"/>
                <a:gd name="connsiteX14" fmla="*/ 45244 w 664369"/>
                <a:gd name="connsiteY14" fmla="*/ 426244 h 709612"/>
                <a:gd name="connsiteX15" fmla="*/ 52388 w 664369"/>
                <a:gd name="connsiteY15" fmla="*/ 442912 h 709612"/>
                <a:gd name="connsiteX16" fmla="*/ 0 w 664369"/>
                <a:gd name="connsiteY16" fmla="*/ 507206 h 709612"/>
                <a:gd name="connsiteX17" fmla="*/ 33338 w 664369"/>
                <a:gd name="connsiteY17" fmla="*/ 611981 h 709612"/>
                <a:gd name="connsiteX18" fmla="*/ 88106 w 664369"/>
                <a:gd name="connsiteY18" fmla="*/ 647700 h 709612"/>
                <a:gd name="connsiteX19" fmla="*/ 104775 w 664369"/>
                <a:gd name="connsiteY19" fmla="*/ 642937 h 709612"/>
                <a:gd name="connsiteX20" fmla="*/ 152400 w 664369"/>
                <a:gd name="connsiteY20" fmla="*/ 690562 h 709612"/>
                <a:gd name="connsiteX21" fmla="*/ 169069 w 664369"/>
                <a:gd name="connsiteY21" fmla="*/ 690562 h 709612"/>
                <a:gd name="connsiteX22" fmla="*/ 214313 w 664369"/>
                <a:gd name="connsiteY22" fmla="*/ 709612 h 709612"/>
                <a:gd name="connsiteX23" fmla="*/ 230981 w 664369"/>
                <a:gd name="connsiteY23" fmla="*/ 671512 h 709612"/>
                <a:gd name="connsiteX24" fmla="*/ 264319 w 664369"/>
                <a:gd name="connsiteY24" fmla="*/ 652462 h 709612"/>
                <a:gd name="connsiteX25" fmla="*/ 285750 w 664369"/>
                <a:gd name="connsiteY25" fmla="*/ 650081 h 709612"/>
                <a:gd name="connsiteX26" fmla="*/ 352425 w 664369"/>
                <a:gd name="connsiteY26" fmla="*/ 609600 h 709612"/>
                <a:gd name="connsiteX27" fmla="*/ 369094 w 664369"/>
                <a:gd name="connsiteY27" fmla="*/ 602456 h 709612"/>
                <a:gd name="connsiteX28" fmla="*/ 366713 w 664369"/>
                <a:gd name="connsiteY28" fmla="*/ 564356 h 709612"/>
                <a:gd name="connsiteX29" fmla="*/ 369094 w 664369"/>
                <a:gd name="connsiteY29" fmla="*/ 533400 h 709612"/>
                <a:gd name="connsiteX30" fmla="*/ 373856 w 664369"/>
                <a:gd name="connsiteY30" fmla="*/ 502444 h 709612"/>
                <a:gd name="connsiteX31" fmla="*/ 381000 w 664369"/>
                <a:gd name="connsiteY31" fmla="*/ 478631 h 709612"/>
                <a:gd name="connsiteX32" fmla="*/ 407194 w 664369"/>
                <a:gd name="connsiteY32" fmla="*/ 440531 h 709612"/>
                <a:gd name="connsiteX33" fmla="*/ 428625 w 664369"/>
                <a:gd name="connsiteY33" fmla="*/ 390525 h 709612"/>
                <a:gd name="connsiteX34" fmla="*/ 428625 w 664369"/>
                <a:gd name="connsiteY34" fmla="*/ 390525 h 709612"/>
                <a:gd name="connsiteX35" fmla="*/ 476250 w 664369"/>
                <a:gd name="connsiteY35" fmla="*/ 359569 h 709612"/>
                <a:gd name="connsiteX36" fmla="*/ 502444 w 664369"/>
                <a:gd name="connsiteY36" fmla="*/ 335756 h 709612"/>
                <a:gd name="connsiteX37" fmla="*/ 507206 w 664369"/>
                <a:gd name="connsiteY37" fmla="*/ 297656 h 709612"/>
                <a:gd name="connsiteX38" fmla="*/ 573881 w 664369"/>
                <a:gd name="connsiteY38" fmla="*/ 192881 h 709612"/>
                <a:gd name="connsiteX39" fmla="*/ 571500 w 664369"/>
                <a:gd name="connsiteY39" fmla="*/ 173831 h 709612"/>
                <a:gd name="connsiteX40" fmla="*/ 573881 w 664369"/>
                <a:gd name="connsiteY40" fmla="*/ 164306 h 709612"/>
                <a:gd name="connsiteX41" fmla="*/ 614363 w 664369"/>
                <a:gd name="connsiteY41" fmla="*/ 154781 h 709612"/>
                <a:gd name="connsiteX42" fmla="*/ 628650 w 664369"/>
                <a:gd name="connsiteY42" fmla="*/ 164306 h 709612"/>
                <a:gd name="connsiteX43" fmla="*/ 647700 w 664369"/>
                <a:gd name="connsiteY43" fmla="*/ 166687 h 709612"/>
                <a:gd name="connsiteX44" fmla="*/ 659606 w 664369"/>
                <a:gd name="connsiteY44" fmla="*/ 138112 h 709612"/>
                <a:gd name="connsiteX45" fmla="*/ 664369 w 664369"/>
                <a:gd name="connsiteY45" fmla="*/ 123825 h 709612"/>
                <a:gd name="connsiteX46" fmla="*/ 645319 w 664369"/>
                <a:gd name="connsiteY46" fmla="*/ 109537 h 709612"/>
                <a:gd name="connsiteX47" fmla="*/ 642938 w 664369"/>
                <a:gd name="connsiteY47" fmla="*/ 97631 h 709612"/>
                <a:gd name="connsiteX48" fmla="*/ 621506 w 664369"/>
                <a:gd name="connsiteY48" fmla="*/ 88106 h 709612"/>
                <a:gd name="connsiteX49" fmla="*/ 590550 w 664369"/>
                <a:gd name="connsiteY49" fmla="*/ 92869 h 709612"/>
                <a:gd name="connsiteX50" fmla="*/ 573881 w 664369"/>
                <a:gd name="connsiteY50" fmla="*/ 109537 h 709612"/>
                <a:gd name="connsiteX51" fmla="*/ 564356 w 664369"/>
                <a:gd name="connsiteY51" fmla="*/ 121444 h 709612"/>
                <a:gd name="connsiteX52" fmla="*/ 547688 w 664369"/>
                <a:gd name="connsiteY52" fmla="*/ 130969 h 709612"/>
                <a:gd name="connsiteX53" fmla="*/ 528638 w 664369"/>
                <a:gd name="connsiteY53" fmla="*/ 138112 h 709612"/>
                <a:gd name="connsiteX54" fmla="*/ 516731 w 664369"/>
                <a:gd name="connsiteY54" fmla="*/ 133350 h 709612"/>
                <a:gd name="connsiteX55" fmla="*/ 502444 w 664369"/>
                <a:gd name="connsiteY55" fmla="*/ 133350 h 709612"/>
                <a:gd name="connsiteX56" fmla="*/ 495300 w 664369"/>
                <a:gd name="connsiteY56" fmla="*/ 126206 h 709612"/>
                <a:gd name="connsiteX57" fmla="*/ 478631 w 664369"/>
                <a:gd name="connsiteY57" fmla="*/ 169069 h 709612"/>
                <a:gd name="connsiteX58" fmla="*/ 469106 w 664369"/>
                <a:gd name="connsiteY58" fmla="*/ 178594 h 709612"/>
                <a:gd name="connsiteX59" fmla="*/ 459581 w 664369"/>
                <a:gd name="connsiteY59" fmla="*/ 178594 h 709612"/>
                <a:gd name="connsiteX60" fmla="*/ 459581 w 664369"/>
                <a:gd name="connsiteY60" fmla="*/ 178594 h 709612"/>
                <a:gd name="connsiteX61" fmla="*/ 445294 w 664369"/>
                <a:gd name="connsiteY61" fmla="*/ 192881 h 709612"/>
                <a:gd name="connsiteX62" fmla="*/ 431006 w 664369"/>
                <a:gd name="connsiteY62" fmla="*/ 204787 h 709612"/>
                <a:gd name="connsiteX63" fmla="*/ 421481 w 664369"/>
                <a:gd name="connsiteY63" fmla="*/ 211931 h 709612"/>
                <a:gd name="connsiteX64" fmla="*/ 411956 w 664369"/>
                <a:gd name="connsiteY64" fmla="*/ 190500 h 709612"/>
                <a:gd name="connsiteX65" fmla="*/ 397669 w 664369"/>
                <a:gd name="connsiteY65" fmla="*/ 169069 h 709612"/>
                <a:gd name="connsiteX66" fmla="*/ 385763 w 664369"/>
                <a:gd name="connsiteY66" fmla="*/ 150019 h 709612"/>
                <a:gd name="connsiteX67" fmla="*/ 247650 w 664369"/>
                <a:gd name="connsiteY67" fmla="*/ 185737 h 709612"/>
                <a:gd name="connsiteX68" fmla="*/ 202406 w 664369"/>
                <a:gd name="connsiteY68" fmla="*/ 0 h 709612"/>
                <a:gd name="connsiteX69" fmla="*/ 190500 w 664369"/>
                <a:gd name="connsiteY69" fmla="*/ 4762 h 709612"/>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169069 w 664369"/>
                <a:gd name="connsiteY21" fmla="*/ 690562 h 728705"/>
                <a:gd name="connsiteX22" fmla="*/ 214313 w 664369"/>
                <a:gd name="connsiteY22" fmla="*/ 728705 h 728705"/>
                <a:gd name="connsiteX23" fmla="*/ 230981 w 664369"/>
                <a:gd name="connsiteY23" fmla="*/ 671512 h 728705"/>
                <a:gd name="connsiteX24" fmla="*/ 264319 w 664369"/>
                <a:gd name="connsiteY24" fmla="*/ 652462 h 728705"/>
                <a:gd name="connsiteX25" fmla="*/ 285750 w 664369"/>
                <a:gd name="connsiteY25" fmla="*/ 650081 h 728705"/>
                <a:gd name="connsiteX26" fmla="*/ 352425 w 664369"/>
                <a:gd name="connsiteY26" fmla="*/ 609600 h 728705"/>
                <a:gd name="connsiteX27" fmla="*/ 369094 w 664369"/>
                <a:gd name="connsiteY27" fmla="*/ 602456 h 728705"/>
                <a:gd name="connsiteX28" fmla="*/ 366713 w 664369"/>
                <a:gd name="connsiteY28" fmla="*/ 564356 h 728705"/>
                <a:gd name="connsiteX29" fmla="*/ 369094 w 664369"/>
                <a:gd name="connsiteY29" fmla="*/ 533400 h 728705"/>
                <a:gd name="connsiteX30" fmla="*/ 373856 w 664369"/>
                <a:gd name="connsiteY30" fmla="*/ 502444 h 728705"/>
                <a:gd name="connsiteX31" fmla="*/ 381000 w 664369"/>
                <a:gd name="connsiteY31" fmla="*/ 478631 h 728705"/>
                <a:gd name="connsiteX32" fmla="*/ 407194 w 664369"/>
                <a:gd name="connsiteY32" fmla="*/ 440531 h 728705"/>
                <a:gd name="connsiteX33" fmla="*/ 428625 w 664369"/>
                <a:gd name="connsiteY33" fmla="*/ 390525 h 728705"/>
                <a:gd name="connsiteX34" fmla="*/ 428625 w 664369"/>
                <a:gd name="connsiteY34" fmla="*/ 390525 h 728705"/>
                <a:gd name="connsiteX35" fmla="*/ 476250 w 664369"/>
                <a:gd name="connsiteY35" fmla="*/ 359569 h 728705"/>
                <a:gd name="connsiteX36" fmla="*/ 502444 w 664369"/>
                <a:gd name="connsiteY36" fmla="*/ 335756 h 728705"/>
                <a:gd name="connsiteX37" fmla="*/ 507206 w 664369"/>
                <a:gd name="connsiteY37" fmla="*/ 297656 h 728705"/>
                <a:gd name="connsiteX38" fmla="*/ 573881 w 664369"/>
                <a:gd name="connsiteY38" fmla="*/ 192881 h 728705"/>
                <a:gd name="connsiteX39" fmla="*/ 571500 w 664369"/>
                <a:gd name="connsiteY39" fmla="*/ 173831 h 728705"/>
                <a:gd name="connsiteX40" fmla="*/ 573881 w 664369"/>
                <a:gd name="connsiteY40" fmla="*/ 164306 h 728705"/>
                <a:gd name="connsiteX41" fmla="*/ 614363 w 664369"/>
                <a:gd name="connsiteY41" fmla="*/ 154781 h 728705"/>
                <a:gd name="connsiteX42" fmla="*/ 628650 w 664369"/>
                <a:gd name="connsiteY42" fmla="*/ 164306 h 728705"/>
                <a:gd name="connsiteX43" fmla="*/ 647700 w 664369"/>
                <a:gd name="connsiteY43" fmla="*/ 166687 h 728705"/>
                <a:gd name="connsiteX44" fmla="*/ 659606 w 664369"/>
                <a:gd name="connsiteY44" fmla="*/ 138112 h 728705"/>
                <a:gd name="connsiteX45" fmla="*/ 664369 w 664369"/>
                <a:gd name="connsiteY45" fmla="*/ 123825 h 728705"/>
                <a:gd name="connsiteX46" fmla="*/ 645319 w 664369"/>
                <a:gd name="connsiteY46" fmla="*/ 109537 h 728705"/>
                <a:gd name="connsiteX47" fmla="*/ 642938 w 664369"/>
                <a:gd name="connsiteY47" fmla="*/ 97631 h 728705"/>
                <a:gd name="connsiteX48" fmla="*/ 621506 w 664369"/>
                <a:gd name="connsiteY48" fmla="*/ 88106 h 728705"/>
                <a:gd name="connsiteX49" fmla="*/ 590550 w 664369"/>
                <a:gd name="connsiteY49" fmla="*/ 92869 h 728705"/>
                <a:gd name="connsiteX50" fmla="*/ 573881 w 664369"/>
                <a:gd name="connsiteY50" fmla="*/ 109537 h 728705"/>
                <a:gd name="connsiteX51" fmla="*/ 564356 w 664369"/>
                <a:gd name="connsiteY51" fmla="*/ 121444 h 728705"/>
                <a:gd name="connsiteX52" fmla="*/ 547688 w 664369"/>
                <a:gd name="connsiteY52" fmla="*/ 130969 h 728705"/>
                <a:gd name="connsiteX53" fmla="*/ 528638 w 664369"/>
                <a:gd name="connsiteY53" fmla="*/ 138112 h 728705"/>
                <a:gd name="connsiteX54" fmla="*/ 516731 w 664369"/>
                <a:gd name="connsiteY54" fmla="*/ 133350 h 728705"/>
                <a:gd name="connsiteX55" fmla="*/ 502444 w 664369"/>
                <a:gd name="connsiteY55" fmla="*/ 133350 h 728705"/>
                <a:gd name="connsiteX56" fmla="*/ 495300 w 664369"/>
                <a:gd name="connsiteY56" fmla="*/ 126206 h 728705"/>
                <a:gd name="connsiteX57" fmla="*/ 478631 w 664369"/>
                <a:gd name="connsiteY57" fmla="*/ 169069 h 728705"/>
                <a:gd name="connsiteX58" fmla="*/ 469106 w 664369"/>
                <a:gd name="connsiteY58" fmla="*/ 178594 h 728705"/>
                <a:gd name="connsiteX59" fmla="*/ 459581 w 664369"/>
                <a:gd name="connsiteY59" fmla="*/ 178594 h 728705"/>
                <a:gd name="connsiteX60" fmla="*/ 459581 w 664369"/>
                <a:gd name="connsiteY60" fmla="*/ 178594 h 728705"/>
                <a:gd name="connsiteX61" fmla="*/ 445294 w 664369"/>
                <a:gd name="connsiteY61" fmla="*/ 192881 h 728705"/>
                <a:gd name="connsiteX62" fmla="*/ 431006 w 664369"/>
                <a:gd name="connsiteY62" fmla="*/ 204787 h 728705"/>
                <a:gd name="connsiteX63" fmla="*/ 421481 w 664369"/>
                <a:gd name="connsiteY63" fmla="*/ 211931 h 728705"/>
                <a:gd name="connsiteX64" fmla="*/ 411956 w 664369"/>
                <a:gd name="connsiteY64" fmla="*/ 190500 h 728705"/>
                <a:gd name="connsiteX65" fmla="*/ 397669 w 664369"/>
                <a:gd name="connsiteY65" fmla="*/ 169069 h 728705"/>
                <a:gd name="connsiteX66" fmla="*/ 385763 w 664369"/>
                <a:gd name="connsiteY66" fmla="*/ 150019 h 728705"/>
                <a:gd name="connsiteX67" fmla="*/ 247650 w 664369"/>
                <a:gd name="connsiteY67" fmla="*/ 185737 h 728705"/>
                <a:gd name="connsiteX68" fmla="*/ 202406 w 664369"/>
                <a:gd name="connsiteY68" fmla="*/ 0 h 728705"/>
                <a:gd name="connsiteX69" fmla="*/ 190500 w 664369"/>
                <a:gd name="connsiteY69"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169069 w 664369"/>
                <a:gd name="connsiteY21" fmla="*/ 690562 h 728705"/>
                <a:gd name="connsiteX22" fmla="*/ 214313 w 664369"/>
                <a:gd name="connsiteY22" fmla="*/ 728705 h 728705"/>
                <a:gd name="connsiteX23" fmla="*/ 230981 w 664369"/>
                <a:gd name="connsiteY23" fmla="*/ 671512 h 728705"/>
                <a:gd name="connsiteX24" fmla="*/ 264319 w 664369"/>
                <a:gd name="connsiteY24" fmla="*/ 652462 h 728705"/>
                <a:gd name="connsiteX25" fmla="*/ 285750 w 664369"/>
                <a:gd name="connsiteY25" fmla="*/ 650081 h 728705"/>
                <a:gd name="connsiteX26" fmla="*/ 354803 w 664369"/>
                <a:gd name="connsiteY26" fmla="*/ 628692 h 728705"/>
                <a:gd name="connsiteX27" fmla="*/ 369094 w 664369"/>
                <a:gd name="connsiteY27" fmla="*/ 602456 h 728705"/>
                <a:gd name="connsiteX28" fmla="*/ 366713 w 664369"/>
                <a:gd name="connsiteY28" fmla="*/ 564356 h 728705"/>
                <a:gd name="connsiteX29" fmla="*/ 369094 w 664369"/>
                <a:gd name="connsiteY29" fmla="*/ 533400 h 728705"/>
                <a:gd name="connsiteX30" fmla="*/ 373856 w 664369"/>
                <a:gd name="connsiteY30" fmla="*/ 502444 h 728705"/>
                <a:gd name="connsiteX31" fmla="*/ 381000 w 664369"/>
                <a:gd name="connsiteY31" fmla="*/ 478631 h 728705"/>
                <a:gd name="connsiteX32" fmla="*/ 407194 w 664369"/>
                <a:gd name="connsiteY32" fmla="*/ 440531 h 728705"/>
                <a:gd name="connsiteX33" fmla="*/ 428625 w 664369"/>
                <a:gd name="connsiteY33" fmla="*/ 390525 h 728705"/>
                <a:gd name="connsiteX34" fmla="*/ 428625 w 664369"/>
                <a:gd name="connsiteY34" fmla="*/ 390525 h 728705"/>
                <a:gd name="connsiteX35" fmla="*/ 476250 w 664369"/>
                <a:gd name="connsiteY35" fmla="*/ 359569 h 728705"/>
                <a:gd name="connsiteX36" fmla="*/ 502444 w 664369"/>
                <a:gd name="connsiteY36" fmla="*/ 335756 h 728705"/>
                <a:gd name="connsiteX37" fmla="*/ 507206 w 664369"/>
                <a:gd name="connsiteY37" fmla="*/ 297656 h 728705"/>
                <a:gd name="connsiteX38" fmla="*/ 573881 w 664369"/>
                <a:gd name="connsiteY38" fmla="*/ 192881 h 728705"/>
                <a:gd name="connsiteX39" fmla="*/ 571500 w 664369"/>
                <a:gd name="connsiteY39" fmla="*/ 173831 h 728705"/>
                <a:gd name="connsiteX40" fmla="*/ 573881 w 664369"/>
                <a:gd name="connsiteY40" fmla="*/ 164306 h 728705"/>
                <a:gd name="connsiteX41" fmla="*/ 614363 w 664369"/>
                <a:gd name="connsiteY41" fmla="*/ 154781 h 728705"/>
                <a:gd name="connsiteX42" fmla="*/ 628650 w 664369"/>
                <a:gd name="connsiteY42" fmla="*/ 164306 h 728705"/>
                <a:gd name="connsiteX43" fmla="*/ 647700 w 664369"/>
                <a:gd name="connsiteY43" fmla="*/ 166687 h 728705"/>
                <a:gd name="connsiteX44" fmla="*/ 659606 w 664369"/>
                <a:gd name="connsiteY44" fmla="*/ 138112 h 728705"/>
                <a:gd name="connsiteX45" fmla="*/ 664369 w 664369"/>
                <a:gd name="connsiteY45" fmla="*/ 123825 h 728705"/>
                <a:gd name="connsiteX46" fmla="*/ 645319 w 664369"/>
                <a:gd name="connsiteY46" fmla="*/ 109537 h 728705"/>
                <a:gd name="connsiteX47" fmla="*/ 642938 w 664369"/>
                <a:gd name="connsiteY47" fmla="*/ 97631 h 728705"/>
                <a:gd name="connsiteX48" fmla="*/ 621506 w 664369"/>
                <a:gd name="connsiteY48" fmla="*/ 88106 h 728705"/>
                <a:gd name="connsiteX49" fmla="*/ 590550 w 664369"/>
                <a:gd name="connsiteY49" fmla="*/ 92869 h 728705"/>
                <a:gd name="connsiteX50" fmla="*/ 573881 w 664369"/>
                <a:gd name="connsiteY50" fmla="*/ 109537 h 728705"/>
                <a:gd name="connsiteX51" fmla="*/ 564356 w 664369"/>
                <a:gd name="connsiteY51" fmla="*/ 121444 h 728705"/>
                <a:gd name="connsiteX52" fmla="*/ 547688 w 664369"/>
                <a:gd name="connsiteY52" fmla="*/ 130969 h 728705"/>
                <a:gd name="connsiteX53" fmla="*/ 528638 w 664369"/>
                <a:gd name="connsiteY53" fmla="*/ 138112 h 728705"/>
                <a:gd name="connsiteX54" fmla="*/ 516731 w 664369"/>
                <a:gd name="connsiteY54" fmla="*/ 133350 h 728705"/>
                <a:gd name="connsiteX55" fmla="*/ 502444 w 664369"/>
                <a:gd name="connsiteY55" fmla="*/ 133350 h 728705"/>
                <a:gd name="connsiteX56" fmla="*/ 495300 w 664369"/>
                <a:gd name="connsiteY56" fmla="*/ 126206 h 728705"/>
                <a:gd name="connsiteX57" fmla="*/ 478631 w 664369"/>
                <a:gd name="connsiteY57" fmla="*/ 169069 h 728705"/>
                <a:gd name="connsiteX58" fmla="*/ 469106 w 664369"/>
                <a:gd name="connsiteY58" fmla="*/ 178594 h 728705"/>
                <a:gd name="connsiteX59" fmla="*/ 459581 w 664369"/>
                <a:gd name="connsiteY59" fmla="*/ 178594 h 728705"/>
                <a:gd name="connsiteX60" fmla="*/ 459581 w 664369"/>
                <a:gd name="connsiteY60" fmla="*/ 178594 h 728705"/>
                <a:gd name="connsiteX61" fmla="*/ 445294 w 664369"/>
                <a:gd name="connsiteY61" fmla="*/ 192881 h 728705"/>
                <a:gd name="connsiteX62" fmla="*/ 431006 w 664369"/>
                <a:gd name="connsiteY62" fmla="*/ 204787 h 728705"/>
                <a:gd name="connsiteX63" fmla="*/ 421481 w 664369"/>
                <a:gd name="connsiteY63" fmla="*/ 211931 h 728705"/>
                <a:gd name="connsiteX64" fmla="*/ 411956 w 664369"/>
                <a:gd name="connsiteY64" fmla="*/ 190500 h 728705"/>
                <a:gd name="connsiteX65" fmla="*/ 397669 w 664369"/>
                <a:gd name="connsiteY65" fmla="*/ 169069 h 728705"/>
                <a:gd name="connsiteX66" fmla="*/ 385763 w 664369"/>
                <a:gd name="connsiteY66" fmla="*/ 150019 h 728705"/>
                <a:gd name="connsiteX67" fmla="*/ 247650 w 664369"/>
                <a:gd name="connsiteY67" fmla="*/ 185737 h 728705"/>
                <a:gd name="connsiteX68" fmla="*/ 202406 w 664369"/>
                <a:gd name="connsiteY68" fmla="*/ 0 h 728705"/>
                <a:gd name="connsiteX69" fmla="*/ 190500 w 664369"/>
                <a:gd name="connsiteY69"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169069 w 664369"/>
                <a:gd name="connsiteY21" fmla="*/ 690562 h 728705"/>
                <a:gd name="connsiteX22" fmla="*/ 214313 w 664369"/>
                <a:gd name="connsiteY22" fmla="*/ 728705 h 728705"/>
                <a:gd name="connsiteX23" fmla="*/ 230981 w 664369"/>
                <a:gd name="connsiteY23" fmla="*/ 671512 h 728705"/>
                <a:gd name="connsiteX24" fmla="*/ 285750 w 664369"/>
                <a:gd name="connsiteY24" fmla="*/ 650081 h 728705"/>
                <a:gd name="connsiteX25" fmla="*/ 354803 w 664369"/>
                <a:gd name="connsiteY25" fmla="*/ 628692 h 728705"/>
                <a:gd name="connsiteX26" fmla="*/ 369094 w 664369"/>
                <a:gd name="connsiteY26" fmla="*/ 602456 h 728705"/>
                <a:gd name="connsiteX27" fmla="*/ 366713 w 664369"/>
                <a:gd name="connsiteY27" fmla="*/ 564356 h 728705"/>
                <a:gd name="connsiteX28" fmla="*/ 369094 w 664369"/>
                <a:gd name="connsiteY28" fmla="*/ 533400 h 728705"/>
                <a:gd name="connsiteX29" fmla="*/ 373856 w 664369"/>
                <a:gd name="connsiteY29" fmla="*/ 502444 h 728705"/>
                <a:gd name="connsiteX30" fmla="*/ 381000 w 664369"/>
                <a:gd name="connsiteY30" fmla="*/ 478631 h 728705"/>
                <a:gd name="connsiteX31" fmla="*/ 407194 w 664369"/>
                <a:gd name="connsiteY31" fmla="*/ 440531 h 728705"/>
                <a:gd name="connsiteX32" fmla="*/ 428625 w 664369"/>
                <a:gd name="connsiteY32" fmla="*/ 390525 h 728705"/>
                <a:gd name="connsiteX33" fmla="*/ 428625 w 664369"/>
                <a:gd name="connsiteY33" fmla="*/ 390525 h 728705"/>
                <a:gd name="connsiteX34" fmla="*/ 476250 w 664369"/>
                <a:gd name="connsiteY34" fmla="*/ 359569 h 728705"/>
                <a:gd name="connsiteX35" fmla="*/ 502444 w 664369"/>
                <a:gd name="connsiteY35" fmla="*/ 335756 h 728705"/>
                <a:gd name="connsiteX36" fmla="*/ 507206 w 664369"/>
                <a:gd name="connsiteY36" fmla="*/ 297656 h 728705"/>
                <a:gd name="connsiteX37" fmla="*/ 573881 w 664369"/>
                <a:gd name="connsiteY37" fmla="*/ 192881 h 728705"/>
                <a:gd name="connsiteX38" fmla="*/ 571500 w 664369"/>
                <a:gd name="connsiteY38" fmla="*/ 173831 h 728705"/>
                <a:gd name="connsiteX39" fmla="*/ 573881 w 664369"/>
                <a:gd name="connsiteY39" fmla="*/ 164306 h 728705"/>
                <a:gd name="connsiteX40" fmla="*/ 614363 w 664369"/>
                <a:gd name="connsiteY40" fmla="*/ 154781 h 728705"/>
                <a:gd name="connsiteX41" fmla="*/ 628650 w 664369"/>
                <a:gd name="connsiteY41" fmla="*/ 164306 h 728705"/>
                <a:gd name="connsiteX42" fmla="*/ 647700 w 664369"/>
                <a:gd name="connsiteY42" fmla="*/ 166687 h 728705"/>
                <a:gd name="connsiteX43" fmla="*/ 659606 w 664369"/>
                <a:gd name="connsiteY43" fmla="*/ 138112 h 728705"/>
                <a:gd name="connsiteX44" fmla="*/ 664369 w 664369"/>
                <a:gd name="connsiteY44" fmla="*/ 123825 h 728705"/>
                <a:gd name="connsiteX45" fmla="*/ 645319 w 664369"/>
                <a:gd name="connsiteY45" fmla="*/ 109537 h 728705"/>
                <a:gd name="connsiteX46" fmla="*/ 642938 w 664369"/>
                <a:gd name="connsiteY46" fmla="*/ 97631 h 728705"/>
                <a:gd name="connsiteX47" fmla="*/ 621506 w 664369"/>
                <a:gd name="connsiteY47" fmla="*/ 88106 h 728705"/>
                <a:gd name="connsiteX48" fmla="*/ 590550 w 664369"/>
                <a:gd name="connsiteY48" fmla="*/ 92869 h 728705"/>
                <a:gd name="connsiteX49" fmla="*/ 573881 w 664369"/>
                <a:gd name="connsiteY49" fmla="*/ 109537 h 728705"/>
                <a:gd name="connsiteX50" fmla="*/ 564356 w 664369"/>
                <a:gd name="connsiteY50" fmla="*/ 121444 h 728705"/>
                <a:gd name="connsiteX51" fmla="*/ 547688 w 664369"/>
                <a:gd name="connsiteY51" fmla="*/ 130969 h 728705"/>
                <a:gd name="connsiteX52" fmla="*/ 528638 w 664369"/>
                <a:gd name="connsiteY52" fmla="*/ 138112 h 728705"/>
                <a:gd name="connsiteX53" fmla="*/ 516731 w 664369"/>
                <a:gd name="connsiteY53" fmla="*/ 133350 h 728705"/>
                <a:gd name="connsiteX54" fmla="*/ 502444 w 664369"/>
                <a:gd name="connsiteY54" fmla="*/ 133350 h 728705"/>
                <a:gd name="connsiteX55" fmla="*/ 495300 w 664369"/>
                <a:gd name="connsiteY55" fmla="*/ 126206 h 728705"/>
                <a:gd name="connsiteX56" fmla="*/ 478631 w 664369"/>
                <a:gd name="connsiteY56" fmla="*/ 169069 h 728705"/>
                <a:gd name="connsiteX57" fmla="*/ 469106 w 664369"/>
                <a:gd name="connsiteY57" fmla="*/ 178594 h 728705"/>
                <a:gd name="connsiteX58" fmla="*/ 459581 w 664369"/>
                <a:gd name="connsiteY58" fmla="*/ 178594 h 728705"/>
                <a:gd name="connsiteX59" fmla="*/ 459581 w 664369"/>
                <a:gd name="connsiteY59" fmla="*/ 178594 h 728705"/>
                <a:gd name="connsiteX60" fmla="*/ 445294 w 664369"/>
                <a:gd name="connsiteY60" fmla="*/ 192881 h 728705"/>
                <a:gd name="connsiteX61" fmla="*/ 431006 w 664369"/>
                <a:gd name="connsiteY61" fmla="*/ 204787 h 728705"/>
                <a:gd name="connsiteX62" fmla="*/ 421481 w 664369"/>
                <a:gd name="connsiteY62" fmla="*/ 211931 h 728705"/>
                <a:gd name="connsiteX63" fmla="*/ 411956 w 664369"/>
                <a:gd name="connsiteY63" fmla="*/ 190500 h 728705"/>
                <a:gd name="connsiteX64" fmla="*/ 397669 w 664369"/>
                <a:gd name="connsiteY64" fmla="*/ 169069 h 728705"/>
                <a:gd name="connsiteX65" fmla="*/ 385763 w 664369"/>
                <a:gd name="connsiteY65" fmla="*/ 150019 h 728705"/>
                <a:gd name="connsiteX66" fmla="*/ 247650 w 664369"/>
                <a:gd name="connsiteY66" fmla="*/ 185737 h 728705"/>
                <a:gd name="connsiteX67" fmla="*/ 202406 w 664369"/>
                <a:gd name="connsiteY67" fmla="*/ 0 h 728705"/>
                <a:gd name="connsiteX68" fmla="*/ 190500 w 664369"/>
                <a:gd name="connsiteY68"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214313 w 664369"/>
                <a:gd name="connsiteY21" fmla="*/ 728705 h 728705"/>
                <a:gd name="connsiteX22" fmla="*/ 230981 w 664369"/>
                <a:gd name="connsiteY22" fmla="*/ 671512 h 728705"/>
                <a:gd name="connsiteX23" fmla="*/ 285750 w 664369"/>
                <a:gd name="connsiteY23" fmla="*/ 650081 h 728705"/>
                <a:gd name="connsiteX24" fmla="*/ 354803 w 664369"/>
                <a:gd name="connsiteY24" fmla="*/ 628692 h 728705"/>
                <a:gd name="connsiteX25" fmla="*/ 369094 w 664369"/>
                <a:gd name="connsiteY25" fmla="*/ 602456 h 728705"/>
                <a:gd name="connsiteX26" fmla="*/ 366713 w 664369"/>
                <a:gd name="connsiteY26" fmla="*/ 564356 h 728705"/>
                <a:gd name="connsiteX27" fmla="*/ 369094 w 664369"/>
                <a:gd name="connsiteY27" fmla="*/ 533400 h 728705"/>
                <a:gd name="connsiteX28" fmla="*/ 373856 w 664369"/>
                <a:gd name="connsiteY28" fmla="*/ 502444 h 728705"/>
                <a:gd name="connsiteX29" fmla="*/ 381000 w 664369"/>
                <a:gd name="connsiteY29" fmla="*/ 478631 h 728705"/>
                <a:gd name="connsiteX30" fmla="*/ 407194 w 664369"/>
                <a:gd name="connsiteY30" fmla="*/ 440531 h 728705"/>
                <a:gd name="connsiteX31" fmla="*/ 428625 w 664369"/>
                <a:gd name="connsiteY31" fmla="*/ 390525 h 728705"/>
                <a:gd name="connsiteX32" fmla="*/ 428625 w 664369"/>
                <a:gd name="connsiteY32" fmla="*/ 390525 h 728705"/>
                <a:gd name="connsiteX33" fmla="*/ 476250 w 664369"/>
                <a:gd name="connsiteY33" fmla="*/ 359569 h 728705"/>
                <a:gd name="connsiteX34" fmla="*/ 502444 w 664369"/>
                <a:gd name="connsiteY34" fmla="*/ 335756 h 728705"/>
                <a:gd name="connsiteX35" fmla="*/ 507206 w 664369"/>
                <a:gd name="connsiteY35" fmla="*/ 297656 h 728705"/>
                <a:gd name="connsiteX36" fmla="*/ 573881 w 664369"/>
                <a:gd name="connsiteY36" fmla="*/ 192881 h 728705"/>
                <a:gd name="connsiteX37" fmla="*/ 571500 w 664369"/>
                <a:gd name="connsiteY37" fmla="*/ 173831 h 728705"/>
                <a:gd name="connsiteX38" fmla="*/ 573881 w 664369"/>
                <a:gd name="connsiteY38" fmla="*/ 164306 h 728705"/>
                <a:gd name="connsiteX39" fmla="*/ 614363 w 664369"/>
                <a:gd name="connsiteY39" fmla="*/ 154781 h 728705"/>
                <a:gd name="connsiteX40" fmla="*/ 628650 w 664369"/>
                <a:gd name="connsiteY40" fmla="*/ 164306 h 728705"/>
                <a:gd name="connsiteX41" fmla="*/ 647700 w 664369"/>
                <a:gd name="connsiteY41" fmla="*/ 166687 h 728705"/>
                <a:gd name="connsiteX42" fmla="*/ 659606 w 664369"/>
                <a:gd name="connsiteY42" fmla="*/ 138112 h 728705"/>
                <a:gd name="connsiteX43" fmla="*/ 664369 w 664369"/>
                <a:gd name="connsiteY43" fmla="*/ 123825 h 728705"/>
                <a:gd name="connsiteX44" fmla="*/ 645319 w 664369"/>
                <a:gd name="connsiteY44" fmla="*/ 109537 h 728705"/>
                <a:gd name="connsiteX45" fmla="*/ 642938 w 664369"/>
                <a:gd name="connsiteY45" fmla="*/ 97631 h 728705"/>
                <a:gd name="connsiteX46" fmla="*/ 621506 w 664369"/>
                <a:gd name="connsiteY46" fmla="*/ 88106 h 728705"/>
                <a:gd name="connsiteX47" fmla="*/ 590550 w 664369"/>
                <a:gd name="connsiteY47" fmla="*/ 92869 h 728705"/>
                <a:gd name="connsiteX48" fmla="*/ 573881 w 664369"/>
                <a:gd name="connsiteY48" fmla="*/ 109537 h 728705"/>
                <a:gd name="connsiteX49" fmla="*/ 564356 w 664369"/>
                <a:gd name="connsiteY49" fmla="*/ 121444 h 728705"/>
                <a:gd name="connsiteX50" fmla="*/ 547688 w 664369"/>
                <a:gd name="connsiteY50" fmla="*/ 130969 h 728705"/>
                <a:gd name="connsiteX51" fmla="*/ 528638 w 664369"/>
                <a:gd name="connsiteY51" fmla="*/ 138112 h 728705"/>
                <a:gd name="connsiteX52" fmla="*/ 516731 w 664369"/>
                <a:gd name="connsiteY52" fmla="*/ 133350 h 728705"/>
                <a:gd name="connsiteX53" fmla="*/ 502444 w 664369"/>
                <a:gd name="connsiteY53" fmla="*/ 133350 h 728705"/>
                <a:gd name="connsiteX54" fmla="*/ 495300 w 664369"/>
                <a:gd name="connsiteY54" fmla="*/ 126206 h 728705"/>
                <a:gd name="connsiteX55" fmla="*/ 478631 w 664369"/>
                <a:gd name="connsiteY55" fmla="*/ 169069 h 728705"/>
                <a:gd name="connsiteX56" fmla="*/ 469106 w 664369"/>
                <a:gd name="connsiteY56" fmla="*/ 178594 h 728705"/>
                <a:gd name="connsiteX57" fmla="*/ 459581 w 664369"/>
                <a:gd name="connsiteY57" fmla="*/ 178594 h 728705"/>
                <a:gd name="connsiteX58" fmla="*/ 459581 w 664369"/>
                <a:gd name="connsiteY58" fmla="*/ 178594 h 728705"/>
                <a:gd name="connsiteX59" fmla="*/ 445294 w 664369"/>
                <a:gd name="connsiteY59" fmla="*/ 192881 h 728705"/>
                <a:gd name="connsiteX60" fmla="*/ 431006 w 664369"/>
                <a:gd name="connsiteY60" fmla="*/ 204787 h 728705"/>
                <a:gd name="connsiteX61" fmla="*/ 421481 w 664369"/>
                <a:gd name="connsiteY61" fmla="*/ 211931 h 728705"/>
                <a:gd name="connsiteX62" fmla="*/ 411956 w 664369"/>
                <a:gd name="connsiteY62" fmla="*/ 190500 h 728705"/>
                <a:gd name="connsiteX63" fmla="*/ 397669 w 664369"/>
                <a:gd name="connsiteY63" fmla="*/ 169069 h 728705"/>
                <a:gd name="connsiteX64" fmla="*/ 385763 w 664369"/>
                <a:gd name="connsiteY64" fmla="*/ 150019 h 728705"/>
                <a:gd name="connsiteX65" fmla="*/ 247650 w 664369"/>
                <a:gd name="connsiteY65" fmla="*/ 185737 h 728705"/>
                <a:gd name="connsiteX66" fmla="*/ 202406 w 664369"/>
                <a:gd name="connsiteY66" fmla="*/ 0 h 728705"/>
                <a:gd name="connsiteX67" fmla="*/ 190500 w 664369"/>
                <a:gd name="connsiteY67"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76191 w 664369"/>
                <a:gd name="connsiteY12" fmla="*/ 36669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214313 w 664369"/>
                <a:gd name="connsiteY21" fmla="*/ 728705 h 728705"/>
                <a:gd name="connsiteX22" fmla="*/ 230981 w 664369"/>
                <a:gd name="connsiteY22" fmla="*/ 671512 h 728705"/>
                <a:gd name="connsiteX23" fmla="*/ 285750 w 664369"/>
                <a:gd name="connsiteY23" fmla="*/ 650081 h 728705"/>
                <a:gd name="connsiteX24" fmla="*/ 354803 w 664369"/>
                <a:gd name="connsiteY24" fmla="*/ 628692 h 728705"/>
                <a:gd name="connsiteX25" fmla="*/ 369094 w 664369"/>
                <a:gd name="connsiteY25" fmla="*/ 602456 h 728705"/>
                <a:gd name="connsiteX26" fmla="*/ 366713 w 664369"/>
                <a:gd name="connsiteY26" fmla="*/ 564356 h 728705"/>
                <a:gd name="connsiteX27" fmla="*/ 369094 w 664369"/>
                <a:gd name="connsiteY27" fmla="*/ 533400 h 728705"/>
                <a:gd name="connsiteX28" fmla="*/ 373856 w 664369"/>
                <a:gd name="connsiteY28" fmla="*/ 502444 h 728705"/>
                <a:gd name="connsiteX29" fmla="*/ 381000 w 664369"/>
                <a:gd name="connsiteY29" fmla="*/ 478631 h 728705"/>
                <a:gd name="connsiteX30" fmla="*/ 407194 w 664369"/>
                <a:gd name="connsiteY30" fmla="*/ 440531 h 728705"/>
                <a:gd name="connsiteX31" fmla="*/ 428625 w 664369"/>
                <a:gd name="connsiteY31" fmla="*/ 390525 h 728705"/>
                <a:gd name="connsiteX32" fmla="*/ 428625 w 664369"/>
                <a:gd name="connsiteY32" fmla="*/ 390525 h 728705"/>
                <a:gd name="connsiteX33" fmla="*/ 476250 w 664369"/>
                <a:gd name="connsiteY33" fmla="*/ 359569 h 728705"/>
                <a:gd name="connsiteX34" fmla="*/ 502444 w 664369"/>
                <a:gd name="connsiteY34" fmla="*/ 335756 h 728705"/>
                <a:gd name="connsiteX35" fmla="*/ 507206 w 664369"/>
                <a:gd name="connsiteY35" fmla="*/ 297656 h 728705"/>
                <a:gd name="connsiteX36" fmla="*/ 573881 w 664369"/>
                <a:gd name="connsiteY36" fmla="*/ 192881 h 728705"/>
                <a:gd name="connsiteX37" fmla="*/ 571500 w 664369"/>
                <a:gd name="connsiteY37" fmla="*/ 173831 h 728705"/>
                <a:gd name="connsiteX38" fmla="*/ 573881 w 664369"/>
                <a:gd name="connsiteY38" fmla="*/ 164306 h 728705"/>
                <a:gd name="connsiteX39" fmla="*/ 614363 w 664369"/>
                <a:gd name="connsiteY39" fmla="*/ 154781 h 728705"/>
                <a:gd name="connsiteX40" fmla="*/ 628650 w 664369"/>
                <a:gd name="connsiteY40" fmla="*/ 164306 h 728705"/>
                <a:gd name="connsiteX41" fmla="*/ 647700 w 664369"/>
                <a:gd name="connsiteY41" fmla="*/ 166687 h 728705"/>
                <a:gd name="connsiteX42" fmla="*/ 659606 w 664369"/>
                <a:gd name="connsiteY42" fmla="*/ 138112 h 728705"/>
                <a:gd name="connsiteX43" fmla="*/ 664369 w 664369"/>
                <a:gd name="connsiteY43" fmla="*/ 123825 h 728705"/>
                <a:gd name="connsiteX44" fmla="*/ 645319 w 664369"/>
                <a:gd name="connsiteY44" fmla="*/ 109537 h 728705"/>
                <a:gd name="connsiteX45" fmla="*/ 642938 w 664369"/>
                <a:gd name="connsiteY45" fmla="*/ 97631 h 728705"/>
                <a:gd name="connsiteX46" fmla="*/ 621506 w 664369"/>
                <a:gd name="connsiteY46" fmla="*/ 88106 h 728705"/>
                <a:gd name="connsiteX47" fmla="*/ 590550 w 664369"/>
                <a:gd name="connsiteY47" fmla="*/ 92869 h 728705"/>
                <a:gd name="connsiteX48" fmla="*/ 573881 w 664369"/>
                <a:gd name="connsiteY48" fmla="*/ 109537 h 728705"/>
                <a:gd name="connsiteX49" fmla="*/ 564356 w 664369"/>
                <a:gd name="connsiteY49" fmla="*/ 121444 h 728705"/>
                <a:gd name="connsiteX50" fmla="*/ 547688 w 664369"/>
                <a:gd name="connsiteY50" fmla="*/ 130969 h 728705"/>
                <a:gd name="connsiteX51" fmla="*/ 528638 w 664369"/>
                <a:gd name="connsiteY51" fmla="*/ 138112 h 728705"/>
                <a:gd name="connsiteX52" fmla="*/ 516731 w 664369"/>
                <a:gd name="connsiteY52" fmla="*/ 133350 h 728705"/>
                <a:gd name="connsiteX53" fmla="*/ 502444 w 664369"/>
                <a:gd name="connsiteY53" fmla="*/ 133350 h 728705"/>
                <a:gd name="connsiteX54" fmla="*/ 495300 w 664369"/>
                <a:gd name="connsiteY54" fmla="*/ 126206 h 728705"/>
                <a:gd name="connsiteX55" fmla="*/ 478631 w 664369"/>
                <a:gd name="connsiteY55" fmla="*/ 169069 h 728705"/>
                <a:gd name="connsiteX56" fmla="*/ 469106 w 664369"/>
                <a:gd name="connsiteY56" fmla="*/ 178594 h 728705"/>
                <a:gd name="connsiteX57" fmla="*/ 459581 w 664369"/>
                <a:gd name="connsiteY57" fmla="*/ 178594 h 728705"/>
                <a:gd name="connsiteX58" fmla="*/ 459581 w 664369"/>
                <a:gd name="connsiteY58" fmla="*/ 178594 h 728705"/>
                <a:gd name="connsiteX59" fmla="*/ 445294 w 664369"/>
                <a:gd name="connsiteY59" fmla="*/ 192881 h 728705"/>
                <a:gd name="connsiteX60" fmla="*/ 431006 w 664369"/>
                <a:gd name="connsiteY60" fmla="*/ 204787 h 728705"/>
                <a:gd name="connsiteX61" fmla="*/ 421481 w 664369"/>
                <a:gd name="connsiteY61" fmla="*/ 211931 h 728705"/>
                <a:gd name="connsiteX62" fmla="*/ 411956 w 664369"/>
                <a:gd name="connsiteY62" fmla="*/ 190500 h 728705"/>
                <a:gd name="connsiteX63" fmla="*/ 397669 w 664369"/>
                <a:gd name="connsiteY63" fmla="*/ 169069 h 728705"/>
                <a:gd name="connsiteX64" fmla="*/ 385763 w 664369"/>
                <a:gd name="connsiteY64" fmla="*/ 150019 h 728705"/>
                <a:gd name="connsiteX65" fmla="*/ 247650 w 664369"/>
                <a:gd name="connsiteY65" fmla="*/ 185737 h 728705"/>
                <a:gd name="connsiteX66" fmla="*/ 202406 w 664369"/>
                <a:gd name="connsiteY66" fmla="*/ 0 h 728705"/>
                <a:gd name="connsiteX67" fmla="*/ 190500 w 664369"/>
                <a:gd name="connsiteY67"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133288 w 664369"/>
                <a:gd name="connsiteY11" fmla="*/ 443014 h 728705"/>
                <a:gd name="connsiteX12" fmla="*/ 76191 w 664369"/>
                <a:gd name="connsiteY12" fmla="*/ 36669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214313 w 664369"/>
                <a:gd name="connsiteY21" fmla="*/ 728705 h 728705"/>
                <a:gd name="connsiteX22" fmla="*/ 230981 w 664369"/>
                <a:gd name="connsiteY22" fmla="*/ 671512 h 728705"/>
                <a:gd name="connsiteX23" fmla="*/ 285750 w 664369"/>
                <a:gd name="connsiteY23" fmla="*/ 650081 h 728705"/>
                <a:gd name="connsiteX24" fmla="*/ 354803 w 664369"/>
                <a:gd name="connsiteY24" fmla="*/ 628692 h 728705"/>
                <a:gd name="connsiteX25" fmla="*/ 369094 w 664369"/>
                <a:gd name="connsiteY25" fmla="*/ 602456 h 728705"/>
                <a:gd name="connsiteX26" fmla="*/ 366713 w 664369"/>
                <a:gd name="connsiteY26" fmla="*/ 564356 h 728705"/>
                <a:gd name="connsiteX27" fmla="*/ 369094 w 664369"/>
                <a:gd name="connsiteY27" fmla="*/ 533400 h 728705"/>
                <a:gd name="connsiteX28" fmla="*/ 373856 w 664369"/>
                <a:gd name="connsiteY28" fmla="*/ 502444 h 728705"/>
                <a:gd name="connsiteX29" fmla="*/ 381000 w 664369"/>
                <a:gd name="connsiteY29" fmla="*/ 478631 h 728705"/>
                <a:gd name="connsiteX30" fmla="*/ 407194 w 664369"/>
                <a:gd name="connsiteY30" fmla="*/ 440531 h 728705"/>
                <a:gd name="connsiteX31" fmla="*/ 428625 w 664369"/>
                <a:gd name="connsiteY31" fmla="*/ 390525 h 728705"/>
                <a:gd name="connsiteX32" fmla="*/ 428625 w 664369"/>
                <a:gd name="connsiteY32" fmla="*/ 390525 h 728705"/>
                <a:gd name="connsiteX33" fmla="*/ 476250 w 664369"/>
                <a:gd name="connsiteY33" fmla="*/ 359569 h 728705"/>
                <a:gd name="connsiteX34" fmla="*/ 502444 w 664369"/>
                <a:gd name="connsiteY34" fmla="*/ 335756 h 728705"/>
                <a:gd name="connsiteX35" fmla="*/ 507206 w 664369"/>
                <a:gd name="connsiteY35" fmla="*/ 297656 h 728705"/>
                <a:gd name="connsiteX36" fmla="*/ 573881 w 664369"/>
                <a:gd name="connsiteY36" fmla="*/ 192881 h 728705"/>
                <a:gd name="connsiteX37" fmla="*/ 571500 w 664369"/>
                <a:gd name="connsiteY37" fmla="*/ 173831 h 728705"/>
                <a:gd name="connsiteX38" fmla="*/ 573881 w 664369"/>
                <a:gd name="connsiteY38" fmla="*/ 164306 h 728705"/>
                <a:gd name="connsiteX39" fmla="*/ 614363 w 664369"/>
                <a:gd name="connsiteY39" fmla="*/ 154781 h 728705"/>
                <a:gd name="connsiteX40" fmla="*/ 628650 w 664369"/>
                <a:gd name="connsiteY40" fmla="*/ 164306 h 728705"/>
                <a:gd name="connsiteX41" fmla="*/ 647700 w 664369"/>
                <a:gd name="connsiteY41" fmla="*/ 166687 h 728705"/>
                <a:gd name="connsiteX42" fmla="*/ 659606 w 664369"/>
                <a:gd name="connsiteY42" fmla="*/ 138112 h 728705"/>
                <a:gd name="connsiteX43" fmla="*/ 664369 w 664369"/>
                <a:gd name="connsiteY43" fmla="*/ 123825 h 728705"/>
                <a:gd name="connsiteX44" fmla="*/ 645319 w 664369"/>
                <a:gd name="connsiteY44" fmla="*/ 109537 h 728705"/>
                <a:gd name="connsiteX45" fmla="*/ 642938 w 664369"/>
                <a:gd name="connsiteY45" fmla="*/ 97631 h 728705"/>
                <a:gd name="connsiteX46" fmla="*/ 621506 w 664369"/>
                <a:gd name="connsiteY46" fmla="*/ 88106 h 728705"/>
                <a:gd name="connsiteX47" fmla="*/ 590550 w 664369"/>
                <a:gd name="connsiteY47" fmla="*/ 92869 h 728705"/>
                <a:gd name="connsiteX48" fmla="*/ 573881 w 664369"/>
                <a:gd name="connsiteY48" fmla="*/ 109537 h 728705"/>
                <a:gd name="connsiteX49" fmla="*/ 564356 w 664369"/>
                <a:gd name="connsiteY49" fmla="*/ 121444 h 728705"/>
                <a:gd name="connsiteX50" fmla="*/ 547688 w 664369"/>
                <a:gd name="connsiteY50" fmla="*/ 130969 h 728705"/>
                <a:gd name="connsiteX51" fmla="*/ 528638 w 664369"/>
                <a:gd name="connsiteY51" fmla="*/ 138112 h 728705"/>
                <a:gd name="connsiteX52" fmla="*/ 516731 w 664369"/>
                <a:gd name="connsiteY52" fmla="*/ 133350 h 728705"/>
                <a:gd name="connsiteX53" fmla="*/ 502444 w 664369"/>
                <a:gd name="connsiteY53" fmla="*/ 133350 h 728705"/>
                <a:gd name="connsiteX54" fmla="*/ 495300 w 664369"/>
                <a:gd name="connsiteY54" fmla="*/ 126206 h 728705"/>
                <a:gd name="connsiteX55" fmla="*/ 478631 w 664369"/>
                <a:gd name="connsiteY55" fmla="*/ 169069 h 728705"/>
                <a:gd name="connsiteX56" fmla="*/ 469106 w 664369"/>
                <a:gd name="connsiteY56" fmla="*/ 178594 h 728705"/>
                <a:gd name="connsiteX57" fmla="*/ 459581 w 664369"/>
                <a:gd name="connsiteY57" fmla="*/ 178594 h 728705"/>
                <a:gd name="connsiteX58" fmla="*/ 459581 w 664369"/>
                <a:gd name="connsiteY58" fmla="*/ 178594 h 728705"/>
                <a:gd name="connsiteX59" fmla="*/ 445294 w 664369"/>
                <a:gd name="connsiteY59" fmla="*/ 192881 h 728705"/>
                <a:gd name="connsiteX60" fmla="*/ 431006 w 664369"/>
                <a:gd name="connsiteY60" fmla="*/ 204787 h 728705"/>
                <a:gd name="connsiteX61" fmla="*/ 421481 w 664369"/>
                <a:gd name="connsiteY61" fmla="*/ 211931 h 728705"/>
                <a:gd name="connsiteX62" fmla="*/ 411956 w 664369"/>
                <a:gd name="connsiteY62" fmla="*/ 190500 h 728705"/>
                <a:gd name="connsiteX63" fmla="*/ 397669 w 664369"/>
                <a:gd name="connsiteY63" fmla="*/ 169069 h 728705"/>
                <a:gd name="connsiteX64" fmla="*/ 385763 w 664369"/>
                <a:gd name="connsiteY64" fmla="*/ 150019 h 728705"/>
                <a:gd name="connsiteX65" fmla="*/ 247650 w 664369"/>
                <a:gd name="connsiteY65" fmla="*/ 185737 h 728705"/>
                <a:gd name="connsiteX66" fmla="*/ 202406 w 664369"/>
                <a:gd name="connsiteY66" fmla="*/ 0 h 728705"/>
                <a:gd name="connsiteX67" fmla="*/ 190500 w 664369"/>
                <a:gd name="connsiteY67"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76191 w 664369"/>
                <a:gd name="connsiteY11" fmla="*/ 366696 h 728705"/>
                <a:gd name="connsiteX12" fmla="*/ 45244 w 664369"/>
                <a:gd name="connsiteY12" fmla="*/ 385762 h 728705"/>
                <a:gd name="connsiteX13" fmla="*/ 45244 w 664369"/>
                <a:gd name="connsiteY13" fmla="*/ 426244 h 728705"/>
                <a:gd name="connsiteX14" fmla="*/ 52388 w 664369"/>
                <a:gd name="connsiteY14" fmla="*/ 442912 h 728705"/>
                <a:gd name="connsiteX15" fmla="*/ 0 w 664369"/>
                <a:gd name="connsiteY15" fmla="*/ 507206 h 728705"/>
                <a:gd name="connsiteX16" fmla="*/ 33338 w 664369"/>
                <a:gd name="connsiteY16" fmla="*/ 611981 h 728705"/>
                <a:gd name="connsiteX17" fmla="*/ 88106 w 664369"/>
                <a:gd name="connsiteY17" fmla="*/ 647700 h 728705"/>
                <a:gd name="connsiteX18" fmla="*/ 104775 w 664369"/>
                <a:gd name="connsiteY18" fmla="*/ 642937 h 728705"/>
                <a:gd name="connsiteX19" fmla="*/ 152400 w 664369"/>
                <a:gd name="connsiteY19" fmla="*/ 690562 h 728705"/>
                <a:gd name="connsiteX20" fmla="*/ 214313 w 664369"/>
                <a:gd name="connsiteY20" fmla="*/ 728705 h 728705"/>
                <a:gd name="connsiteX21" fmla="*/ 230981 w 664369"/>
                <a:gd name="connsiteY21" fmla="*/ 671512 h 728705"/>
                <a:gd name="connsiteX22" fmla="*/ 285750 w 664369"/>
                <a:gd name="connsiteY22" fmla="*/ 650081 h 728705"/>
                <a:gd name="connsiteX23" fmla="*/ 354803 w 664369"/>
                <a:gd name="connsiteY23" fmla="*/ 628692 h 728705"/>
                <a:gd name="connsiteX24" fmla="*/ 369094 w 664369"/>
                <a:gd name="connsiteY24" fmla="*/ 602456 h 728705"/>
                <a:gd name="connsiteX25" fmla="*/ 366713 w 664369"/>
                <a:gd name="connsiteY25" fmla="*/ 564356 h 728705"/>
                <a:gd name="connsiteX26" fmla="*/ 369094 w 664369"/>
                <a:gd name="connsiteY26" fmla="*/ 533400 h 728705"/>
                <a:gd name="connsiteX27" fmla="*/ 373856 w 664369"/>
                <a:gd name="connsiteY27" fmla="*/ 502444 h 728705"/>
                <a:gd name="connsiteX28" fmla="*/ 381000 w 664369"/>
                <a:gd name="connsiteY28" fmla="*/ 478631 h 728705"/>
                <a:gd name="connsiteX29" fmla="*/ 407194 w 664369"/>
                <a:gd name="connsiteY29" fmla="*/ 440531 h 728705"/>
                <a:gd name="connsiteX30" fmla="*/ 428625 w 664369"/>
                <a:gd name="connsiteY30" fmla="*/ 390525 h 728705"/>
                <a:gd name="connsiteX31" fmla="*/ 428625 w 664369"/>
                <a:gd name="connsiteY31" fmla="*/ 390525 h 728705"/>
                <a:gd name="connsiteX32" fmla="*/ 476250 w 664369"/>
                <a:gd name="connsiteY32" fmla="*/ 359569 h 728705"/>
                <a:gd name="connsiteX33" fmla="*/ 502444 w 664369"/>
                <a:gd name="connsiteY33" fmla="*/ 335756 h 728705"/>
                <a:gd name="connsiteX34" fmla="*/ 507206 w 664369"/>
                <a:gd name="connsiteY34" fmla="*/ 297656 h 728705"/>
                <a:gd name="connsiteX35" fmla="*/ 573881 w 664369"/>
                <a:gd name="connsiteY35" fmla="*/ 192881 h 728705"/>
                <a:gd name="connsiteX36" fmla="*/ 571500 w 664369"/>
                <a:gd name="connsiteY36" fmla="*/ 173831 h 728705"/>
                <a:gd name="connsiteX37" fmla="*/ 573881 w 664369"/>
                <a:gd name="connsiteY37" fmla="*/ 164306 h 728705"/>
                <a:gd name="connsiteX38" fmla="*/ 614363 w 664369"/>
                <a:gd name="connsiteY38" fmla="*/ 154781 h 728705"/>
                <a:gd name="connsiteX39" fmla="*/ 628650 w 664369"/>
                <a:gd name="connsiteY39" fmla="*/ 164306 h 728705"/>
                <a:gd name="connsiteX40" fmla="*/ 647700 w 664369"/>
                <a:gd name="connsiteY40" fmla="*/ 166687 h 728705"/>
                <a:gd name="connsiteX41" fmla="*/ 659606 w 664369"/>
                <a:gd name="connsiteY41" fmla="*/ 138112 h 728705"/>
                <a:gd name="connsiteX42" fmla="*/ 664369 w 664369"/>
                <a:gd name="connsiteY42" fmla="*/ 123825 h 728705"/>
                <a:gd name="connsiteX43" fmla="*/ 645319 w 664369"/>
                <a:gd name="connsiteY43" fmla="*/ 109537 h 728705"/>
                <a:gd name="connsiteX44" fmla="*/ 642938 w 664369"/>
                <a:gd name="connsiteY44" fmla="*/ 97631 h 728705"/>
                <a:gd name="connsiteX45" fmla="*/ 621506 w 664369"/>
                <a:gd name="connsiteY45" fmla="*/ 88106 h 728705"/>
                <a:gd name="connsiteX46" fmla="*/ 590550 w 664369"/>
                <a:gd name="connsiteY46" fmla="*/ 92869 h 728705"/>
                <a:gd name="connsiteX47" fmla="*/ 573881 w 664369"/>
                <a:gd name="connsiteY47" fmla="*/ 109537 h 728705"/>
                <a:gd name="connsiteX48" fmla="*/ 564356 w 664369"/>
                <a:gd name="connsiteY48" fmla="*/ 121444 h 728705"/>
                <a:gd name="connsiteX49" fmla="*/ 547688 w 664369"/>
                <a:gd name="connsiteY49" fmla="*/ 130969 h 728705"/>
                <a:gd name="connsiteX50" fmla="*/ 528638 w 664369"/>
                <a:gd name="connsiteY50" fmla="*/ 138112 h 728705"/>
                <a:gd name="connsiteX51" fmla="*/ 516731 w 664369"/>
                <a:gd name="connsiteY51" fmla="*/ 133350 h 728705"/>
                <a:gd name="connsiteX52" fmla="*/ 502444 w 664369"/>
                <a:gd name="connsiteY52" fmla="*/ 133350 h 728705"/>
                <a:gd name="connsiteX53" fmla="*/ 495300 w 664369"/>
                <a:gd name="connsiteY53" fmla="*/ 126206 h 728705"/>
                <a:gd name="connsiteX54" fmla="*/ 478631 w 664369"/>
                <a:gd name="connsiteY54" fmla="*/ 169069 h 728705"/>
                <a:gd name="connsiteX55" fmla="*/ 469106 w 664369"/>
                <a:gd name="connsiteY55" fmla="*/ 178594 h 728705"/>
                <a:gd name="connsiteX56" fmla="*/ 459581 w 664369"/>
                <a:gd name="connsiteY56" fmla="*/ 178594 h 728705"/>
                <a:gd name="connsiteX57" fmla="*/ 459581 w 664369"/>
                <a:gd name="connsiteY57" fmla="*/ 178594 h 728705"/>
                <a:gd name="connsiteX58" fmla="*/ 445294 w 664369"/>
                <a:gd name="connsiteY58" fmla="*/ 192881 h 728705"/>
                <a:gd name="connsiteX59" fmla="*/ 431006 w 664369"/>
                <a:gd name="connsiteY59" fmla="*/ 204787 h 728705"/>
                <a:gd name="connsiteX60" fmla="*/ 421481 w 664369"/>
                <a:gd name="connsiteY60" fmla="*/ 211931 h 728705"/>
                <a:gd name="connsiteX61" fmla="*/ 411956 w 664369"/>
                <a:gd name="connsiteY61" fmla="*/ 190500 h 728705"/>
                <a:gd name="connsiteX62" fmla="*/ 397669 w 664369"/>
                <a:gd name="connsiteY62" fmla="*/ 169069 h 728705"/>
                <a:gd name="connsiteX63" fmla="*/ 385763 w 664369"/>
                <a:gd name="connsiteY63" fmla="*/ 150019 h 728705"/>
                <a:gd name="connsiteX64" fmla="*/ 247650 w 664369"/>
                <a:gd name="connsiteY64" fmla="*/ 185737 h 728705"/>
                <a:gd name="connsiteX65" fmla="*/ 202406 w 664369"/>
                <a:gd name="connsiteY65" fmla="*/ 0 h 728705"/>
                <a:gd name="connsiteX66" fmla="*/ 190500 w 664369"/>
                <a:gd name="connsiteY66" fmla="*/ 4762 h 728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664369" h="728705">
                  <a:moveTo>
                    <a:pt x="190500" y="4762"/>
                  </a:moveTo>
                  <a:lnTo>
                    <a:pt x="195263" y="78581"/>
                  </a:lnTo>
                  <a:lnTo>
                    <a:pt x="195263" y="183356"/>
                  </a:lnTo>
                  <a:lnTo>
                    <a:pt x="147638" y="269081"/>
                  </a:lnTo>
                  <a:lnTo>
                    <a:pt x="111919" y="290512"/>
                  </a:lnTo>
                  <a:lnTo>
                    <a:pt x="92869" y="302419"/>
                  </a:lnTo>
                  <a:lnTo>
                    <a:pt x="90488" y="330994"/>
                  </a:lnTo>
                  <a:lnTo>
                    <a:pt x="102394" y="335756"/>
                  </a:lnTo>
                  <a:lnTo>
                    <a:pt x="100013" y="359569"/>
                  </a:lnTo>
                  <a:lnTo>
                    <a:pt x="104775" y="373856"/>
                  </a:lnTo>
                  <a:lnTo>
                    <a:pt x="83344" y="392906"/>
                  </a:lnTo>
                  <a:lnTo>
                    <a:pt x="76191" y="366696"/>
                  </a:lnTo>
                  <a:lnTo>
                    <a:pt x="45244" y="385762"/>
                  </a:lnTo>
                  <a:lnTo>
                    <a:pt x="45244" y="426244"/>
                  </a:lnTo>
                  <a:lnTo>
                    <a:pt x="52388" y="442912"/>
                  </a:lnTo>
                  <a:lnTo>
                    <a:pt x="0" y="507206"/>
                  </a:lnTo>
                  <a:lnTo>
                    <a:pt x="33338" y="611981"/>
                  </a:lnTo>
                  <a:lnTo>
                    <a:pt x="88106" y="647700"/>
                  </a:lnTo>
                  <a:lnTo>
                    <a:pt x="104775" y="642937"/>
                  </a:lnTo>
                  <a:lnTo>
                    <a:pt x="152400" y="690562"/>
                  </a:lnTo>
                  <a:lnTo>
                    <a:pt x="214313" y="728705"/>
                  </a:lnTo>
                  <a:lnTo>
                    <a:pt x="230981" y="671512"/>
                  </a:lnTo>
                  <a:lnTo>
                    <a:pt x="285750" y="650081"/>
                  </a:lnTo>
                  <a:lnTo>
                    <a:pt x="354803" y="628692"/>
                  </a:lnTo>
                  <a:lnTo>
                    <a:pt x="369094" y="602456"/>
                  </a:lnTo>
                  <a:lnTo>
                    <a:pt x="366713" y="564356"/>
                  </a:lnTo>
                  <a:lnTo>
                    <a:pt x="369094" y="533400"/>
                  </a:lnTo>
                  <a:lnTo>
                    <a:pt x="373856" y="502444"/>
                  </a:lnTo>
                  <a:lnTo>
                    <a:pt x="381000" y="478631"/>
                  </a:lnTo>
                  <a:lnTo>
                    <a:pt x="407194" y="440531"/>
                  </a:lnTo>
                  <a:lnTo>
                    <a:pt x="428625" y="390525"/>
                  </a:lnTo>
                  <a:lnTo>
                    <a:pt x="428625" y="390525"/>
                  </a:lnTo>
                  <a:lnTo>
                    <a:pt x="476250" y="359569"/>
                  </a:lnTo>
                  <a:lnTo>
                    <a:pt x="502444" y="335756"/>
                  </a:lnTo>
                  <a:lnTo>
                    <a:pt x="507206" y="297656"/>
                  </a:lnTo>
                  <a:lnTo>
                    <a:pt x="573881" y="192881"/>
                  </a:lnTo>
                  <a:lnTo>
                    <a:pt x="571500" y="173831"/>
                  </a:lnTo>
                  <a:lnTo>
                    <a:pt x="573881" y="164306"/>
                  </a:lnTo>
                  <a:lnTo>
                    <a:pt x="614363" y="154781"/>
                  </a:lnTo>
                  <a:lnTo>
                    <a:pt x="628650" y="164306"/>
                  </a:lnTo>
                  <a:lnTo>
                    <a:pt x="647700" y="166687"/>
                  </a:lnTo>
                  <a:lnTo>
                    <a:pt x="659606" y="138112"/>
                  </a:lnTo>
                  <a:lnTo>
                    <a:pt x="664369" y="123825"/>
                  </a:lnTo>
                  <a:lnTo>
                    <a:pt x="645319" y="109537"/>
                  </a:lnTo>
                  <a:lnTo>
                    <a:pt x="642938" y="97631"/>
                  </a:lnTo>
                  <a:lnTo>
                    <a:pt x="621506" y="88106"/>
                  </a:lnTo>
                  <a:lnTo>
                    <a:pt x="590550" y="92869"/>
                  </a:lnTo>
                  <a:lnTo>
                    <a:pt x="573881" y="109537"/>
                  </a:lnTo>
                  <a:lnTo>
                    <a:pt x="564356" y="121444"/>
                  </a:lnTo>
                  <a:lnTo>
                    <a:pt x="547688" y="130969"/>
                  </a:lnTo>
                  <a:lnTo>
                    <a:pt x="528638" y="138112"/>
                  </a:lnTo>
                  <a:lnTo>
                    <a:pt x="516731" y="133350"/>
                  </a:lnTo>
                  <a:lnTo>
                    <a:pt x="502444" y="133350"/>
                  </a:lnTo>
                  <a:lnTo>
                    <a:pt x="495300" y="126206"/>
                  </a:lnTo>
                  <a:lnTo>
                    <a:pt x="478631" y="169069"/>
                  </a:lnTo>
                  <a:lnTo>
                    <a:pt x="469106" y="178594"/>
                  </a:lnTo>
                  <a:lnTo>
                    <a:pt x="459581" y="178594"/>
                  </a:lnTo>
                  <a:lnTo>
                    <a:pt x="459581" y="178594"/>
                  </a:lnTo>
                  <a:lnTo>
                    <a:pt x="445294" y="192881"/>
                  </a:lnTo>
                  <a:lnTo>
                    <a:pt x="431006" y="204787"/>
                  </a:lnTo>
                  <a:lnTo>
                    <a:pt x="421481" y="211931"/>
                  </a:lnTo>
                  <a:lnTo>
                    <a:pt x="411956" y="190500"/>
                  </a:lnTo>
                  <a:lnTo>
                    <a:pt x="397669" y="169069"/>
                  </a:lnTo>
                  <a:lnTo>
                    <a:pt x="385763" y="150019"/>
                  </a:lnTo>
                  <a:lnTo>
                    <a:pt x="247650" y="185737"/>
                  </a:lnTo>
                  <a:lnTo>
                    <a:pt x="202406" y="0"/>
                  </a:lnTo>
                  <a:lnTo>
                    <a:pt x="190500" y="4762"/>
                  </a:lnTo>
                  <a:close/>
                </a:path>
              </a:pathLst>
            </a:custGeom>
            <a:solidFill>
              <a:schemeClr val="accent2"/>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03" name="Freeform 44">
              <a:extLst>
                <a:ext uri="{FF2B5EF4-FFF2-40B4-BE49-F238E27FC236}">
                  <a16:creationId xmlns:a16="http://schemas.microsoft.com/office/drawing/2014/main" id="{7F0650F5-3E04-41EB-9B7D-D279FE25EFFD}"/>
                </a:ext>
              </a:extLst>
            </p:cNvPr>
            <p:cNvSpPr/>
            <p:nvPr/>
          </p:nvSpPr>
          <p:spPr>
            <a:xfrm>
              <a:off x="4408694" y="2541056"/>
              <a:ext cx="450196" cy="215819"/>
            </a:xfrm>
            <a:custGeom>
              <a:avLst/>
              <a:gdLst>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28612 w 690562"/>
                <a:gd name="connsiteY14" fmla="*/ 159544 h 319087"/>
                <a:gd name="connsiteX15" fmla="*/ 350043 w 690562"/>
                <a:gd name="connsiteY15" fmla="*/ 171450 h 319087"/>
                <a:gd name="connsiteX16" fmla="*/ 369093 w 690562"/>
                <a:gd name="connsiteY16" fmla="*/ 188119 h 319087"/>
                <a:gd name="connsiteX17" fmla="*/ 397668 w 690562"/>
                <a:gd name="connsiteY17" fmla="*/ 214312 h 319087"/>
                <a:gd name="connsiteX18" fmla="*/ 402431 w 690562"/>
                <a:gd name="connsiteY18" fmla="*/ 235744 h 319087"/>
                <a:gd name="connsiteX19" fmla="*/ 400050 w 690562"/>
                <a:gd name="connsiteY19" fmla="*/ 264319 h 319087"/>
                <a:gd name="connsiteX20" fmla="*/ 388143 w 690562"/>
                <a:gd name="connsiteY20" fmla="*/ 290512 h 319087"/>
                <a:gd name="connsiteX21" fmla="*/ 409575 w 690562"/>
                <a:gd name="connsiteY21" fmla="*/ 302419 h 319087"/>
                <a:gd name="connsiteX22" fmla="*/ 419100 w 690562"/>
                <a:gd name="connsiteY22" fmla="*/ 302419 h 319087"/>
                <a:gd name="connsiteX23" fmla="*/ 438150 w 690562"/>
                <a:gd name="connsiteY23" fmla="*/ 290512 h 319087"/>
                <a:gd name="connsiteX24" fmla="*/ 454818 w 690562"/>
                <a:gd name="connsiteY24" fmla="*/ 295275 h 319087"/>
                <a:gd name="connsiteX25" fmla="*/ 473868 w 690562"/>
                <a:gd name="connsiteY25" fmla="*/ 309562 h 319087"/>
                <a:gd name="connsiteX26" fmla="*/ 507206 w 690562"/>
                <a:gd name="connsiteY26" fmla="*/ 314325 h 319087"/>
                <a:gd name="connsiteX27" fmla="*/ 523875 w 690562"/>
                <a:gd name="connsiteY27" fmla="*/ 319087 h 319087"/>
                <a:gd name="connsiteX28" fmla="*/ 526256 w 690562"/>
                <a:gd name="connsiteY28" fmla="*/ 302419 h 319087"/>
                <a:gd name="connsiteX29" fmla="*/ 535781 w 690562"/>
                <a:gd name="connsiteY29" fmla="*/ 290512 h 319087"/>
                <a:gd name="connsiteX30" fmla="*/ 528637 w 690562"/>
                <a:gd name="connsiteY30" fmla="*/ 261937 h 319087"/>
                <a:gd name="connsiteX31" fmla="*/ 509587 w 690562"/>
                <a:gd name="connsiteY31" fmla="*/ 257175 h 319087"/>
                <a:gd name="connsiteX32" fmla="*/ 490537 w 690562"/>
                <a:gd name="connsiteY32" fmla="*/ 235744 h 319087"/>
                <a:gd name="connsiteX33" fmla="*/ 481012 w 690562"/>
                <a:gd name="connsiteY33" fmla="*/ 202406 h 319087"/>
                <a:gd name="connsiteX34" fmla="*/ 461962 w 690562"/>
                <a:gd name="connsiteY34" fmla="*/ 154781 h 319087"/>
                <a:gd name="connsiteX35" fmla="*/ 457200 w 690562"/>
                <a:gd name="connsiteY35" fmla="*/ 126206 h 319087"/>
                <a:gd name="connsiteX36" fmla="*/ 457200 w 690562"/>
                <a:gd name="connsiteY36" fmla="*/ 111919 h 319087"/>
                <a:gd name="connsiteX37" fmla="*/ 469106 w 690562"/>
                <a:gd name="connsiteY37" fmla="*/ 100012 h 319087"/>
                <a:gd name="connsiteX38" fmla="*/ 476250 w 690562"/>
                <a:gd name="connsiteY38" fmla="*/ 78581 h 319087"/>
                <a:gd name="connsiteX39" fmla="*/ 497681 w 690562"/>
                <a:gd name="connsiteY39" fmla="*/ 73819 h 319087"/>
                <a:gd name="connsiteX40" fmla="*/ 500062 w 690562"/>
                <a:gd name="connsiteY40" fmla="*/ 92869 h 319087"/>
                <a:gd name="connsiteX41" fmla="*/ 495300 w 690562"/>
                <a:gd name="connsiteY41" fmla="*/ 107156 h 319087"/>
                <a:gd name="connsiteX42" fmla="*/ 509587 w 690562"/>
                <a:gd name="connsiteY42" fmla="*/ 116681 h 319087"/>
                <a:gd name="connsiteX43" fmla="*/ 509587 w 690562"/>
                <a:gd name="connsiteY43" fmla="*/ 126206 h 319087"/>
                <a:gd name="connsiteX44" fmla="*/ 504825 w 690562"/>
                <a:gd name="connsiteY44" fmla="*/ 147637 h 319087"/>
                <a:gd name="connsiteX45" fmla="*/ 502443 w 690562"/>
                <a:gd name="connsiteY45" fmla="*/ 154781 h 319087"/>
                <a:gd name="connsiteX46" fmla="*/ 523875 w 690562"/>
                <a:gd name="connsiteY46" fmla="*/ 171450 h 319087"/>
                <a:gd name="connsiteX47" fmla="*/ 531018 w 690562"/>
                <a:gd name="connsiteY47" fmla="*/ 185737 h 319087"/>
                <a:gd name="connsiteX48" fmla="*/ 545306 w 690562"/>
                <a:gd name="connsiteY48" fmla="*/ 190500 h 319087"/>
                <a:gd name="connsiteX49" fmla="*/ 531018 w 690562"/>
                <a:gd name="connsiteY49" fmla="*/ 204787 h 319087"/>
                <a:gd name="connsiteX50" fmla="*/ 528637 w 690562"/>
                <a:gd name="connsiteY50" fmla="*/ 216694 h 319087"/>
                <a:gd name="connsiteX51" fmla="*/ 547687 w 690562"/>
                <a:gd name="connsiteY51" fmla="*/ 235744 h 319087"/>
                <a:gd name="connsiteX52" fmla="*/ 547687 w 690562"/>
                <a:gd name="connsiteY52" fmla="*/ 235744 h 319087"/>
                <a:gd name="connsiteX53" fmla="*/ 581025 w 690562"/>
                <a:gd name="connsiteY53" fmla="*/ 247650 h 319087"/>
                <a:gd name="connsiteX54" fmla="*/ 595312 w 690562"/>
                <a:gd name="connsiteY54" fmla="*/ 242887 h 319087"/>
                <a:gd name="connsiteX55" fmla="*/ 602456 w 690562"/>
                <a:gd name="connsiteY55" fmla="*/ 264319 h 319087"/>
                <a:gd name="connsiteX56" fmla="*/ 602456 w 690562"/>
                <a:gd name="connsiteY56" fmla="*/ 292894 h 319087"/>
                <a:gd name="connsiteX57" fmla="*/ 611981 w 690562"/>
                <a:gd name="connsiteY57" fmla="*/ 297656 h 319087"/>
                <a:gd name="connsiteX58" fmla="*/ 631031 w 690562"/>
                <a:gd name="connsiteY58" fmla="*/ 297656 h 319087"/>
                <a:gd name="connsiteX59" fmla="*/ 650081 w 690562"/>
                <a:gd name="connsiteY59" fmla="*/ 285750 h 319087"/>
                <a:gd name="connsiteX60" fmla="*/ 669131 w 690562"/>
                <a:gd name="connsiteY60" fmla="*/ 278606 h 319087"/>
                <a:gd name="connsiteX61" fmla="*/ 681037 w 690562"/>
                <a:gd name="connsiteY61" fmla="*/ 278606 h 319087"/>
                <a:gd name="connsiteX62" fmla="*/ 690562 w 690562"/>
                <a:gd name="connsiteY62" fmla="*/ 204787 h 319087"/>
                <a:gd name="connsiteX63" fmla="*/ 614362 w 690562"/>
                <a:gd name="connsiteY63" fmla="*/ 228600 h 319087"/>
                <a:gd name="connsiteX64" fmla="*/ 600075 w 690562"/>
                <a:gd name="connsiteY64" fmla="*/ 173831 h 319087"/>
                <a:gd name="connsiteX65" fmla="*/ 583406 w 690562"/>
                <a:gd name="connsiteY65" fmla="*/ 145256 h 319087"/>
                <a:gd name="connsiteX66" fmla="*/ 585787 w 690562"/>
                <a:gd name="connsiteY66" fmla="*/ 121444 h 319087"/>
                <a:gd name="connsiteX67" fmla="*/ 566737 w 690562"/>
                <a:gd name="connsiteY67" fmla="*/ 83344 h 319087"/>
                <a:gd name="connsiteX68" fmla="*/ 561975 w 690562"/>
                <a:gd name="connsiteY68" fmla="*/ 50006 h 319087"/>
                <a:gd name="connsiteX69" fmla="*/ 533400 w 690562"/>
                <a:gd name="connsiteY69" fmla="*/ 0 h 319087"/>
                <a:gd name="connsiteX70" fmla="*/ 411956 w 690562"/>
                <a:gd name="connsiteY70" fmla="*/ 42862 h 319087"/>
                <a:gd name="connsiteX71" fmla="*/ 319087 w 690562"/>
                <a:gd name="connsiteY71" fmla="*/ 71437 h 319087"/>
                <a:gd name="connsiteX72" fmla="*/ 257175 w 690562"/>
                <a:gd name="connsiteY72" fmla="*/ 92869 h 319087"/>
                <a:gd name="connsiteX73" fmla="*/ 147637 w 690562"/>
                <a:gd name="connsiteY73" fmla="*/ 126206 h 319087"/>
                <a:gd name="connsiteX74" fmla="*/ 64293 w 690562"/>
                <a:gd name="connsiteY74" fmla="*/ 157162 h 319087"/>
                <a:gd name="connsiteX75" fmla="*/ 0 w 690562"/>
                <a:gd name="connsiteY75"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28612 w 690562"/>
                <a:gd name="connsiteY14" fmla="*/ 159544 h 319087"/>
                <a:gd name="connsiteX15" fmla="*/ 369093 w 690562"/>
                <a:gd name="connsiteY15" fmla="*/ 188119 h 319087"/>
                <a:gd name="connsiteX16" fmla="*/ 397668 w 690562"/>
                <a:gd name="connsiteY16" fmla="*/ 214312 h 319087"/>
                <a:gd name="connsiteX17" fmla="*/ 402431 w 690562"/>
                <a:gd name="connsiteY17" fmla="*/ 235744 h 319087"/>
                <a:gd name="connsiteX18" fmla="*/ 400050 w 690562"/>
                <a:gd name="connsiteY18" fmla="*/ 264319 h 319087"/>
                <a:gd name="connsiteX19" fmla="*/ 388143 w 690562"/>
                <a:gd name="connsiteY19" fmla="*/ 290512 h 319087"/>
                <a:gd name="connsiteX20" fmla="*/ 409575 w 690562"/>
                <a:gd name="connsiteY20" fmla="*/ 302419 h 319087"/>
                <a:gd name="connsiteX21" fmla="*/ 419100 w 690562"/>
                <a:gd name="connsiteY21" fmla="*/ 302419 h 319087"/>
                <a:gd name="connsiteX22" fmla="*/ 438150 w 690562"/>
                <a:gd name="connsiteY22" fmla="*/ 290512 h 319087"/>
                <a:gd name="connsiteX23" fmla="*/ 454818 w 690562"/>
                <a:gd name="connsiteY23" fmla="*/ 295275 h 319087"/>
                <a:gd name="connsiteX24" fmla="*/ 473868 w 690562"/>
                <a:gd name="connsiteY24" fmla="*/ 309562 h 319087"/>
                <a:gd name="connsiteX25" fmla="*/ 507206 w 690562"/>
                <a:gd name="connsiteY25" fmla="*/ 314325 h 319087"/>
                <a:gd name="connsiteX26" fmla="*/ 523875 w 690562"/>
                <a:gd name="connsiteY26" fmla="*/ 319087 h 319087"/>
                <a:gd name="connsiteX27" fmla="*/ 526256 w 690562"/>
                <a:gd name="connsiteY27" fmla="*/ 302419 h 319087"/>
                <a:gd name="connsiteX28" fmla="*/ 535781 w 690562"/>
                <a:gd name="connsiteY28" fmla="*/ 290512 h 319087"/>
                <a:gd name="connsiteX29" fmla="*/ 528637 w 690562"/>
                <a:gd name="connsiteY29" fmla="*/ 261937 h 319087"/>
                <a:gd name="connsiteX30" fmla="*/ 509587 w 690562"/>
                <a:gd name="connsiteY30" fmla="*/ 257175 h 319087"/>
                <a:gd name="connsiteX31" fmla="*/ 490537 w 690562"/>
                <a:gd name="connsiteY31" fmla="*/ 235744 h 319087"/>
                <a:gd name="connsiteX32" fmla="*/ 481012 w 690562"/>
                <a:gd name="connsiteY32" fmla="*/ 202406 h 319087"/>
                <a:gd name="connsiteX33" fmla="*/ 461962 w 690562"/>
                <a:gd name="connsiteY33" fmla="*/ 154781 h 319087"/>
                <a:gd name="connsiteX34" fmla="*/ 457200 w 690562"/>
                <a:gd name="connsiteY34" fmla="*/ 126206 h 319087"/>
                <a:gd name="connsiteX35" fmla="*/ 457200 w 690562"/>
                <a:gd name="connsiteY35" fmla="*/ 111919 h 319087"/>
                <a:gd name="connsiteX36" fmla="*/ 469106 w 690562"/>
                <a:gd name="connsiteY36" fmla="*/ 100012 h 319087"/>
                <a:gd name="connsiteX37" fmla="*/ 476250 w 690562"/>
                <a:gd name="connsiteY37" fmla="*/ 78581 h 319087"/>
                <a:gd name="connsiteX38" fmla="*/ 497681 w 690562"/>
                <a:gd name="connsiteY38" fmla="*/ 73819 h 319087"/>
                <a:gd name="connsiteX39" fmla="*/ 500062 w 690562"/>
                <a:gd name="connsiteY39" fmla="*/ 92869 h 319087"/>
                <a:gd name="connsiteX40" fmla="*/ 495300 w 690562"/>
                <a:gd name="connsiteY40" fmla="*/ 107156 h 319087"/>
                <a:gd name="connsiteX41" fmla="*/ 509587 w 690562"/>
                <a:gd name="connsiteY41" fmla="*/ 116681 h 319087"/>
                <a:gd name="connsiteX42" fmla="*/ 509587 w 690562"/>
                <a:gd name="connsiteY42" fmla="*/ 126206 h 319087"/>
                <a:gd name="connsiteX43" fmla="*/ 504825 w 690562"/>
                <a:gd name="connsiteY43" fmla="*/ 147637 h 319087"/>
                <a:gd name="connsiteX44" fmla="*/ 502443 w 690562"/>
                <a:gd name="connsiteY44" fmla="*/ 154781 h 319087"/>
                <a:gd name="connsiteX45" fmla="*/ 523875 w 690562"/>
                <a:gd name="connsiteY45" fmla="*/ 171450 h 319087"/>
                <a:gd name="connsiteX46" fmla="*/ 531018 w 690562"/>
                <a:gd name="connsiteY46" fmla="*/ 185737 h 319087"/>
                <a:gd name="connsiteX47" fmla="*/ 545306 w 690562"/>
                <a:gd name="connsiteY47" fmla="*/ 190500 h 319087"/>
                <a:gd name="connsiteX48" fmla="*/ 531018 w 690562"/>
                <a:gd name="connsiteY48" fmla="*/ 204787 h 319087"/>
                <a:gd name="connsiteX49" fmla="*/ 528637 w 690562"/>
                <a:gd name="connsiteY49" fmla="*/ 216694 h 319087"/>
                <a:gd name="connsiteX50" fmla="*/ 547687 w 690562"/>
                <a:gd name="connsiteY50" fmla="*/ 235744 h 319087"/>
                <a:gd name="connsiteX51" fmla="*/ 547687 w 690562"/>
                <a:gd name="connsiteY51" fmla="*/ 235744 h 319087"/>
                <a:gd name="connsiteX52" fmla="*/ 581025 w 690562"/>
                <a:gd name="connsiteY52" fmla="*/ 247650 h 319087"/>
                <a:gd name="connsiteX53" fmla="*/ 595312 w 690562"/>
                <a:gd name="connsiteY53" fmla="*/ 242887 h 319087"/>
                <a:gd name="connsiteX54" fmla="*/ 602456 w 690562"/>
                <a:gd name="connsiteY54" fmla="*/ 264319 h 319087"/>
                <a:gd name="connsiteX55" fmla="*/ 602456 w 690562"/>
                <a:gd name="connsiteY55" fmla="*/ 292894 h 319087"/>
                <a:gd name="connsiteX56" fmla="*/ 611981 w 690562"/>
                <a:gd name="connsiteY56" fmla="*/ 297656 h 319087"/>
                <a:gd name="connsiteX57" fmla="*/ 631031 w 690562"/>
                <a:gd name="connsiteY57" fmla="*/ 297656 h 319087"/>
                <a:gd name="connsiteX58" fmla="*/ 650081 w 690562"/>
                <a:gd name="connsiteY58" fmla="*/ 285750 h 319087"/>
                <a:gd name="connsiteX59" fmla="*/ 669131 w 690562"/>
                <a:gd name="connsiteY59" fmla="*/ 278606 h 319087"/>
                <a:gd name="connsiteX60" fmla="*/ 681037 w 690562"/>
                <a:gd name="connsiteY60" fmla="*/ 278606 h 319087"/>
                <a:gd name="connsiteX61" fmla="*/ 690562 w 690562"/>
                <a:gd name="connsiteY61" fmla="*/ 204787 h 319087"/>
                <a:gd name="connsiteX62" fmla="*/ 614362 w 690562"/>
                <a:gd name="connsiteY62" fmla="*/ 228600 h 319087"/>
                <a:gd name="connsiteX63" fmla="*/ 600075 w 690562"/>
                <a:gd name="connsiteY63" fmla="*/ 173831 h 319087"/>
                <a:gd name="connsiteX64" fmla="*/ 583406 w 690562"/>
                <a:gd name="connsiteY64" fmla="*/ 145256 h 319087"/>
                <a:gd name="connsiteX65" fmla="*/ 585787 w 690562"/>
                <a:gd name="connsiteY65" fmla="*/ 121444 h 319087"/>
                <a:gd name="connsiteX66" fmla="*/ 566737 w 690562"/>
                <a:gd name="connsiteY66" fmla="*/ 83344 h 319087"/>
                <a:gd name="connsiteX67" fmla="*/ 561975 w 690562"/>
                <a:gd name="connsiteY67" fmla="*/ 50006 h 319087"/>
                <a:gd name="connsiteX68" fmla="*/ 533400 w 690562"/>
                <a:gd name="connsiteY68" fmla="*/ 0 h 319087"/>
                <a:gd name="connsiteX69" fmla="*/ 411956 w 690562"/>
                <a:gd name="connsiteY69" fmla="*/ 42862 h 319087"/>
                <a:gd name="connsiteX70" fmla="*/ 319087 w 690562"/>
                <a:gd name="connsiteY70" fmla="*/ 71437 h 319087"/>
                <a:gd name="connsiteX71" fmla="*/ 257175 w 690562"/>
                <a:gd name="connsiteY71" fmla="*/ 92869 h 319087"/>
                <a:gd name="connsiteX72" fmla="*/ 147637 w 690562"/>
                <a:gd name="connsiteY72" fmla="*/ 126206 h 319087"/>
                <a:gd name="connsiteX73" fmla="*/ 64293 w 690562"/>
                <a:gd name="connsiteY73" fmla="*/ 157162 h 319087"/>
                <a:gd name="connsiteX74" fmla="*/ 0 w 690562"/>
                <a:gd name="connsiteY74"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69093 w 690562"/>
                <a:gd name="connsiteY14" fmla="*/ 188119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54818 w 690562"/>
                <a:gd name="connsiteY22" fmla="*/ 295275 h 319087"/>
                <a:gd name="connsiteX23" fmla="*/ 473868 w 690562"/>
                <a:gd name="connsiteY23" fmla="*/ 309562 h 319087"/>
                <a:gd name="connsiteX24" fmla="*/ 507206 w 690562"/>
                <a:gd name="connsiteY24" fmla="*/ 314325 h 319087"/>
                <a:gd name="connsiteX25" fmla="*/ 523875 w 690562"/>
                <a:gd name="connsiteY25" fmla="*/ 319087 h 319087"/>
                <a:gd name="connsiteX26" fmla="*/ 526256 w 690562"/>
                <a:gd name="connsiteY26" fmla="*/ 302419 h 319087"/>
                <a:gd name="connsiteX27" fmla="*/ 535781 w 690562"/>
                <a:gd name="connsiteY27" fmla="*/ 290512 h 319087"/>
                <a:gd name="connsiteX28" fmla="*/ 528637 w 690562"/>
                <a:gd name="connsiteY28" fmla="*/ 261937 h 319087"/>
                <a:gd name="connsiteX29" fmla="*/ 509587 w 690562"/>
                <a:gd name="connsiteY29" fmla="*/ 257175 h 319087"/>
                <a:gd name="connsiteX30" fmla="*/ 490537 w 690562"/>
                <a:gd name="connsiteY30" fmla="*/ 235744 h 319087"/>
                <a:gd name="connsiteX31" fmla="*/ 481012 w 690562"/>
                <a:gd name="connsiteY31" fmla="*/ 202406 h 319087"/>
                <a:gd name="connsiteX32" fmla="*/ 461962 w 690562"/>
                <a:gd name="connsiteY32" fmla="*/ 154781 h 319087"/>
                <a:gd name="connsiteX33" fmla="*/ 457200 w 690562"/>
                <a:gd name="connsiteY33" fmla="*/ 126206 h 319087"/>
                <a:gd name="connsiteX34" fmla="*/ 457200 w 690562"/>
                <a:gd name="connsiteY34" fmla="*/ 111919 h 319087"/>
                <a:gd name="connsiteX35" fmla="*/ 469106 w 690562"/>
                <a:gd name="connsiteY35" fmla="*/ 100012 h 319087"/>
                <a:gd name="connsiteX36" fmla="*/ 476250 w 690562"/>
                <a:gd name="connsiteY36" fmla="*/ 78581 h 319087"/>
                <a:gd name="connsiteX37" fmla="*/ 497681 w 690562"/>
                <a:gd name="connsiteY37" fmla="*/ 73819 h 319087"/>
                <a:gd name="connsiteX38" fmla="*/ 500062 w 690562"/>
                <a:gd name="connsiteY38" fmla="*/ 92869 h 319087"/>
                <a:gd name="connsiteX39" fmla="*/ 495300 w 690562"/>
                <a:gd name="connsiteY39" fmla="*/ 107156 h 319087"/>
                <a:gd name="connsiteX40" fmla="*/ 509587 w 690562"/>
                <a:gd name="connsiteY40" fmla="*/ 116681 h 319087"/>
                <a:gd name="connsiteX41" fmla="*/ 509587 w 690562"/>
                <a:gd name="connsiteY41" fmla="*/ 126206 h 319087"/>
                <a:gd name="connsiteX42" fmla="*/ 504825 w 690562"/>
                <a:gd name="connsiteY42" fmla="*/ 147637 h 319087"/>
                <a:gd name="connsiteX43" fmla="*/ 502443 w 690562"/>
                <a:gd name="connsiteY43" fmla="*/ 154781 h 319087"/>
                <a:gd name="connsiteX44" fmla="*/ 523875 w 690562"/>
                <a:gd name="connsiteY44" fmla="*/ 171450 h 319087"/>
                <a:gd name="connsiteX45" fmla="*/ 531018 w 690562"/>
                <a:gd name="connsiteY45" fmla="*/ 185737 h 319087"/>
                <a:gd name="connsiteX46" fmla="*/ 545306 w 690562"/>
                <a:gd name="connsiteY46" fmla="*/ 190500 h 319087"/>
                <a:gd name="connsiteX47" fmla="*/ 531018 w 690562"/>
                <a:gd name="connsiteY47" fmla="*/ 204787 h 319087"/>
                <a:gd name="connsiteX48" fmla="*/ 528637 w 690562"/>
                <a:gd name="connsiteY48" fmla="*/ 216694 h 319087"/>
                <a:gd name="connsiteX49" fmla="*/ 547687 w 690562"/>
                <a:gd name="connsiteY49" fmla="*/ 235744 h 319087"/>
                <a:gd name="connsiteX50" fmla="*/ 547687 w 690562"/>
                <a:gd name="connsiteY50" fmla="*/ 235744 h 319087"/>
                <a:gd name="connsiteX51" fmla="*/ 581025 w 690562"/>
                <a:gd name="connsiteY51" fmla="*/ 247650 h 319087"/>
                <a:gd name="connsiteX52" fmla="*/ 595312 w 690562"/>
                <a:gd name="connsiteY52" fmla="*/ 242887 h 319087"/>
                <a:gd name="connsiteX53" fmla="*/ 602456 w 690562"/>
                <a:gd name="connsiteY53" fmla="*/ 264319 h 319087"/>
                <a:gd name="connsiteX54" fmla="*/ 602456 w 690562"/>
                <a:gd name="connsiteY54" fmla="*/ 292894 h 319087"/>
                <a:gd name="connsiteX55" fmla="*/ 611981 w 690562"/>
                <a:gd name="connsiteY55" fmla="*/ 297656 h 319087"/>
                <a:gd name="connsiteX56" fmla="*/ 631031 w 690562"/>
                <a:gd name="connsiteY56" fmla="*/ 297656 h 319087"/>
                <a:gd name="connsiteX57" fmla="*/ 650081 w 690562"/>
                <a:gd name="connsiteY57" fmla="*/ 285750 h 319087"/>
                <a:gd name="connsiteX58" fmla="*/ 669131 w 690562"/>
                <a:gd name="connsiteY58" fmla="*/ 278606 h 319087"/>
                <a:gd name="connsiteX59" fmla="*/ 681037 w 690562"/>
                <a:gd name="connsiteY59" fmla="*/ 278606 h 319087"/>
                <a:gd name="connsiteX60" fmla="*/ 690562 w 690562"/>
                <a:gd name="connsiteY60" fmla="*/ 204787 h 319087"/>
                <a:gd name="connsiteX61" fmla="*/ 614362 w 690562"/>
                <a:gd name="connsiteY61" fmla="*/ 228600 h 319087"/>
                <a:gd name="connsiteX62" fmla="*/ 600075 w 690562"/>
                <a:gd name="connsiteY62" fmla="*/ 173831 h 319087"/>
                <a:gd name="connsiteX63" fmla="*/ 583406 w 690562"/>
                <a:gd name="connsiteY63" fmla="*/ 145256 h 319087"/>
                <a:gd name="connsiteX64" fmla="*/ 585787 w 690562"/>
                <a:gd name="connsiteY64" fmla="*/ 121444 h 319087"/>
                <a:gd name="connsiteX65" fmla="*/ 566737 w 690562"/>
                <a:gd name="connsiteY65" fmla="*/ 83344 h 319087"/>
                <a:gd name="connsiteX66" fmla="*/ 561975 w 690562"/>
                <a:gd name="connsiteY66" fmla="*/ 50006 h 319087"/>
                <a:gd name="connsiteX67" fmla="*/ 533400 w 690562"/>
                <a:gd name="connsiteY67" fmla="*/ 0 h 319087"/>
                <a:gd name="connsiteX68" fmla="*/ 411956 w 690562"/>
                <a:gd name="connsiteY68" fmla="*/ 42862 h 319087"/>
                <a:gd name="connsiteX69" fmla="*/ 319087 w 690562"/>
                <a:gd name="connsiteY69" fmla="*/ 71437 h 319087"/>
                <a:gd name="connsiteX70" fmla="*/ 257175 w 690562"/>
                <a:gd name="connsiteY70" fmla="*/ 92869 h 319087"/>
                <a:gd name="connsiteX71" fmla="*/ 147637 w 690562"/>
                <a:gd name="connsiteY71" fmla="*/ 126206 h 319087"/>
                <a:gd name="connsiteX72" fmla="*/ 64293 w 690562"/>
                <a:gd name="connsiteY72" fmla="*/ 157162 h 319087"/>
                <a:gd name="connsiteX73" fmla="*/ 0 w 690562"/>
                <a:gd name="connsiteY73"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54818 w 690562"/>
                <a:gd name="connsiteY22" fmla="*/ 295275 h 319087"/>
                <a:gd name="connsiteX23" fmla="*/ 473868 w 690562"/>
                <a:gd name="connsiteY23" fmla="*/ 309562 h 319087"/>
                <a:gd name="connsiteX24" fmla="*/ 507206 w 690562"/>
                <a:gd name="connsiteY24" fmla="*/ 314325 h 319087"/>
                <a:gd name="connsiteX25" fmla="*/ 523875 w 690562"/>
                <a:gd name="connsiteY25" fmla="*/ 319087 h 319087"/>
                <a:gd name="connsiteX26" fmla="*/ 526256 w 690562"/>
                <a:gd name="connsiteY26" fmla="*/ 302419 h 319087"/>
                <a:gd name="connsiteX27" fmla="*/ 535781 w 690562"/>
                <a:gd name="connsiteY27" fmla="*/ 290512 h 319087"/>
                <a:gd name="connsiteX28" fmla="*/ 528637 w 690562"/>
                <a:gd name="connsiteY28" fmla="*/ 261937 h 319087"/>
                <a:gd name="connsiteX29" fmla="*/ 509587 w 690562"/>
                <a:gd name="connsiteY29" fmla="*/ 257175 h 319087"/>
                <a:gd name="connsiteX30" fmla="*/ 490537 w 690562"/>
                <a:gd name="connsiteY30" fmla="*/ 235744 h 319087"/>
                <a:gd name="connsiteX31" fmla="*/ 481012 w 690562"/>
                <a:gd name="connsiteY31" fmla="*/ 202406 h 319087"/>
                <a:gd name="connsiteX32" fmla="*/ 461962 w 690562"/>
                <a:gd name="connsiteY32" fmla="*/ 154781 h 319087"/>
                <a:gd name="connsiteX33" fmla="*/ 457200 w 690562"/>
                <a:gd name="connsiteY33" fmla="*/ 126206 h 319087"/>
                <a:gd name="connsiteX34" fmla="*/ 457200 w 690562"/>
                <a:gd name="connsiteY34" fmla="*/ 111919 h 319087"/>
                <a:gd name="connsiteX35" fmla="*/ 469106 w 690562"/>
                <a:gd name="connsiteY35" fmla="*/ 100012 h 319087"/>
                <a:gd name="connsiteX36" fmla="*/ 476250 w 690562"/>
                <a:gd name="connsiteY36" fmla="*/ 78581 h 319087"/>
                <a:gd name="connsiteX37" fmla="*/ 497681 w 690562"/>
                <a:gd name="connsiteY37" fmla="*/ 73819 h 319087"/>
                <a:gd name="connsiteX38" fmla="*/ 500062 w 690562"/>
                <a:gd name="connsiteY38" fmla="*/ 92869 h 319087"/>
                <a:gd name="connsiteX39" fmla="*/ 495300 w 690562"/>
                <a:gd name="connsiteY39" fmla="*/ 107156 h 319087"/>
                <a:gd name="connsiteX40" fmla="*/ 509587 w 690562"/>
                <a:gd name="connsiteY40" fmla="*/ 116681 h 319087"/>
                <a:gd name="connsiteX41" fmla="*/ 509587 w 690562"/>
                <a:gd name="connsiteY41" fmla="*/ 126206 h 319087"/>
                <a:gd name="connsiteX42" fmla="*/ 504825 w 690562"/>
                <a:gd name="connsiteY42" fmla="*/ 147637 h 319087"/>
                <a:gd name="connsiteX43" fmla="*/ 502443 w 690562"/>
                <a:gd name="connsiteY43" fmla="*/ 154781 h 319087"/>
                <a:gd name="connsiteX44" fmla="*/ 523875 w 690562"/>
                <a:gd name="connsiteY44" fmla="*/ 171450 h 319087"/>
                <a:gd name="connsiteX45" fmla="*/ 531018 w 690562"/>
                <a:gd name="connsiteY45" fmla="*/ 185737 h 319087"/>
                <a:gd name="connsiteX46" fmla="*/ 545306 w 690562"/>
                <a:gd name="connsiteY46" fmla="*/ 190500 h 319087"/>
                <a:gd name="connsiteX47" fmla="*/ 531018 w 690562"/>
                <a:gd name="connsiteY47" fmla="*/ 204787 h 319087"/>
                <a:gd name="connsiteX48" fmla="*/ 528637 w 690562"/>
                <a:gd name="connsiteY48" fmla="*/ 216694 h 319087"/>
                <a:gd name="connsiteX49" fmla="*/ 547687 w 690562"/>
                <a:gd name="connsiteY49" fmla="*/ 235744 h 319087"/>
                <a:gd name="connsiteX50" fmla="*/ 547687 w 690562"/>
                <a:gd name="connsiteY50" fmla="*/ 235744 h 319087"/>
                <a:gd name="connsiteX51" fmla="*/ 581025 w 690562"/>
                <a:gd name="connsiteY51" fmla="*/ 247650 h 319087"/>
                <a:gd name="connsiteX52" fmla="*/ 595312 w 690562"/>
                <a:gd name="connsiteY52" fmla="*/ 242887 h 319087"/>
                <a:gd name="connsiteX53" fmla="*/ 602456 w 690562"/>
                <a:gd name="connsiteY53" fmla="*/ 264319 h 319087"/>
                <a:gd name="connsiteX54" fmla="*/ 602456 w 690562"/>
                <a:gd name="connsiteY54" fmla="*/ 292894 h 319087"/>
                <a:gd name="connsiteX55" fmla="*/ 611981 w 690562"/>
                <a:gd name="connsiteY55" fmla="*/ 297656 h 319087"/>
                <a:gd name="connsiteX56" fmla="*/ 631031 w 690562"/>
                <a:gd name="connsiteY56" fmla="*/ 297656 h 319087"/>
                <a:gd name="connsiteX57" fmla="*/ 650081 w 690562"/>
                <a:gd name="connsiteY57" fmla="*/ 285750 h 319087"/>
                <a:gd name="connsiteX58" fmla="*/ 669131 w 690562"/>
                <a:gd name="connsiteY58" fmla="*/ 278606 h 319087"/>
                <a:gd name="connsiteX59" fmla="*/ 681037 w 690562"/>
                <a:gd name="connsiteY59" fmla="*/ 278606 h 319087"/>
                <a:gd name="connsiteX60" fmla="*/ 690562 w 690562"/>
                <a:gd name="connsiteY60" fmla="*/ 204787 h 319087"/>
                <a:gd name="connsiteX61" fmla="*/ 614362 w 690562"/>
                <a:gd name="connsiteY61" fmla="*/ 228600 h 319087"/>
                <a:gd name="connsiteX62" fmla="*/ 600075 w 690562"/>
                <a:gd name="connsiteY62" fmla="*/ 173831 h 319087"/>
                <a:gd name="connsiteX63" fmla="*/ 583406 w 690562"/>
                <a:gd name="connsiteY63" fmla="*/ 145256 h 319087"/>
                <a:gd name="connsiteX64" fmla="*/ 585787 w 690562"/>
                <a:gd name="connsiteY64" fmla="*/ 121444 h 319087"/>
                <a:gd name="connsiteX65" fmla="*/ 566737 w 690562"/>
                <a:gd name="connsiteY65" fmla="*/ 83344 h 319087"/>
                <a:gd name="connsiteX66" fmla="*/ 561975 w 690562"/>
                <a:gd name="connsiteY66" fmla="*/ 50006 h 319087"/>
                <a:gd name="connsiteX67" fmla="*/ 533400 w 690562"/>
                <a:gd name="connsiteY67" fmla="*/ 0 h 319087"/>
                <a:gd name="connsiteX68" fmla="*/ 411956 w 690562"/>
                <a:gd name="connsiteY68" fmla="*/ 42862 h 319087"/>
                <a:gd name="connsiteX69" fmla="*/ 319087 w 690562"/>
                <a:gd name="connsiteY69" fmla="*/ 71437 h 319087"/>
                <a:gd name="connsiteX70" fmla="*/ 257175 w 690562"/>
                <a:gd name="connsiteY70" fmla="*/ 92869 h 319087"/>
                <a:gd name="connsiteX71" fmla="*/ 147637 w 690562"/>
                <a:gd name="connsiteY71" fmla="*/ 126206 h 319087"/>
                <a:gd name="connsiteX72" fmla="*/ 64293 w 690562"/>
                <a:gd name="connsiteY72" fmla="*/ 157162 h 319087"/>
                <a:gd name="connsiteX73" fmla="*/ 0 w 690562"/>
                <a:gd name="connsiteY73"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4800 w 690562"/>
                <a:gd name="connsiteY13" fmla="*/ 15481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54818 w 690562"/>
                <a:gd name="connsiteY22" fmla="*/ 295275 h 319087"/>
                <a:gd name="connsiteX23" fmla="*/ 473868 w 690562"/>
                <a:gd name="connsiteY23" fmla="*/ 309562 h 319087"/>
                <a:gd name="connsiteX24" fmla="*/ 507206 w 690562"/>
                <a:gd name="connsiteY24" fmla="*/ 314325 h 319087"/>
                <a:gd name="connsiteX25" fmla="*/ 523875 w 690562"/>
                <a:gd name="connsiteY25" fmla="*/ 319087 h 319087"/>
                <a:gd name="connsiteX26" fmla="*/ 526256 w 690562"/>
                <a:gd name="connsiteY26" fmla="*/ 302419 h 319087"/>
                <a:gd name="connsiteX27" fmla="*/ 535781 w 690562"/>
                <a:gd name="connsiteY27" fmla="*/ 290512 h 319087"/>
                <a:gd name="connsiteX28" fmla="*/ 528637 w 690562"/>
                <a:gd name="connsiteY28" fmla="*/ 261937 h 319087"/>
                <a:gd name="connsiteX29" fmla="*/ 509587 w 690562"/>
                <a:gd name="connsiteY29" fmla="*/ 257175 h 319087"/>
                <a:gd name="connsiteX30" fmla="*/ 490537 w 690562"/>
                <a:gd name="connsiteY30" fmla="*/ 235744 h 319087"/>
                <a:gd name="connsiteX31" fmla="*/ 481012 w 690562"/>
                <a:gd name="connsiteY31" fmla="*/ 202406 h 319087"/>
                <a:gd name="connsiteX32" fmla="*/ 461962 w 690562"/>
                <a:gd name="connsiteY32" fmla="*/ 154781 h 319087"/>
                <a:gd name="connsiteX33" fmla="*/ 457200 w 690562"/>
                <a:gd name="connsiteY33" fmla="*/ 126206 h 319087"/>
                <a:gd name="connsiteX34" fmla="*/ 457200 w 690562"/>
                <a:gd name="connsiteY34" fmla="*/ 111919 h 319087"/>
                <a:gd name="connsiteX35" fmla="*/ 469106 w 690562"/>
                <a:gd name="connsiteY35" fmla="*/ 100012 h 319087"/>
                <a:gd name="connsiteX36" fmla="*/ 476250 w 690562"/>
                <a:gd name="connsiteY36" fmla="*/ 78581 h 319087"/>
                <a:gd name="connsiteX37" fmla="*/ 497681 w 690562"/>
                <a:gd name="connsiteY37" fmla="*/ 73819 h 319087"/>
                <a:gd name="connsiteX38" fmla="*/ 500062 w 690562"/>
                <a:gd name="connsiteY38" fmla="*/ 92869 h 319087"/>
                <a:gd name="connsiteX39" fmla="*/ 495300 w 690562"/>
                <a:gd name="connsiteY39" fmla="*/ 107156 h 319087"/>
                <a:gd name="connsiteX40" fmla="*/ 509587 w 690562"/>
                <a:gd name="connsiteY40" fmla="*/ 116681 h 319087"/>
                <a:gd name="connsiteX41" fmla="*/ 509587 w 690562"/>
                <a:gd name="connsiteY41" fmla="*/ 126206 h 319087"/>
                <a:gd name="connsiteX42" fmla="*/ 504825 w 690562"/>
                <a:gd name="connsiteY42" fmla="*/ 147637 h 319087"/>
                <a:gd name="connsiteX43" fmla="*/ 502443 w 690562"/>
                <a:gd name="connsiteY43" fmla="*/ 154781 h 319087"/>
                <a:gd name="connsiteX44" fmla="*/ 523875 w 690562"/>
                <a:gd name="connsiteY44" fmla="*/ 171450 h 319087"/>
                <a:gd name="connsiteX45" fmla="*/ 531018 w 690562"/>
                <a:gd name="connsiteY45" fmla="*/ 185737 h 319087"/>
                <a:gd name="connsiteX46" fmla="*/ 545306 w 690562"/>
                <a:gd name="connsiteY46" fmla="*/ 190500 h 319087"/>
                <a:gd name="connsiteX47" fmla="*/ 531018 w 690562"/>
                <a:gd name="connsiteY47" fmla="*/ 204787 h 319087"/>
                <a:gd name="connsiteX48" fmla="*/ 528637 w 690562"/>
                <a:gd name="connsiteY48" fmla="*/ 216694 h 319087"/>
                <a:gd name="connsiteX49" fmla="*/ 547687 w 690562"/>
                <a:gd name="connsiteY49" fmla="*/ 235744 h 319087"/>
                <a:gd name="connsiteX50" fmla="*/ 547687 w 690562"/>
                <a:gd name="connsiteY50" fmla="*/ 235744 h 319087"/>
                <a:gd name="connsiteX51" fmla="*/ 581025 w 690562"/>
                <a:gd name="connsiteY51" fmla="*/ 247650 h 319087"/>
                <a:gd name="connsiteX52" fmla="*/ 595312 w 690562"/>
                <a:gd name="connsiteY52" fmla="*/ 242887 h 319087"/>
                <a:gd name="connsiteX53" fmla="*/ 602456 w 690562"/>
                <a:gd name="connsiteY53" fmla="*/ 264319 h 319087"/>
                <a:gd name="connsiteX54" fmla="*/ 602456 w 690562"/>
                <a:gd name="connsiteY54" fmla="*/ 292894 h 319087"/>
                <a:gd name="connsiteX55" fmla="*/ 611981 w 690562"/>
                <a:gd name="connsiteY55" fmla="*/ 297656 h 319087"/>
                <a:gd name="connsiteX56" fmla="*/ 631031 w 690562"/>
                <a:gd name="connsiteY56" fmla="*/ 297656 h 319087"/>
                <a:gd name="connsiteX57" fmla="*/ 650081 w 690562"/>
                <a:gd name="connsiteY57" fmla="*/ 285750 h 319087"/>
                <a:gd name="connsiteX58" fmla="*/ 669131 w 690562"/>
                <a:gd name="connsiteY58" fmla="*/ 278606 h 319087"/>
                <a:gd name="connsiteX59" fmla="*/ 681037 w 690562"/>
                <a:gd name="connsiteY59" fmla="*/ 278606 h 319087"/>
                <a:gd name="connsiteX60" fmla="*/ 690562 w 690562"/>
                <a:gd name="connsiteY60" fmla="*/ 204787 h 319087"/>
                <a:gd name="connsiteX61" fmla="*/ 614362 w 690562"/>
                <a:gd name="connsiteY61" fmla="*/ 228600 h 319087"/>
                <a:gd name="connsiteX62" fmla="*/ 600075 w 690562"/>
                <a:gd name="connsiteY62" fmla="*/ 173831 h 319087"/>
                <a:gd name="connsiteX63" fmla="*/ 583406 w 690562"/>
                <a:gd name="connsiteY63" fmla="*/ 145256 h 319087"/>
                <a:gd name="connsiteX64" fmla="*/ 585787 w 690562"/>
                <a:gd name="connsiteY64" fmla="*/ 121444 h 319087"/>
                <a:gd name="connsiteX65" fmla="*/ 566737 w 690562"/>
                <a:gd name="connsiteY65" fmla="*/ 83344 h 319087"/>
                <a:gd name="connsiteX66" fmla="*/ 561975 w 690562"/>
                <a:gd name="connsiteY66" fmla="*/ 50006 h 319087"/>
                <a:gd name="connsiteX67" fmla="*/ 533400 w 690562"/>
                <a:gd name="connsiteY67" fmla="*/ 0 h 319087"/>
                <a:gd name="connsiteX68" fmla="*/ 411956 w 690562"/>
                <a:gd name="connsiteY68" fmla="*/ 42862 h 319087"/>
                <a:gd name="connsiteX69" fmla="*/ 319087 w 690562"/>
                <a:gd name="connsiteY69" fmla="*/ 71437 h 319087"/>
                <a:gd name="connsiteX70" fmla="*/ 257175 w 690562"/>
                <a:gd name="connsiteY70" fmla="*/ 92869 h 319087"/>
                <a:gd name="connsiteX71" fmla="*/ 147637 w 690562"/>
                <a:gd name="connsiteY71" fmla="*/ 126206 h 319087"/>
                <a:gd name="connsiteX72" fmla="*/ 64293 w 690562"/>
                <a:gd name="connsiteY72" fmla="*/ 157162 h 319087"/>
                <a:gd name="connsiteX73" fmla="*/ 0 w 690562"/>
                <a:gd name="connsiteY73"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4800 w 690562"/>
                <a:gd name="connsiteY13" fmla="*/ 15481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73868 w 690562"/>
                <a:gd name="connsiteY22" fmla="*/ 309562 h 319087"/>
                <a:gd name="connsiteX23" fmla="*/ 507206 w 690562"/>
                <a:gd name="connsiteY23" fmla="*/ 314325 h 319087"/>
                <a:gd name="connsiteX24" fmla="*/ 523875 w 690562"/>
                <a:gd name="connsiteY24" fmla="*/ 319087 h 319087"/>
                <a:gd name="connsiteX25" fmla="*/ 526256 w 690562"/>
                <a:gd name="connsiteY25" fmla="*/ 302419 h 319087"/>
                <a:gd name="connsiteX26" fmla="*/ 535781 w 690562"/>
                <a:gd name="connsiteY26" fmla="*/ 290512 h 319087"/>
                <a:gd name="connsiteX27" fmla="*/ 528637 w 690562"/>
                <a:gd name="connsiteY27" fmla="*/ 261937 h 319087"/>
                <a:gd name="connsiteX28" fmla="*/ 509587 w 690562"/>
                <a:gd name="connsiteY28" fmla="*/ 257175 h 319087"/>
                <a:gd name="connsiteX29" fmla="*/ 490537 w 690562"/>
                <a:gd name="connsiteY29" fmla="*/ 235744 h 319087"/>
                <a:gd name="connsiteX30" fmla="*/ 481012 w 690562"/>
                <a:gd name="connsiteY30" fmla="*/ 202406 h 319087"/>
                <a:gd name="connsiteX31" fmla="*/ 461962 w 690562"/>
                <a:gd name="connsiteY31" fmla="*/ 154781 h 319087"/>
                <a:gd name="connsiteX32" fmla="*/ 457200 w 690562"/>
                <a:gd name="connsiteY32" fmla="*/ 126206 h 319087"/>
                <a:gd name="connsiteX33" fmla="*/ 457200 w 690562"/>
                <a:gd name="connsiteY33" fmla="*/ 111919 h 319087"/>
                <a:gd name="connsiteX34" fmla="*/ 469106 w 690562"/>
                <a:gd name="connsiteY34" fmla="*/ 100012 h 319087"/>
                <a:gd name="connsiteX35" fmla="*/ 476250 w 690562"/>
                <a:gd name="connsiteY35" fmla="*/ 78581 h 319087"/>
                <a:gd name="connsiteX36" fmla="*/ 497681 w 690562"/>
                <a:gd name="connsiteY36" fmla="*/ 73819 h 319087"/>
                <a:gd name="connsiteX37" fmla="*/ 500062 w 690562"/>
                <a:gd name="connsiteY37" fmla="*/ 92869 h 319087"/>
                <a:gd name="connsiteX38" fmla="*/ 495300 w 690562"/>
                <a:gd name="connsiteY38" fmla="*/ 107156 h 319087"/>
                <a:gd name="connsiteX39" fmla="*/ 509587 w 690562"/>
                <a:gd name="connsiteY39" fmla="*/ 116681 h 319087"/>
                <a:gd name="connsiteX40" fmla="*/ 509587 w 690562"/>
                <a:gd name="connsiteY40" fmla="*/ 126206 h 319087"/>
                <a:gd name="connsiteX41" fmla="*/ 504825 w 690562"/>
                <a:gd name="connsiteY41" fmla="*/ 147637 h 319087"/>
                <a:gd name="connsiteX42" fmla="*/ 502443 w 690562"/>
                <a:gd name="connsiteY42" fmla="*/ 154781 h 319087"/>
                <a:gd name="connsiteX43" fmla="*/ 523875 w 690562"/>
                <a:gd name="connsiteY43" fmla="*/ 171450 h 319087"/>
                <a:gd name="connsiteX44" fmla="*/ 531018 w 690562"/>
                <a:gd name="connsiteY44" fmla="*/ 185737 h 319087"/>
                <a:gd name="connsiteX45" fmla="*/ 545306 w 690562"/>
                <a:gd name="connsiteY45" fmla="*/ 190500 h 319087"/>
                <a:gd name="connsiteX46" fmla="*/ 531018 w 690562"/>
                <a:gd name="connsiteY46" fmla="*/ 204787 h 319087"/>
                <a:gd name="connsiteX47" fmla="*/ 528637 w 690562"/>
                <a:gd name="connsiteY47" fmla="*/ 216694 h 319087"/>
                <a:gd name="connsiteX48" fmla="*/ 547687 w 690562"/>
                <a:gd name="connsiteY48" fmla="*/ 235744 h 319087"/>
                <a:gd name="connsiteX49" fmla="*/ 547687 w 690562"/>
                <a:gd name="connsiteY49" fmla="*/ 235744 h 319087"/>
                <a:gd name="connsiteX50" fmla="*/ 581025 w 690562"/>
                <a:gd name="connsiteY50" fmla="*/ 247650 h 319087"/>
                <a:gd name="connsiteX51" fmla="*/ 595312 w 690562"/>
                <a:gd name="connsiteY51" fmla="*/ 242887 h 319087"/>
                <a:gd name="connsiteX52" fmla="*/ 602456 w 690562"/>
                <a:gd name="connsiteY52" fmla="*/ 264319 h 319087"/>
                <a:gd name="connsiteX53" fmla="*/ 602456 w 690562"/>
                <a:gd name="connsiteY53" fmla="*/ 292894 h 319087"/>
                <a:gd name="connsiteX54" fmla="*/ 611981 w 690562"/>
                <a:gd name="connsiteY54" fmla="*/ 297656 h 319087"/>
                <a:gd name="connsiteX55" fmla="*/ 631031 w 690562"/>
                <a:gd name="connsiteY55" fmla="*/ 297656 h 319087"/>
                <a:gd name="connsiteX56" fmla="*/ 650081 w 690562"/>
                <a:gd name="connsiteY56" fmla="*/ 285750 h 319087"/>
                <a:gd name="connsiteX57" fmla="*/ 669131 w 690562"/>
                <a:gd name="connsiteY57" fmla="*/ 278606 h 319087"/>
                <a:gd name="connsiteX58" fmla="*/ 681037 w 690562"/>
                <a:gd name="connsiteY58" fmla="*/ 278606 h 319087"/>
                <a:gd name="connsiteX59" fmla="*/ 690562 w 690562"/>
                <a:gd name="connsiteY59" fmla="*/ 204787 h 319087"/>
                <a:gd name="connsiteX60" fmla="*/ 614362 w 690562"/>
                <a:gd name="connsiteY60" fmla="*/ 228600 h 319087"/>
                <a:gd name="connsiteX61" fmla="*/ 600075 w 690562"/>
                <a:gd name="connsiteY61" fmla="*/ 173831 h 319087"/>
                <a:gd name="connsiteX62" fmla="*/ 583406 w 690562"/>
                <a:gd name="connsiteY62" fmla="*/ 145256 h 319087"/>
                <a:gd name="connsiteX63" fmla="*/ 585787 w 690562"/>
                <a:gd name="connsiteY63" fmla="*/ 121444 h 319087"/>
                <a:gd name="connsiteX64" fmla="*/ 566737 w 690562"/>
                <a:gd name="connsiteY64" fmla="*/ 83344 h 319087"/>
                <a:gd name="connsiteX65" fmla="*/ 561975 w 690562"/>
                <a:gd name="connsiteY65" fmla="*/ 50006 h 319087"/>
                <a:gd name="connsiteX66" fmla="*/ 533400 w 690562"/>
                <a:gd name="connsiteY66" fmla="*/ 0 h 319087"/>
                <a:gd name="connsiteX67" fmla="*/ 411956 w 690562"/>
                <a:gd name="connsiteY67" fmla="*/ 42862 h 319087"/>
                <a:gd name="connsiteX68" fmla="*/ 319087 w 690562"/>
                <a:gd name="connsiteY68" fmla="*/ 71437 h 319087"/>
                <a:gd name="connsiteX69" fmla="*/ 257175 w 690562"/>
                <a:gd name="connsiteY69" fmla="*/ 92869 h 319087"/>
                <a:gd name="connsiteX70" fmla="*/ 147637 w 690562"/>
                <a:gd name="connsiteY70" fmla="*/ 126206 h 319087"/>
                <a:gd name="connsiteX71" fmla="*/ 64293 w 690562"/>
                <a:gd name="connsiteY71" fmla="*/ 157162 h 319087"/>
                <a:gd name="connsiteX72" fmla="*/ 0 w 690562"/>
                <a:gd name="connsiteY72"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4800 w 690562"/>
                <a:gd name="connsiteY13" fmla="*/ 15481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73868 w 690562"/>
                <a:gd name="connsiteY22" fmla="*/ 309562 h 319087"/>
                <a:gd name="connsiteX23" fmla="*/ 523875 w 690562"/>
                <a:gd name="connsiteY23" fmla="*/ 319087 h 319087"/>
                <a:gd name="connsiteX24" fmla="*/ 526256 w 690562"/>
                <a:gd name="connsiteY24" fmla="*/ 302419 h 319087"/>
                <a:gd name="connsiteX25" fmla="*/ 535781 w 690562"/>
                <a:gd name="connsiteY25" fmla="*/ 290512 h 319087"/>
                <a:gd name="connsiteX26" fmla="*/ 528637 w 690562"/>
                <a:gd name="connsiteY26" fmla="*/ 261937 h 319087"/>
                <a:gd name="connsiteX27" fmla="*/ 509587 w 690562"/>
                <a:gd name="connsiteY27" fmla="*/ 257175 h 319087"/>
                <a:gd name="connsiteX28" fmla="*/ 490537 w 690562"/>
                <a:gd name="connsiteY28" fmla="*/ 235744 h 319087"/>
                <a:gd name="connsiteX29" fmla="*/ 481012 w 690562"/>
                <a:gd name="connsiteY29" fmla="*/ 202406 h 319087"/>
                <a:gd name="connsiteX30" fmla="*/ 461962 w 690562"/>
                <a:gd name="connsiteY30" fmla="*/ 154781 h 319087"/>
                <a:gd name="connsiteX31" fmla="*/ 457200 w 690562"/>
                <a:gd name="connsiteY31" fmla="*/ 126206 h 319087"/>
                <a:gd name="connsiteX32" fmla="*/ 457200 w 690562"/>
                <a:gd name="connsiteY32" fmla="*/ 111919 h 319087"/>
                <a:gd name="connsiteX33" fmla="*/ 469106 w 690562"/>
                <a:gd name="connsiteY33" fmla="*/ 100012 h 319087"/>
                <a:gd name="connsiteX34" fmla="*/ 476250 w 690562"/>
                <a:gd name="connsiteY34" fmla="*/ 78581 h 319087"/>
                <a:gd name="connsiteX35" fmla="*/ 497681 w 690562"/>
                <a:gd name="connsiteY35" fmla="*/ 73819 h 319087"/>
                <a:gd name="connsiteX36" fmla="*/ 500062 w 690562"/>
                <a:gd name="connsiteY36" fmla="*/ 92869 h 319087"/>
                <a:gd name="connsiteX37" fmla="*/ 495300 w 690562"/>
                <a:gd name="connsiteY37" fmla="*/ 107156 h 319087"/>
                <a:gd name="connsiteX38" fmla="*/ 509587 w 690562"/>
                <a:gd name="connsiteY38" fmla="*/ 116681 h 319087"/>
                <a:gd name="connsiteX39" fmla="*/ 509587 w 690562"/>
                <a:gd name="connsiteY39" fmla="*/ 126206 h 319087"/>
                <a:gd name="connsiteX40" fmla="*/ 504825 w 690562"/>
                <a:gd name="connsiteY40" fmla="*/ 147637 h 319087"/>
                <a:gd name="connsiteX41" fmla="*/ 502443 w 690562"/>
                <a:gd name="connsiteY41" fmla="*/ 154781 h 319087"/>
                <a:gd name="connsiteX42" fmla="*/ 523875 w 690562"/>
                <a:gd name="connsiteY42" fmla="*/ 171450 h 319087"/>
                <a:gd name="connsiteX43" fmla="*/ 531018 w 690562"/>
                <a:gd name="connsiteY43" fmla="*/ 185737 h 319087"/>
                <a:gd name="connsiteX44" fmla="*/ 545306 w 690562"/>
                <a:gd name="connsiteY44" fmla="*/ 190500 h 319087"/>
                <a:gd name="connsiteX45" fmla="*/ 531018 w 690562"/>
                <a:gd name="connsiteY45" fmla="*/ 204787 h 319087"/>
                <a:gd name="connsiteX46" fmla="*/ 528637 w 690562"/>
                <a:gd name="connsiteY46" fmla="*/ 216694 h 319087"/>
                <a:gd name="connsiteX47" fmla="*/ 547687 w 690562"/>
                <a:gd name="connsiteY47" fmla="*/ 235744 h 319087"/>
                <a:gd name="connsiteX48" fmla="*/ 547687 w 690562"/>
                <a:gd name="connsiteY48" fmla="*/ 235744 h 319087"/>
                <a:gd name="connsiteX49" fmla="*/ 581025 w 690562"/>
                <a:gd name="connsiteY49" fmla="*/ 247650 h 319087"/>
                <a:gd name="connsiteX50" fmla="*/ 595312 w 690562"/>
                <a:gd name="connsiteY50" fmla="*/ 242887 h 319087"/>
                <a:gd name="connsiteX51" fmla="*/ 602456 w 690562"/>
                <a:gd name="connsiteY51" fmla="*/ 264319 h 319087"/>
                <a:gd name="connsiteX52" fmla="*/ 602456 w 690562"/>
                <a:gd name="connsiteY52" fmla="*/ 292894 h 319087"/>
                <a:gd name="connsiteX53" fmla="*/ 611981 w 690562"/>
                <a:gd name="connsiteY53" fmla="*/ 297656 h 319087"/>
                <a:gd name="connsiteX54" fmla="*/ 631031 w 690562"/>
                <a:gd name="connsiteY54" fmla="*/ 297656 h 319087"/>
                <a:gd name="connsiteX55" fmla="*/ 650081 w 690562"/>
                <a:gd name="connsiteY55" fmla="*/ 285750 h 319087"/>
                <a:gd name="connsiteX56" fmla="*/ 669131 w 690562"/>
                <a:gd name="connsiteY56" fmla="*/ 278606 h 319087"/>
                <a:gd name="connsiteX57" fmla="*/ 681037 w 690562"/>
                <a:gd name="connsiteY57" fmla="*/ 278606 h 319087"/>
                <a:gd name="connsiteX58" fmla="*/ 690562 w 690562"/>
                <a:gd name="connsiteY58" fmla="*/ 204787 h 319087"/>
                <a:gd name="connsiteX59" fmla="*/ 614362 w 690562"/>
                <a:gd name="connsiteY59" fmla="*/ 228600 h 319087"/>
                <a:gd name="connsiteX60" fmla="*/ 600075 w 690562"/>
                <a:gd name="connsiteY60" fmla="*/ 173831 h 319087"/>
                <a:gd name="connsiteX61" fmla="*/ 583406 w 690562"/>
                <a:gd name="connsiteY61" fmla="*/ 145256 h 319087"/>
                <a:gd name="connsiteX62" fmla="*/ 585787 w 690562"/>
                <a:gd name="connsiteY62" fmla="*/ 121444 h 319087"/>
                <a:gd name="connsiteX63" fmla="*/ 566737 w 690562"/>
                <a:gd name="connsiteY63" fmla="*/ 83344 h 319087"/>
                <a:gd name="connsiteX64" fmla="*/ 561975 w 690562"/>
                <a:gd name="connsiteY64" fmla="*/ 50006 h 319087"/>
                <a:gd name="connsiteX65" fmla="*/ 533400 w 690562"/>
                <a:gd name="connsiteY65" fmla="*/ 0 h 319087"/>
                <a:gd name="connsiteX66" fmla="*/ 411956 w 690562"/>
                <a:gd name="connsiteY66" fmla="*/ 42862 h 319087"/>
                <a:gd name="connsiteX67" fmla="*/ 319087 w 690562"/>
                <a:gd name="connsiteY67" fmla="*/ 71437 h 319087"/>
                <a:gd name="connsiteX68" fmla="*/ 257175 w 690562"/>
                <a:gd name="connsiteY68" fmla="*/ 92869 h 319087"/>
                <a:gd name="connsiteX69" fmla="*/ 147637 w 690562"/>
                <a:gd name="connsiteY69" fmla="*/ 126206 h 319087"/>
                <a:gd name="connsiteX70" fmla="*/ 64293 w 690562"/>
                <a:gd name="connsiteY70" fmla="*/ 157162 h 319087"/>
                <a:gd name="connsiteX71" fmla="*/ 0 w 690562"/>
                <a:gd name="connsiteY71" fmla="*/ 180975 h 319087"/>
                <a:gd name="connsiteX0" fmla="*/ 0 w 690562"/>
                <a:gd name="connsiteY0" fmla="*/ 180975 h 333493"/>
                <a:gd name="connsiteX1" fmla="*/ 40481 w 690562"/>
                <a:gd name="connsiteY1" fmla="*/ 238125 h 333493"/>
                <a:gd name="connsiteX2" fmla="*/ 76200 w 690562"/>
                <a:gd name="connsiteY2" fmla="*/ 207169 h 333493"/>
                <a:gd name="connsiteX3" fmla="*/ 92868 w 690562"/>
                <a:gd name="connsiteY3" fmla="*/ 209550 h 333493"/>
                <a:gd name="connsiteX4" fmla="*/ 104775 w 690562"/>
                <a:gd name="connsiteY4" fmla="*/ 161925 h 333493"/>
                <a:gd name="connsiteX5" fmla="*/ 145256 w 690562"/>
                <a:gd name="connsiteY5" fmla="*/ 169069 h 333493"/>
                <a:gd name="connsiteX6" fmla="*/ 171450 w 690562"/>
                <a:gd name="connsiteY6" fmla="*/ 161925 h 333493"/>
                <a:gd name="connsiteX7" fmla="*/ 192881 w 690562"/>
                <a:gd name="connsiteY7" fmla="*/ 140494 h 333493"/>
                <a:gd name="connsiteX8" fmla="*/ 216693 w 690562"/>
                <a:gd name="connsiteY8" fmla="*/ 119062 h 333493"/>
                <a:gd name="connsiteX9" fmla="*/ 238125 w 690562"/>
                <a:gd name="connsiteY9" fmla="*/ 119062 h 333493"/>
                <a:gd name="connsiteX10" fmla="*/ 259556 w 690562"/>
                <a:gd name="connsiteY10" fmla="*/ 130969 h 333493"/>
                <a:gd name="connsiteX11" fmla="*/ 264318 w 690562"/>
                <a:gd name="connsiteY11" fmla="*/ 145256 h 333493"/>
                <a:gd name="connsiteX12" fmla="*/ 283368 w 690562"/>
                <a:gd name="connsiteY12" fmla="*/ 157162 h 333493"/>
                <a:gd name="connsiteX13" fmla="*/ 304800 w 690562"/>
                <a:gd name="connsiteY13" fmla="*/ 154817 h 333493"/>
                <a:gd name="connsiteX14" fmla="*/ 361950 w 690562"/>
                <a:gd name="connsiteY14" fmla="*/ 195297 h 333493"/>
                <a:gd name="connsiteX15" fmla="*/ 397668 w 690562"/>
                <a:gd name="connsiteY15" fmla="*/ 214312 h 333493"/>
                <a:gd name="connsiteX16" fmla="*/ 402431 w 690562"/>
                <a:gd name="connsiteY16" fmla="*/ 235744 h 333493"/>
                <a:gd name="connsiteX17" fmla="*/ 400050 w 690562"/>
                <a:gd name="connsiteY17" fmla="*/ 264319 h 333493"/>
                <a:gd name="connsiteX18" fmla="*/ 388143 w 690562"/>
                <a:gd name="connsiteY18" fmla="*/ 290512 h 333493"/>
                <a:gd name="connsiteX19" fmla="*/ 409575 w 690562"/>
                <a:gd name="connsiteY19" fmla="*/ 302419 h 333493"/>
                <a:gd name="connsiteX20" fmla="*/ 419100 w 690562"/>
                <a:gd name="connsiteY20" fmla="*/ 302419 h 333493"/>
                <a:gd name="connsiteX21" fmla="*/ 438150 w 690562"/>
                <a:gd name="connsiteY21" fmla="*/ 290512 h 333493"/>
                <a:gd name="connsiteX22" fmla="*/ 473868 w 690562"/>
                <a:gd name="connsiteY22" fmla="*/ 333493 h 333493"/>
                <a:gd name="connsiteX23" fmla="*/ 523875 w 690562"/>
                <a:gd name="connsiteY23" fmla="*/ 319087 h 333493"/>
                <a:gd name="connsiteX24" fmla="*/ 526256 w 690562"/>
                <a:gd name="connsiteY24" fmla="*/ 302419 h 333493"/>
                <a:gd name="connsiteX25" fmla="*/ 535781 w 690562"/>
                <a:gd name="connsiteY25" fmla="*/ 290512 h 333493"/>
                <a:gd name="connsiteX26" fmla="*/ 528637 w 690562"/>
                <a:gd name="connsiteY26" fmla="*/ 261937 h 333493"/>
                <a:gd name="connsiteX27" fmla="*/ 509587 w 690562"/>
                <a:gd name="connsiteY27" fmla="*/ 257175 h 333493"/>
                <a:gd name="connsiteX28" fmla="*/ 490537 w 690562"/>
                <a:gd name="connsiteY28" fmla="*/ 235744 h 333493"/>
                <a:gd name="connsiteX29" fmla="*/ 481012 w 690562"/>
                <a:gd name="connsiteY29" fmla="*/ 202406 h 333493"/>
                <a:gd name="connsiteX30" fmla="*/ 461962 w 690562"/>
                <a:gd name="connsiteY30" fmla="*/ 154781 h 333493"/>
                <a:gd name="connsiteX31" fmla="*/ 457200 w 690562"/>
                <a:gd name="connsiteY31" fmla="*/ 126206 h 333493"/>
                <a:gd name="connsiteX32" fmla="*/ 457200 w 690562"/>
                <a:gd name="connsiteY32" fmla="*/ 111919 h 333493"/>
                <a:gd name="connsiteX33" fmla="*/ 469106 w 690562"/>
                <a:gd name="connsiteY33" fmla="*/ 100012 h 333493"/>
                <a:gd name="connsiteX34" fmla="*/ 476250 w 690562"/>
                <a:gd name="connsiteY34" fmla="*/ 78581 h 333493"/>
                <a:gd name="connsiteX35" fmla="*/ 497681 w 690562"/>
                <a:gd name="connsiteY35" fmla="*/ 73819 h 333493"/>
                <a:gd name="connsiteX36" fmla="*/ 500062 w 690562"/>
                <a:gd name="connsiteY36" fmla="*/ 92869 h 333493"/>
                <a:gd name="connsiteX37" fmla="*/ 495300 w 690562"/>
                <a:gd name="connsiteY37" fmla="*/ 107156 h 333493"/>
                <a:gd name="connsiteX38" fmla="*/ 509587 w 690562"/>
                <a:gd name="connsiteY38" fmla="*/ 116681 h 333493"/>
                <a:gd name="connsiteX39" fmla="*/ 509587 w 690562"/>
                <a:gd name="connsiteY39" fmla="*/ 126206 h 333493"/>
                <a:gd name="connsiteX40" fmla="*/ 504825 w 690562"/>
                <a:gd name="connsiteY40" fmla="*/ 147637 h 333493"/>
                <a:gd name="connsiteX41" fmla="*/ 502443 w 690562"/>
                <a:gd name="connsiteY41" fmla="*/ 154781 h 333493"/>
                <a:gd name="connsiteX42" fmla="*/ 523875 w 690562"/>
                <a:gd name="connsiteY42" fmla="*/ 171450 h 333493"/>
                <a:gd name="connsiteX43" fmla="*/ 531018 w 690562"/>
                <a:gd name="connsiteY43" fmla="*/ 185737 h 333493"/>
                <a:gd name="connsiteX44" fmla="*/ 545306 w 690562"/>
                <a:gd name="connsiteY44" fmla="*/ 190500 h 333493"/>
                <a:gd name="connsiteX45" fmla="*/ 531018 w 690562"/>
                <a:gd name="connsiteY45" fmla="*/ 204787 h 333493"/>
                <a:gd name="connsiteX46" fmla="*/ 528637 w 690562"/>
                <a:gd name="connsiteY46" fmla="*/ 216694 h 333493"/>
                <a:gd name="connsiteX47" fmla="*/ 547687 w 690562"/>
                <a:gd name="connsiteY47" fmla="*/ 235744 h 333493"/>
                <a:gd name="connsiteX48" fmla="*/ 547687 w 690562"/>
                <a:gd name="connsiteY48" fmla="*/ 235744 h 333493"/>
                <a:gd name="connsiteX49" fmla="*/ 581025 w 690562"/>
                <a:gd name="connsiteY49" fmla="*/ 247650 h 333493"/>
                <a:gd name="connsiteX50" fmla="*/ 595312 w 690562"/>
                <a:gd name="connsiteY50" fmla="*/ 242887 h 333493"/>
                <a:gd name="connsiteX51" fmla="*/ 602456 w 690562"/>
                <a:gd name="connsiteY51" fmla="*/ 264319 h 333493"/>
                <a:gd name="connsiteX52" fmla="*/ 602456 w 690562"/>
                <a:gd name="connsiteY52" fmla="*/ 292894 h 333493"/>
                <a:gd name="connsiteX53" fmla="*/ 611981 w 690562"/>
                <a:gd name="connsiteY53" fmla="*/ 297656 h 333493"/>
                <a:gd name="connsiteX54" fmla="*/ 631031 w 690562"/>
                <a:gd name="connsiteY54" fmla="*/ 297656 h 333493"/>
                <a:gd name="connsiteX55" fmla="*/ 650081 w 690562"/>
                <a:gd name="connsiteY55" fmla="*/ 285750 h 333493"/>
                <a:gd name="connsiteX56" fmla="*/ 669131 w 690562"/>
                <a:gd name="connsiteY56" fmla="*/ 278606 h 333493"/>
                <a:gd name="connsiteX57" fmla="*/ 681037 w 690562"/>
                <a:gd name="connsiteY57" fmla="*/ 278606 h 333493"/>
                <a:gd name="connsiteX58" fmla="*/ 690562 w 690562"/>
                <a:gd name="connsiteY58" fmla="*/ 204787 h 333493"/>
                <a:gd name="connsiteX59" fmla="*/ 614362 w 690562"/>
                <a:gd name="connsiteY59" fmla="*/ 228600 h 333493"/>
                <a:gd name="connsiteX60" fmla="*/ 600075 w 690562"/>
                <a:gd name="connsiteY60" fmla="*/ 173831 h 333493"/>
                <a:gd name="connsiteX61" fmla="*/ 583406 w 690562"/>
                <a:gd name="connsiteY61" fmla="*/ 145256 h 333493"/>
                <a:gd name="connsiteX62" fmla="*/ 585787 w 690562"/>
                <a:gd name="connsiteY62" fmla="*/ 121444 h 333493"/>
                <a:gd name="connsiteX63" fmla="*/ 566737 w 690562"/>
                <a:gd name="connsiteY63" fmla="*/ 83344 h 333493"/>
                <a:gd name="connsiteX64" fmla="*/ 561975 w 690562"/>
                <a:gd name="connsiteY64" fmla="*/ 50006 h 333493"/>
                <a:gd name="connsiteX65" fmla="*/ 533400 w 690562"/>
                <a:gd name="connsiteY65" fmla="*/ 0 h 333493"/>
                <a:gd name="connsiteX66" fmla="*/ 411956 w 690562"/>
                <a:gd name="connsiteY66" fmla="*/ 42862 h 333493"/>
                <a:gd name="connsiteX67" fmla="*/ 319087 w 690562"/>
                <a:gd name="connsiteY67" fmla="*/ 71437 h 333493"/>
                <a:gd name="connsiteX68" fmla="*/ 257175 w 690562"/>
                <a:gd name="connsiteY68" fmla="*/ 92869 h 333493"/>
                <a:gd name="connsiteX69" fmla="*/ 147637 w 690562"/>
                <a:gd name="connsiteY69" fmla="*/ 126206 h 333493"/>
                <a:gd name="connsiteX70" fmla="*/ 64293 w 690562"/>
                <a:gd name="connsiteY70" fmla="*/ 157162 h 333493"/>
                <a:gd name="connsiteX71" fmla="*/ 0 w 690562"/>
                <a:gd name="connsiteY71" fmla="*/ 180975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690562" h="333493">
                  <a:moveTo>
                    <a:pt x="0" y="180975"/>
                  </a:moveTo>
                  <a:lnTo>
                    <a:pt x="40481" y="238125"/>
                  </a:lnTo>
                  <a:lnTo>
                    <a:pt x="76200" y="207169"/>
                  </a:lnTo>
                  <a:lnTo>
                    <a:pt x="92868" y="209550"/>
                  </a:lnTo>
                  <a:lnTo>
                    <a:pt x="104775" y="161925"/>
                  </a:lnTo>
                  <a:lnTo>
                    <a:pt x="145256" y="169069"/>
                  </a:lnTo>
                  <a:lnTo>
                    <a:pt x="171450" y="161925"/>
                  </a:lnTo>
                  <a:lnTo>
                    <a:pt x="192881" y="140494"/>
                  </a:lnTo>
                  <a:lnTo>
                    <a:pt x="216693" y="119062"/>
                  </a:lnTo>
                  <a:lnTo>
                    <a:pt x="238125" y="119062"/>
                  </a:lnTo>
                  <a:lnTo>
                    <a:pt x="259556" y="130969"/>
                  </a:lnTo>
                  <a:lnTo>
                    <a:pt x="264318" y="145256"/>
                  </a:lnTo>
                  <a:lnTo>
                    <a:pt x="283368" y="157162"/>
                  </a:lnTo>
                  <a:lnTo>
                    <a:pt x="304800" y="154817"/>
                  </a:lnTo>
                  <a:lnTo>
                    <a:pt x="361950" y="195297"/>
                  </a:lnTo>
                  <a:lnTo>
                    <a:pt x="397668" y="214312"/>
                  </a:lnTo>
                  <a:lnTo>
                    <a:pt x="402431" y="235744"/>
                  </a:lnTo>
                  <a:lnTo>
                    <a:pt x="400050" y="264319"/>
                  </a:lnTo>
                  <a:lnTo>
                    <a:pt x="388143" y="290512"/>
                  </a:lnTo>
                  <a:lnTo>
                    <a:pt x="409575" y="302419"/>
                  </a:lnTo>
                  <a:lnTo>
                    <a:pt x="419100" y="302419"/>
                  </a:lnTo>
                  <a:lnTo>
                    <a:pt x="438150" y="290512"/>
                  </a:lnTo>
                  <a:lnTo>
                    <a:pt x="473868" y="333493"/>
                  </a:lnTo>
                  <a:lnTo>
                    <a:pt x="523875" y="319087"/>
                  </a:lnTo>
                  <a:lnTo>
                    <a:pt x="526256" y="302419"/>
                  </a:lnTo>
                  <a:lnTo>
                    <a:pt x="535781" y="290512"/>
                  </a:lnTo>
                  <a:lnTo>
                    <a:pt x="528637" y="261937"/>
                  </a:lnTo>
                  <a:lnTo>
                    <a:pt x="509587" y="257175"/>
                  </a:lnTo>
                  <a:lnTo>
                    <a:pt x="490537" y="235744"/>
                  </a:lnTo>
                  <a:lnTo>
                    <a:pt x="481012" y="202406"/>
                  </a:lnTo>
                  <a:lnTo>
                    <a:pt x="461962" y="154781"/>
                  </a:lnTo>
                  <a:lnTo>
                    <a:pt x="457200" y="126206"/>
                  </a:lnTo>
                  <a:lnTo>
                    <a:pt x="457200" y="111919"/>
                  </a:lnTo>
                  <a:lnTo>
                    <a:pt x="469106" y="100012"/>
                  </a:lnTo>
                  <a:lnTo>
                    <a:pt x="476250" y="78581"/>
                  </a:lnTo>
                  <a:lnTo>
                    <a:pt x="497681" y="73819"/>
                  </a:lnTo>
                  <a:lnTo>
                    <a:pt x="500062" y="92869"/>
                  </a:lnTo>
                  <a:lnTo>
                    <a:pt x="495300" y="107156"/>
                  </a:lnTo>
                  <a:lnTo>
                    <a:pt x="509587" y="116681"/>
                  </a:lnTo>
                  <a:lnTo>
                    <a:pt x="509587" y="126206"/>
                  </a:lnTo>
                  <a:lnTo>
                    <a:pt x="504825" y="147637"/>
                  </a:lnTo>
                  <a:lnTo>
                    <a:pt x="502443" y="154781"/>
                  </a:lnTo>
                  <a:lnTo>
                    <a:pt x="523875" y="171450"/>
                  </a:lnTo>
                  <a:lnTo>
                    <a:pt x="531018" y="185737"/>
                  </a:lnTo>
                  <a:lnTo>
                    <a:pt x="545306" y="190500"/>
                  </a:lnTo>
                  <a:lnTo>
                    <a:pt x="531018" y="204787"/>
                  </a:lnTo>
                  <a:lnTo>
                    <a:pt x="528637" y="216694"/>
                  </a:lnTo>
                  <a:lnTo>
                    <a:pt x="547687" y="235744"/>
                  </a:lnTo>
                  <a:lnTo>
                    <a:pt x="547687" y="235744"/>
                  </a:lnTo>
                  <a:lnTo>
                    <a:pt x="581025" y="247650"/>
                  </a:lnTo>
                  <a:lnTo>
                    <a:pt x="595312" y="242887"/>
                  </a:lnTo>
                  <a:lnTo>
                    <a:pt x="602456" y="264319"/>
                  </a:lnTo>
                  <a:lnTo>
                    <a:pt x="602456" y="292894"/>
                  </a:lnTo>
                  <a:lnTo>
                    <a:pt x="611981" y="297656"/>
                  </a:lnTo>
                  <a:lnTo>
                    <a:pt x="631031" y="297656"/>
                  </a:lnTo>
                  <a:lnTo>
                    <a:pt x="650081" y="285750"/>
                  </a:lnTo>
                  <a:lnTo>
                    <a:pt x="669131" y="278606"/>
                  </a:lnTo>
                  <a:lnTo>
                    <a:pt x="681037" y="278606"/>
                  </a:lnTo>
                  <a:lnTo>
                    <a:pt x="690562" y="204787"/>
                  </a:lnTo>
                  <a:lnTo>
                    <a:pt x="614362" y="228600"/>
                  </a:lnTo>
                  <a:lnTo>
                    <a:pt x="600075" y="173831"/>
                  </a:lnTo>
                  <a:lnTo>
                    <a:pt x="583406" y="145256"/>
                  </a:lnTo>
                  <a:lnTo>
                    <a:pt x="585787" y="121444"/>
                  </a:lnTo>
                  <a:lnTo>
                    <a:pt x="566737" y="83344"/>
                  </a:lnTo>
                  <a:lnTo>
                    <a:pt x="561975" y="50006"/>
                  </a:lnTo>
                  <a:lnTo>
                    <a:pt x="533400" y="0"/>
                  </a:lnTo>
                  <a:lnTo>
                    <a:pt x="411956" y="42862"/>
                  </a:lnTo>
                  <a:lnTo>
                    <a:pt x="319087" y="71437"/>
                  </a:lnTo>
                  <a:lnTo>
                    <a:pt x="257175" y="92869"/>
                  </a:lnTo>
                  <a:lnTo>
                    <a:pt x="147637" y="126206"/>
                  </a:lnTo>
                  <a:lnTo>
                    <a:pt x="64293" y="157162"/>
                  </a:lnTo>
                  <a:lnTo>
                    <a:pt x="0" y="180975"/>
                  </a:lnTo>
                  <a:close/>
                </a:path>
              </a:pathLst>
            </a:custGeom>
            <a:solidFill>
              <a:srgbClr val="CCCCCC"/>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04" name="Freeform 45">
              <a:extLst>
                <a:ext uri="{FF2B5EF4-FFF2-40B4-BE49-F238E27FC236}">
                  <a16:creationId xmlns:a16="http://schemas.microsoft.com/office/drawing/2014/main" id="{F7F061AE-DE37-44DE-AAAD-A8873E8F63C7}"/>
                </a:ext>
              </a:extLst>
            </p:cNvPr>
            <p:cNvSpPr/>
            <p:nvPr/>
          </p:nvSpPr>
          <p:spPr>
            <a:xfrm>
              <a:off x="4238965" y="2256051"/>
              <a:ext cx="587843" cy="427508"/>
            </a:xfrm>
            <a:custGeom>
              <a:avLst/>
              <a:gdLst>
                <a:gd name="connsiteX0" fmla="*/ 0 w 895350"/>
                <a:gd name="connsiteY0" fmla="*/ 230981 h 647700"/>
                <a:gd name="connsiteX1" fmla="*/ 69056 w 895350"/>
                <a:gd name="connsiteY1" fmla="*/ 461962 h 647700"/>
                <a:gd name="connsiteX2" fmla="*/ 128587 w 895350"/>
                <a:gd name="connsiteY2" fmla="*/ 647700 h 647700"/>
                <a:gd name="connsiteX3" fmla="*/ 461962 w 895350"/>
                <a:gd name="connsiteY3" fmla="*/ 554831 h 647700"/>
                <a:gd name="connsiteX4" fmla="*/ 840581 w 895350"/>
                <a:gd name="connsiteY4" fmla="*/ 426244 h 647700"/>
                <a:gd name="connsiteX5" fmla="*/ 859631 w 895350"/>
                <a:gd name="connsiteY5" fmla="*/ 354806 h 647700"/>
                <a:gd name="connsiteX6" fmla="*/ 895350 w 895350"/>
                <a:gd name="connsiteY6" fmla="*/ 321469 h 647700"/>
                <a:gd name="connsiteX7" fmla="*/ 885825 w 895350"/>
                <a:gd name="connsiteY7" fmla="*/ 273844 h 647700"/>
                <a:gd name="connsiteX8" fmla="*/ 819150 w 895350"/>
                <a:gd name="connsiteY8" fmla="*/ 257175 h 647700"/>
                <a:gd name="connsiteX9" fmla="*/ 819150 w 895350"/>
                <a:gd name="connsiteY9" fmla="*/ 223837 h 647700"/>
                <a:gd name="connsiteX10" fmla="*/ 804862 w 895350"/>
                <a:gd name="connsiteY10" fmla="*/ 188119 h 647700"/>
                <a:gd name="connsiteX11" fmla="*/ 816769 w 895350"/>
                <a:gd name="connsiteY11" fmla="*/ 80962 h 647700"/>
                <a:gd name="connsiteX12" fmla="*/ 781050 w 895350"/>
                <a:gd name="connsiteY12" fmla="*/ 40481 h 647700"/>
                <a:gd name="connsiteX13" fmla="*/ 733425 w 895350"/>
                <a:gd name="connsiteY13" fmla="*/ 9525 h 647700"/>
                <a:gd name="connsiteX14" fmla="*/ 702469 w 895350"/>
                <a:gd name="connsiteY14" fmla="*/ 0 h 647700"/>
                <a:gd name="connsiteX15" fmla="*/ 397669 w 895350"/>
                <a:gd name="connsiteY15" fmla="*/ 95250 h 647700"/>
                <a:gd name="connsiteX16" fmla="*/ 50006 w 895350"/>
                <a:gd name="connsiteY16" fmla="*/ 200025 h 647700"/>
                <a:gd name="connsiteX17" fmla="*/ 40481 w 895350"/>
                <a:gd name="connsiteY17" fmla="*/ 195262 h 647700"/>
                <a:gd name="connsiteX18" fmla="*/ 0 w 895350"/>
                <a:gd name="connsiteY18" fmla="*/ 230981 h 647700"/>
                <a:gd name="connsiteX0" fmla="*/ 0 w 895350"/>
                <a:gd name="connsiteY0" fmla="*/ 230981 h 647700"/>
                <a:gd name="connsiteX1" fmla="*/ 69056 w 895350"/>
                <a:gd name="connsiteY1" fmla="*/ 461962 h 647700"/>
                <a:gd name="connsiteX2" fmla="*/ 128587 w 895350"/>
                <a:gd name="connsiteY2" fmla="*/ 647700 h 647700"/>
                <a:gd name="connsiteX3" fmla="*/ 461962 w 895350"/>
                <a:gd name="connsiteY3" fmla="*/ 554831 h 647700"/>
                <a:gd name="connsiteX4" fmla="*/ 840581 w 895350"/>
                <a:gd name="connsiteY4" fmla="*/ 426244 h 647700"/>
                <a:gd name="connsiteX5" fmla="*/ 859631 w 895350"/>
                <a:gd name="connsiteY5" fmla="*/ 354806 h 647700"/>
                <a:gd name="connsiteX6" fmla="*/ 895350 w 895350"/>
                <a:gd name="connsiteY6" fmla="*/ 321469 h 647700"/>
                <a:gd name="connsiteX7" fmla="*/ 885825 w 895350"/>
                <a:gd name="connsiteY7" fmla="*/ 273844 h 647700"/>
                <a:gd name="connsiteX8" fmla="*/ 819150 w 895350"/>
                <a:gd name="connsiteY8" fmla="*/ 257175 h 647700"/>
                <a:gd name="connsiteX9" fmla="*/ 819150 w 895350"/>
                <a:gd name="connsiteY9" fmla="*/ 223837 h 647700"/>
                <a:gd name="connsiteX10" fmla="*/ 804862 w 895350"/>
                <a:gd name="connsiteY10" fmla="*/ 188119 h 647700"/>
                <a:gd name="connsiteX11" fmla="*/ 816769 w 895350"/>
                <a:gd name="connsiteY11" fmla="*/ 80962 h 647700"/>
                <a:gd name="connsiteX12" fmla="*/ 781050 w 895350"/>
                <a:gd name="connsiteY12" fmla="*/ 40481 h 647700"/>
                <a:gd name="connsiteX13" fmla="*/ 733425 w 895350"/>
                <a:gd name="connsiteY13" fmla="*/ 9525 h 647700"/>
                <a:gd name="connsiteX14" fmla="*/ 702469 w 895350"/>
                <a:gd name="connsiteY14" fmla="*/ 0 h 647700"/>
                <a:gd name="connsiteX15" fmla="*/ 397669 w 895350"/>
                <a:gd name="connsiteY15" fmla="*/ 95250 h 647700"/>
                <a:gd name="connsiteX16" fmla="*/ 64293 w 895350"/>
                <a:gd name="connsiteY16" fmla="*/ 188118 h 647700"/>
                <a:gd name="connsiteX17" fmla="*/ 40481 w 895350"/>
                <a:gd name="connsiteY17" fmla="*/ 195262 h 647700"/>
                <a:gd name="connsiteX18" fmla="*/ 0 w 895350"/>
                <a:gd name="connsiteY18" fmla="*/ 230981 h 647700"/>
                <a:gd name="connsiteX0" fmla="*/ 0 w 902493"/>
                <a:gd name="connsiteY0" fmla="*/ 245268 h 647700"/>
                <a:gd name="connsiteX1" fmla="*/ 76199 w 902493"/>
                <a:gd name="connsiteY1" fmla="*/ 461962 h 647700"/>
                <a:gd name="connsiteX2" fmla="*/ 135730 w 902493"/>
                <a:gd name="connsiteY2" fmla="*/ 647700 h 647700"/>
                <a:gd name="connsiteX3" fmla="*/ 469105 w 902493"/>
                <a:gd name="connsiteY3" fmla="*/ 554831 h 647700"/>
                <a:gd name="connsiteX4" fmla="*/ 847724 w 902493"/>
                <a:gd name="connsiteY4" fmla="*/ 426244 h 647700"/>
                <a:gd name="connsiteX5" fmla="*/ 866774 w 902493"/>
                <a:gd name="connsiteY5" fmla="*/ 354806 h 647700"/>
                <a:gd name="connsiteX6" fmla="*/ 902493 w 902493"/>
                <a:gd name="connsiteY6" fmla="*/ 321469 h 647700"/>
                <a:gd name="connsiteX7" fmla="*/ 892968 w 902493"/>
                <a:gd name="connsiteY7" fmla="*/ 273844 h 647700"/>
                <a:gd name="connsiteX8" fmla="*/ 826293 w 902493"/>
                <a:gd name="connsiteY8" fmla="*/ 257175 h 647700"/>
                <a:gd name="connsiteX9" fmla="*/ 826293 w 902493"/>
                <a:gd name="connsiteY9" fmla="*/ 223837 h 647700"/>
                <a:gd name="connsiteX10" fmla="*/ 812005 w 902493"/>
                <a:gd name="connsiteY10" fmla="*/ 188119 h 647700"/>
                <a:gd name="connsiteX11" fmla="*/ 823912 w 902493"/>
                <a:gd name="connsiteY11" fmla="*/ 80962 h 647700"/>
                <a:gd name="connsiteX12" fmla="*/ 788193 w 902493"/>
                <a:gd name="connsiteY12" fmla="*/ 40481 h 647700"/>
                <a:gd name="connsiteX13" fmla="*/ 740568 w 902493"/>
                <a:gd name="connsiteY13" fmla="*/ 9525 h 647700"/>
                <a:gd name="connsiteX14" fmla="*/ 709612 w 902493"/>
                <a:gd name="connsiteY14" fmla="*/ 0 h 647700"/>
                <a:gd name="connsiteX15" fmla="*/ 404812 w 902493"/>
                <a:gd name="connsiteY15" fmla="*/ 95250 h 647700"/>
                <a:gd name="connsiteX16" fmla="*/ 71436 w 902493"/>
                <a:gd name="connsiteY16" fmla="*/ 188118 h 647700"/>
                <a:gd name="connsiteX17" fmla="*/ 47624 w 902493"/>
                <a:gd name="connsiteY17" fmla="*/ 195262 h 647700"/>
                <a:gd name="connsiteX18" fmla="*/ 0 w 902493"/>
                <a:gd name="connsiteY18" fmla="*/ 245268 h 647700"/>
                <a:gd name="connsiteX0" fmla="*/ 0 w 902493"/>
                <a:gd name="connsiteY0" fmla="*/ 245268 h 647700"/>
                <a:gd name="connsiteX1" fmla="*/ 135730 w 902493"/>
                <a:gd name="connsiteY1" fmla="*/ 647700 h 647700"/>
                <a:gd name="connsiteX2" fmla="*/ 469105 w 902493"/>
                <a:gd name="connsiteY2" fmla="*/ 554831 h 647700"/>
                <a:gd name="connsiteX3" fmla="*/ 847724 w 902493"/>
                <a:gd name="connsiteY3" fmla="*/ 426244 h 647700"/>
                <a:gd name="connsiteX4" fmla="*/ 866774 w 902493"/>
                <a:gd name="connsiteY4" fmla="*/ 354806 h 647700"/>
                <a:gd name="connsiteX5" fmla="*/ 902493 w 902493"/>
                <a:gd name="connsiteY5" fmla="*/ 321469 h 647700"/>
                <a:gd name="connsiteX6" fmla="*/ 892968 w 902493"/>
                <a:gd name="connsiteY6" fmla="*/ 273844 h 647700"/>
                <a:gd name="connsiteX7" fmla="*/ 826293 w 902493"/>
                <a:gd name="connsiteY7" fmla="*/ 257175 h 647700"/>
                <a:gd name="connsiteX8" fmla="*/ 826293 w 902493"/>
                <a:gd name="connsiteY8" fmla="*/ 223837 h 647700"/>
                <a:gd name="connsiteX9" fmla="*/ 812005 w 902493"/>
                <a:gd name="connsiteY9" fmla="*/ 188119 h 647700"/>
                <a:gd name="connsiteX10" fmla="*/ 823912 w 902493"/>
                <a:gd name="connsiteY10" fmla="*/ 80962 h 647700"/>
                <a:gd name="connsiteX11" fmla="*/ 788193 w 902493"/>
                <a:gd name="connsiteY11" fmla="*/ 40481 h 647700"/>
                <a:gd name="connsiteX12" fmla="*/ 740568 w 902493"/>
                <a:gd name="connsiteY12" fmla="*/ 9525 h 647700"/>
                <a:gd name="connsiteX13" fmla="*/ 709612 w 902493"/>
                <a:gd name="connsiteY13" fmla="*/ 0 h 647700"/>
                <a:gd name="connsiteX14" fmla="*/ 404812 w 902493"/>
                <a:gd name="connsiteY14" fmla="*/ 95250 h 647700"/>
                <a:gd name="connsiteX15" fmla="*/ 71436 w 902493"/>
                <a:gd name="connsiteY15" fmla="*/ 188118 h 647700"/>
                <a:gd name="connsiteX16" fmla="*/ 47624 w 902493"/>
                <a:gd name="connsiteY16" fmla="*/ 195262 h 647700"/>
                <a:gd name="connsiteX17" fmla="*/ 0 w 902493"/>
                <a:gd name="connsiteY17" fmla="*/ 245268 h 647700"/>
                <a:gd name="connsiteX0" fmla="*/ 0 w 902493"/>
                <a:gd name="connsiteY0" fmla="*/ 245268 h 657225"/>
                <a:gd name="connsiteX1" fmla="*/ 128586 w 902493"/>
                <a:gd name="connsiteY1" fmla="*/ 657225 h 657225"/>
                <a:gd name="connsiteX2" fmla="*/ 469105 w 902493"/>
                <a:gd name="connsiteY2" fmla="*/ 554831 h 657225"/>
                <a:gd name="connsiteX3" fmla="*/ 847724 w 902493"/>
                <a:gd name="connsiteY3" fmla="*/ 426244 h 657225"/>
                <a:gd name="connsiteX4" fmla="*/ 866774 w 902493"/>
                <a:gd name="connsiteY4" fmla="*/ 354806 h 657225"/>
                <a:gd name="connsiteX5" fmla="*/ 902493 w 902493"/>
                <a:gd name="connsiteY5" fmla="*/ 321469 h 657225"/>
                <a:gd name="connsiteX6" fmla="*/ 892968 w 902493"/>
                <a:gd name="connsiteY6" fmla="*/ 273844 h 657225"/>
                <a:gd name="connsiteX7" fmla="*/ 826293 w 902493"/>
                <a:gd name="connsiteY7" fmla="*/ 257175 h 657225"/>
                <a:gd name="connsiteX8" fmla="*/ 826293 w 902493"/>
                <a:gd name="connsiteY8" fmla="*/ 223837 h 657225"/>
                <a:gd name="connsiteX9" fmla="*/ 812005 w 902493"/>
                <a:gd name="connsiteY9" fmla="*/ 188119 h 657225"/>
                <a:gd name="connsiteX10" fmla="*/ 823912 w 902493"/>
                <a:gd name="connsiteY10" fmla="*/ 80962 h 657225"/>
                <a:gd name="connsiteX11" fmla="*/ 788193 w 902493"/>
                <a:gd name="connsiteY11" fmla="*/ 40481 h 657225"/>
                <a:gd name="connsiteX12" fmla="*/ 740568 w 902493"/>
                <a:gd name="connsiteY12" fmla="*/ 9525 h 657225"/>
                <a:gd name="connsiteX13" fmla="*/ 709612 w 902493"/>
                <a:gd name="connsiteY13" fmla="*/ 0 h 657225"/>
                <a:gd name="connsiteX14" fmla="*/ 404812 w 902493"/>
                <a:gd name="connsiteY14" fmla="*/ 95250 h 657225"/>
                <a:gd name="connsiteX15" fmla="*/ 71436 w 902493"/>
                <a:gd name="connsiteY15" fmla="*/ 188118 h 657225"/>
                <a:gd name="connsiteX16" fmla="*/ 47624 w 902493"/>
                <a:gd name="connsiteY16" fmla="*/ 195262 h 657225"/>
                <a:gd name="connsiteX17" fmla="*/ 0 w 902493"/>
                <a:gd name="connsiteY17" fmla="*/ 245268 h 657225"/>
                <a:gd name="connsiteX0" fmla="*/ 0 w 902493"/>
                <a:gd name="connsiteY0" fmla="*/ 245268 h 657225"/>
                <a:gd name="connsiteX1" fmla="*/ 128586 w 902493"/>
                <a:gd name="connsiteY1" fmla="*/ 657225 h 657225"/>
                <a:gd name="connsiteX2" fmla="*/ 469105 w 902493"/>
                <a:gd name="connsiteY2" fmla="*/ 554831 h 657225"/>
                <a:gd name="connsiteX3" fmla="*/ 847724 w 902493"/>
                <a:gd name="connsiteY3" fmla="*/ 426244 h 657225"/>
                <a:gd name="connsiteX4" fmla="*/ 873918 w 902493"/>
                <a:gd name="connsiteY4" fmla="*/ 366712 h 657225"/>
                <a:gd name="connsiteX5" fmla="*/ 902493 w 902493"/>
                <a:gd name="connsiteY5" fmla="*/ 321469 h 657225"/>
                <a:gd name="connsiteX6" fmla="*/ 892968 w 902493"/>
                <a:gd name="connsiteY6" fmla="*/ 273844 h 657225"/>
                <a:gd name="connsiteX7" fmla="*/ 826293 w 902493"/>
                <a:gd name="connsiteY7" fmla="*/ 257175 h 657225"/>
                <a:gd name="connsiteX8" fmla="*/ 826293 w 902493"/>
                <a:gd name="connsiteY8" fmla="*/ 223837 h 657225"/>
                <a:gd name="connsiteX9" fmla="*/ 812005 w 902493"/>
                <a:gd name="connsiteY9" fmla="*/ 188119 h 657225"/>
                <a:gd name="connsiteX10" fmla="*/ 823912 w 902493"/>
                <a:gd name="connsiteY10" fmla="*/ 80962 h 657225"/>
                <a:gd name="connsiteX11" fmla="*/ 788193 w 902493"/>
                <a:gd name="connsiteY11" fmla="*/ 40481 h 657225"/>
                <a:gd name="connsiteX12" fmla="*/ 740568 w 902493"/>
                <a:gd name="connsiteY12" fmla="*/ 9525 h 657225"/>
                <a:gd name="connsiteX13" fmla="*/ 709612 w 902493"/>
                <a:gd name="connsiteY13" fmla="*/ 0 h 657225"/>
                <a:gd name="connsiteX14" fmla="*/ 404812 w 902493"/>
                <a:gd name="connsiteY14" fmla="*/ 95250 h 657225"/>
                <a:gd name="connsiteX15" fmla="*/ 71436 w 902493"/>
                <a:gd name="connsiteY15" fmla="*/ 188118 h 657225"/>
                <a:gd name="connsiteX16" fmla="*/ 47624 w 902493"/>
                <a:gd name="connsiteY16" fmla="*/ 195262 h 657225"/>
                <a:gd name="connsiteX17" fmla="*/ 0 w 902493"/>
                <a:gd name="connsiteY17" fmla="*/ 245268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02493" h="657225">
                  <a:moveTo>
                    <a:pt x="0" y="245268"/>
                  </a:moveTo>
                  <a:lnTo>
                    <a:pt x="128586" y="657225"/>
                  </a:lnTo>
                  <a:lnTo>
                    <a:pt x="469105" y="554831"/>
                  </a:lnTo>
                  <a:lnTo>
                    <a:pt x="847724" y="426244"/>
                  </a:lnTo>
                  <a:lnTo>
                    <a:pt x="873918" y="366712"/>
                  </a:lnTo>
                  <a:lnTo>
                    <a:pt x="902493" y="321469"/>
                  </a:lnTo>
                  <a:lnTo>
                    <a:pt x="892968" y="273844"/>
                  </a:lnTo>
                  <a:lnTo>
                    <a:pt x="826293" y="257175"/>
                  </a:lnTo>
                  <a:lnTo>
                    <a:pt x="826293" y="223837"/>
                  </a:lnTo>
                  <a:lnTo>
                    <a:pt x="812005" y="188119"/>
                  </a:lnTo>
                  <a:lnTo>
                    <a:pt x="823912" y="80962"/>
                  </a:lnTo>
                  <a:lnTo>
                    <a:pt x="788193" y="40481"/>
                  </a:lnTo>
                  <a:lnTo>
                    <a:pt x="740568" y="9525"/>
                  </a:lnTo>
                  <a:lnTo>
                    <a:pt x="709612" y="0"/>
                  </a:lnTo>
                  <a:lnTo>
                    <a:pt x="404812" y="95250"/>
                  </a:lnTo>
                  <a:lnTo>
                    <a:pt x="71436" y="188118"/>
                  </a:lnTo>
                  <a:lnTo>
                    <a:pt x="47624" y="195262"/>
                  </a:lnTo>
                  <a:lnTo>
                    <a:pt x="0" y="245268"/>
                  </a:lnTo>
                  <a:close/>
                </a:path>
              </a:pathLst>
            </a:custGeom>
            <a:solidFill>
              <a:schemeClr val="accent2"/>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grpSp>
          <p:nvGrpSpPr>
            <p:cNvPr id="105" name="Group 104">
              <a:extLst>
                <a:ext uri="{FF2B5EF4-FFF2-40B4-BE49-F238E27FC236}">
                  <a16:creationId xmlns:a16="http://schemas.microsoft.com/office/drawing/2014/main" id="{72F36378-0D54-4344-8A1B-A37DC57630E1}"/>
                </a:ext>
              </a:extLst>
            </p:cNvPr>
            <p:cNvGrpSpPr/>
            <p:nvPr/>
          </p:nvGrpSpPr>
          <p:grpSpPr>
            <a:xfrm>
              <a:off x="2650064" y="1746041"/>
              <a:ext cx="650457" cy="743530"/>
              <a:chOff x="4393406" y="1081031"/>
              <a:chExt cx="997744" cy="1143057"/>
            </a:xfrm>
            <a:solidFill>
              <a:schemeClr val="tx1">
                <a:lumMod val="20000"/>
                <a:lumOff val="80000"/>
              </a:schemeClr>
            </a:solidFill>
          </p:grpSpPr>
          <p:sp>
            <p:nvSpPr>
              <p:cNvPr id="106" name="Freeform 47">
                <a:extLst>
                  <a:ext uri="{FF2B5EF4-FFF2-40B4-BE49-F238E27FC236}">
                    <a16:creationId xmlns:a16="http://schemas.microsoft.com/office/drawing/2014/main" id="{C0C419A6-4634-4179-AA88-A4DDD1B30706}"/>
                  </a:ext>
                </a:extLst>
              </p:cNvPr>
              <p:cNvSpPr/>
              <p:nvPr/>
            </p:nvSpPr>
            <p:spPr>
              <a:xfrm>
                <a:off x="4393406" y="1166813"/>
                <a:ext cx="997744" cy="1057275"/>
              </a:xfrm>
              <a:custGeom>
                <a:avLst/>
                <a:gdLst>
                  <a:gd name="connsiteX0" fmla="*/ 0 w 997744"/>
                  <a:gd name="connsiteY0" fmla="*/ 11906 h 1057275"/>
                  <a:gd name="connsiteX1" fmla="*/ 26194 w 997744"/>
                  <a:gd name="connsiteY1" fmla="*/ 83343 h 1057275"/>
                  <a:gd name="connsiteX2" fmla="*/ 26194 w 997744"/>
                  <a:gd name="connsiteY2" fmla="*/ 200025 h 1057275"/>
                  <a:gd name="connsiteX3" fmla="*/ 54769 w 997744"/>
                  <a:gd name="connsiteY3" fmla="*/ 230981 h 1057275"/>
                  <a:gd name="connsiteX4" fmla="*/ 92869 w 997744"/>
                  <a:gd name="connsiteY4" fmla="*/ 316706 h 1057275"/>
                  <a:gd name="connsiteX5" fmla="*/ 92869 w 997744"/>
                  <a:gd name="connsiteY5" fmla="*/ 426243 h 1057275"/>
                  <a:gd name="connsiteX6" fmla="*/ 126207 w 997744"/>
                  <a:gd name="connsiteY6" fmla="*/ 538162 h 1057275"/>
                  <a:gd name="connsiteX7" fmla="*/ 116682 w 997744"/>
                  <a:gd name="connsiteY7" fmla="*/ 590550 h 1057275"/>
                  <a:gd name="connsiteX8" fmla="*/ 126207 w 997744"/>
                  <a:gd name="connsiteY8" fmla="*/ 602456 h 1057275"/>
                  <a:gd name="connsiteX9" fmla="*/ 114300 w 997744"/>
                  <a:gd name="connsiteY9" fmla="*/ 678656 h 1057275"/>
                  <a:gd name="connsiteX10" fmla="*/ 161925 w 997744"/>
                  <a:gd name="connsiteY10" fmla="*/ 709612 h 1057275"/>
                  <a:gd name="connsiteX11" fmla="*/ 178594 w 997744"/>
                  <a:gd name="connsiteY11" fmla="*/ 1057275 h 1057275"/>
                  <a:gd name="connsiteX12" fmla="*/ 547688 w 997744"/>
                  <a:gd name="connsiteY12" fmla="*/ 1026318 h 1057275"/>
                  <a:gd name="connsiteX13" fmla="*/ 916782 w 997744"/>
                  <a:gd name="connsiteY13" fmla="*/ 962025 h 1057275"/>
                  <a:gd name="connsiteX14" fmla="*/ 890588 w 997744"/>
                  <a:gd name="connsiteY14" fmla="*/ 897731 h 1057275"/>
                  <a:gd name="connsiteX15" fmla="*/ 869157 w 997744"/>
                  <a:gd name="connsiteY15" fmla="*/ 907256 h 1057275"/>
                  <a:gd name="connsiteX16" fmla="*/ 838200 w 997744"/>
                  <a:gd name="connsiteY16" fmla="*/ 871537 h 1057275"/>
                  <a:gd name="connsiteX17" fmla="*/ 804863 w 997744"/>
                  <a:gd name="connsiteY17" fmla="*/ 871537 h 1057275"/>
                  <a:gd name="connsiteX18" fmla="*/ 766763 w 997744"/>
                  <a:gd name="connsiteY18" fmla="*/ 814387 h 1057275"/>
                  <a:gd name="connsiteX19" fmla="*/ 709613 w 997744"/>
                  <a:gd name="connsiteY19" fmla="*/ 792956 h 1057275"/>
                  <a:gd name="connsiteX20" fmla="*/ 673894 w 997744"/>
                  <a:gd name="connsiteY20" fmla="*/ 783431 h 1057275"/>
                  <a:gd name="connsiteX21" fmla="*/ 673894 w 997744"/>
                  <a:gd name="connsiteY21" fmla="*/ 783431 h 1057275"/>
                  <a:gd name="connsiteX22" fmla="*/ 645319 w 997744"/>
                  <a:gd name="connsiteY22" fmla="*/ 716756 h 1057275"/>
                  <a:gd name="connsiteX23" fmla="*/ 666750 w 997744"/>
                  <a:gd name="connsiteY23" fmla="*/ 669131 h 1057275"/>
                  <a:gd name="connsiteX24" fmla="*/ 623888 w 997744"/>
                  <a:gd name="connsiteY24" fmla="*/ 588168 h 1057275"/>
                  <a:gd name="connsiteX25" fmla="*/ 683419 w 997744"/>
                  <a:gd name="connsiteY25" fmla="*/ 519112 h 1057275"/>
                  <a:gd name="connsiteX26" fmla="*/ 681038 w 997744"/>
                  <a:gd name="connsiteY26" fmla="*/ 435768 h 1057275"/>
                  <a:gd name="connsiteX27" fmla="*/ 704850 w 997744"/>
                  <a:gd name="connsiteY27" fmla="*/ 371475 h 1057275"/>
                  <a:gd name="connsiteX28" fmla="*/ 731044 w 997744"/>
                  <a:gd name="connsiteY28" fmla="*/ 345281 h 1057275"/>
                  <a:gd name="connsiteX29" fmla="*/ 788194 w 997744"/>
                  <a:gd name="connsiteY29" fmla="*/ 292893 h 1057275"/>
                  <a:gd name="connsiteX30" fmla="*/ 819150 w 997744"/>
                  <a:gd name="connsiteY30" fmla="*/ 238125 h 1057275"/>
                  <a:gd name="connsiteX31" fmla="*/ 912019 w 997744"/>
                  <a:gd name="connsiteY31" fmla="*/ 171450 h 1057275"/>
                  <a:gd name="connsiteX32" fmla="*/ 997744 w 997744"/>
                  <a:gd name="connsiteY32" fmla="*/ 107156 h 1057275"/>
                  <a:gd name="connsiteX33" fmla="*/ 945357 w 997744"/>
                  <a:gd name="connsiteY33" fmla="*/ 97631 h 1057275"/>
                  <a:gd name="connsiteX34" fmla="*/ 869157 w 997744"/>
                  <a:gd name="connsiteY34" fmla="*/ 107156 h 1057275"/>
                  <a:gd name="connsiteX35" fmla="*/ 823913 w 997744"/>
                  <a:gd name="connsiteY35" fmla="*/ 104775 h 1057275"/>
                  <a:gd name="connsiteX36" fmla="*/ 807244 w 997744"/>
                  <a:gd name="connsiteY36" fmla="*/ 92868 h 1057275"/>
                  <a:gd name="connsiteX37" fmla="*/ 766763 w 997744"/>
                  <a:gd name="connsiteY37" fmla="*/ 111918 h 1057275"/>
                  <a:gd name="connsiteX38" fmla="*/ 738188 w 997744"/>
                  <a:gd name="connsiteY38" fmla="*/ 104775 h 1057275"/>
                  <a:gd name="connsiteX39" fmla="*/ 700088 w 997744"/>
                  <a:gd name="connsiteY39" fmla="*/ 88106 h 1057275"/>
                  <a:gd name="connsiteX40" fmla="*/ 676275 w 997744"/>
                  <a:gd name="connsiteY40" fmla="*/ 71437 h 1057275"/>
                  <a:gd name="connsiteX41" fmla="*/ 638175 w 997744"/>
                  <a:gd name="connsiteY41" fmla="*/ 78581 h 1057275"/>
                  <a:gd name="connsiteX42" fmla="*/ 588169 w 997744"/>
                  <a:gd name="connsiteY42" fmla="*/ 50006 h 1057275"/>
                  <a:gd name="connsiteX43" fmla="*/ 561975 w 997744"/>
                  <a:gd name="connsiteY43" fmla="*/ 52387 h 1057275"/>
                  <a:gd name="connsiteX44" fmla="*/ 504825 w 997744"/>
                  <a:gd name="connsiteY44" fmla="*/ 57150 h 1057275"/>
                  <a:gd name="connsiteX45" fmla="*/ 459582 w 997744"/>
                  <a:gd name="connsiteY45" fmla="*/ 57150 h 1057275"/>
                  <a:gd name="connsiteX46" fmla="*/ 438150 w 997744"/>
                  <a:gd name="connsiteY46" fmla="*/ 42862 h 1057275"/>
                  <a:gd name="connsiteX47" fmla="*/ 381000 w 997744"/>
                  <a:gd name="connsiteY47" fmla="*/ 33337 h 1057275"/>
                  <a:gd name="connsiteX48" fmla="*/ 328613 w 997744"/>
                  <a:gd name="connsiteY48" fmla="*/ 16668 h 1057275"/>
                  <a:gd name="connsiteX49" fmla="*/ 295275 w 997744"/>
                  <a:gd name="connsiteY49" fmla="*/ 16668 h 1057275"/>
                  <a:gd name="connsiteX50" fmla="*/ 264319 w 997744"/>
                  <a:gd name="connsiteY50" fmla="*/ 16668 h 1057275"/>
                  <a:gd name="connsiteX51" fmla="*/ 238125 w 997744"/>
                  <a:gd name="connsiteY51" fmla="*/ 9525 h 1057275"/>
                  <a:gd name="connsiteX52" fmla="*/ 230982 w 997744"/>
                  <a:gd name="connsiteY52" fmla="*/ 0 h 1057275"/>
                  <a:gd name="connsiteX53" fmla="*/ 147638 w 997744"/>
                  <a:gd name="connsiteY53" fmla="*/ 9525 h 1057275"/>
                  <a:gd name="connsiteX54" fmla="*/ 83344 w 997744"/>
                  <a:gd name="connsiteY54" fmla="*/ 7143 h 1057275"/>
                  <a:gd name="connsiteX55" fmla="*/ 0 w 997744"/>
                  <a:gd name="connsiteY55" fmla="*/ 11906 h 10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997744" h="1057275">
                    <a:moveTo>
                      <a:pt x="0" y="11906"/>
                    </a:moveTo>
                    <a:lnTo>
                      <a:pt x="26194" y="83343"/>
                    </a:lnTo>
                    <a:lnTo>
                      <a:pt x="26194" y="200025"/>
                    </a:lnTo>
                    <a:lnTo>
                      <a:pt x="54769" y="230981"/>
                    </a:lnTo>
                    <a:lnTo>
                      <a:pt x="92869" y="316706"/>
                    </a:lnTo>
                    <a:lnTo>
                      <a:pt x="92869" y="426243"/>
                    </a:lnTo>
                    <a:lnTo>
                      <a:pt x="126207" y="538162"/>
                    </a:lnTo>
                    <a:lnTo>
                      <a:pt x="116682" y="590550"/>
                    </a:lnTo>
                    <a:lnTo>
                      <a:pt x="126207" y="602456"/>
                    </a:lnTo>
                    <a:lnTo>
                      <a:pt x="114300" y="678656"/>
                    </a:lnTo>
                    <a:lnTo>
                      <a:pt x="161925" y="709612"/>
                    </a:lnTo>
                    <a:lnTo>
                      <a:pt x="178594" y="1057275"/>
                    </a:lnTo>
                    <a:lnTo>
                      <a:pt x="547688" y="1026318"/>
                    </a:lnTo>
                    <a:lnTo>
                      <a:pt x="916782" y="962025"/>
                    </a:lnTo>
                    <a:lnTo>
                      <a:pt x="890588" y="897731"/>
                    </a:lnTo>
                    <a:lnTo>
                      <a:pt x="869157" y="907256"/>
                    </a:lnTo>
                    <a:lnTo>
                      <a:pt x="838200" y="871537"/>
                    </a:lnTo>
                    <a:lnTo>
                      <a:pt x="804863" y="871537"/>
                    </a:lnTo>
                    <a:lnTo>
                      <a:pt x="766763" y="814387"/>
                    </a:lnTo>
                    <a:lnTo>
                      <a:pt x="709613" y="792956"/>
                    </a:lnTo>
                    <a:lnTo>
                      <a:pt x="673894" y="783431"/>
                    </a:lnTo>
                    <a:lnTo>
                      <a:pt x="673894" y="783431"/>
                    </a:lnTo>
                    <a:lnTo>
                      <a:pt x="645319" y="716756"/>
                    </a:lnTo>
                    <a:lnTo>
                      <a:pt x="666750" y="669131"/>
                    </a:lnTo>
                    <a:lnTo>
                      <a:pt x="623888" y="588168"/>
                    </a:lnTo>
                    <a:lnTo>
                      <a:pt x="683419" y="519112"/>
                    </a:lnTo>
                    <a:cubicBezTo>
                      <a:pt x="682625" y="491331"/>
                      <a:pt x="681832" y="463549"/>
                      <a:pt x="681038" y="435768"/>
                    </a:cubicBezTo>
                    <a:lnTo>
                      <a:pt x="704850" y="371475"/>
                    </a:lnTo>
                    <a:lnTo>
                      <a:pt x="731044" y="345281"/>
                    </a:lnTo>
                    <a:lnTo>
                      <a:pt x="788194" y="292893"/>
                    </a:lnTo>
                    <a:lnTo>
                      <a:pt x="819150" y="238125"/>
                    </a:lnTo>
                    <a:lnTo>
                      <a:pt x="912019" y="171450"/>
                    </a:lnTo>
                    <a:lnTo>
                      <a:pt x="997744" y="107156"/>
                    </a:lnTo>
                    <a:lnTo>
                      <a:pt x="945357" y="97631"/>
                    </a:lnTo>
                    <a:lnTo>
                      <a:pt x="869157" y="107156"/>
                    </a:lnTo>
                    <a:lnTo>
                      <a:pt x="823913" y="104775"/>
                    </a:lnTo>
                    <a:lnTo>
                      <a:pt x="807244" y="92868"/>
                    </a:lnTo>
                    <a:lnTo>
                      <a:pt x="766763" y="111918"/>
                    </a:lnTo>
                    <a:lnTo>
                      <a:pt x="738188" y="104775"/>
                    </a:lnTo>
                    <a:lnTo>
                      <a:pt x="700088" y="88106"/>
                    </a:lnTo>
                    <a:lnTo>
                      <a:pt x="676275" y="71437"/>
                    </a:lnTo>
                    <a:lnTo>
                      <a:pt x="638175" y="78581"/>
                    </a:lnTo>
                    <a:lnTo>
                      <a:pt x="588169" y="50006"/>
                    </a:lnTo>
                    <a:lnTo>
                      <a:pt x="561975" y="52387"/>
                    </a:lnTo>
                    <a:lnTo>
                      <a:pt x="504825" y="57150"/>
                    </a:lnTo>
                    <a:lnTo>
                      <a:pt x="459582" y="57150"/>
                    </a:lnTo>
                    <a:lnTo>
                      <a:pt x="438150" y="42862"/>
                    </a:lnTo>
                    <a:lnTo>
                      <a:pt x="381000" y="33337"/>
                    </a:lnTo>
                    <a:lnTo>
                      <a:pt x="328613" y="16668"/>
                    </a:lnTo>
                    <a:lnTo>
                      <a:pt x="295275" y="16668"/>
                    </a:lnTo>
                    <a:lnTo>
                      <a:pt x="264319" y="16668"/>
                    </a:lnTo>
                    <a:lnTo>
                      <a:pt x="238125" y="9525"/>
                    </a:lnTo>
                    <a:lnTo>
                      <a:pt x="230982" y="0"/>
                    </a:lnTo>
                    <a:lnTo>
                      <a:pt x="147638" y="9525"/>
                    </a:lnTo>
                    <a:lnTo>
                      <a:pt x="83344" y="7143"/>
                    </a:lnTo>
                    <a:lnTo>
                      <a:pt x="0" y="11906"/>
                    </a:ln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07" name="Freeform 48">
                <a:extLst>
                  <a:ext uri="{FF2B5EF4-FFF2-40B4-BE49-F238E27FC236}">
                    <a16:creationId xmlns:a16="http://schemas.microsoft.com/office/drawing/2014/main" id="{61007B13-9398-45E3-9C90-5CDB8F6AE175}"/>
                  </a:ext>
                </a:extLst>
              </p:cNvPr>
              <p:cNvSpPr/>
              <p:nvPr/>
            </p:nvSpPr>
            <p:spPr>
              <a:xfrm>
                <a:off x="4638510" y="1081031"/>
                <a:ext cx="35928" cy="59741"/>
              </a:xfrm>
              <a:custGeom>
                <a:avLst/>
                <a:gdLst>
                  <a:gd name="connsiteX0" fmla="*/ 28575 w 28575"/>
                  <a:gd name="connsiteY0" fmla="*/ 0 h 42863"/>
                  <a:gd name="connsiteX1" fmla="*/ 0 w 28575"/>
                  <a:gd name="connsiteY1" fmla="*/ 42863 h 42863"/>
                  <a:gd name="connsiteX2" fmla="*/ 28575 w 28575"/>
                  <a:gd name="connsiteY2" fmla="*/ 0 h 42863"/>
                  <a:gd name="connsiteX0" fmla="*/ 35885 w 35928"/>
                  <a:gd name="connsiteY0" fmla="*/ 2617 h 45483"/>
                  <a:gd name="connsiteX1" fmla="*/ 7310 w 35928"/>
                  <a:gd name="connsiteY1" fmla="*/ 45480 h 45483"/>
                  <a:gd name="connsiteX2" fmla="*/ 166 w 35928"/>
                  <a:gd name="connsiteY2" fmla="*/ 4999 h 45483"/>
                  <a:gd name="connsiteX3" fmla="*/ 35885 w 35928"/>
                  <a:gd name="connsiteY3" fmla="*/ 2617 h 45483"/>
                  <a:gd name="connsiteX0" fmla="*/ 35885 w 35928"/>
                  <a:gd name="connsiteY0" fmla="*/ 16725 h 59741"/>
                  <a:gd name="connsiteX1" fmla="*/ 7310 w 35928"/>
                  <a:gd name="connsiteY1" fmla="*/ 59588 h 59741"/>
                  <a:gd name="connsiteX2" fmla="*/ 166 w 35928"/>
                  <a:gd name="connsiteY2" fmla="*/ 57 h 59741"/>
                  <a:gd name="connsiteX3" fmla="*/ 35885 w 35928"/>
                  <a:gd name="connsiteY3" fmla="*/ 16725 h 59741"/>
                </a:gdLst>
                <a:ahLst/>
                <a:cxnLst>
                  <a:cxn ang="0">
                    <a:pos x="connsiteX0" y="connsiteY0"/>
                  </a:cxn>
                  <a:cxn ang="0">
                    <a:pos x="connsiteX1" y="connsiteY1"/>
                  </a:cxn>
                  <a:cxn ang="0">
                    <a:pos x="connsiteX2" y="connsiteY2"/>
                  </a:cxn>
                  <a:cxn ang="0">
                    <a:pos x="connsiteX3" y="connsiteY3"/>
                  </a:cxn>
                </a:cxnLst>
                <a:rect l="l" t="t" r="r" b="b"/>
                <a:pathLst>
                  <a:path w="35928" h="59741">
                    <a:moveTo>
                      <a:pt x="35885" y="16725"/>
                    </a:moveTo>
                    <a:cubicBezTo>
                      <a:pt x="37076" y="26647"/>
                      <a:pt x="13263" y="62366"/>
                      <a:pt x="7310" y="59588"/>
                    </a:cubicBezTo>
                    <a:cubicBezTo>
                      <a:pt x="1357" y="56810"/>
                      <a:pt x="-628" y="4820"/>
                      <a:pt x="166" y="57"/>
                    </a:cubicBezTo>
                    <a:cubicBezTo>
                      <a:pt x="12072" y="-737"/>
                      <a:pt x="34694" y="6803"/>
                      <a:pt x="35885" y="16725"/>
                    </a:cubicBez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grpSp>
        <p:grpSp>
          <p:nvGrpSpPr>
            <p:cNvPr id="108" name="Group 107">
              <a:extLst>
                <a:ext uri="{FF2B5EF4-FFF2-40B4-BE49-F238E27FC236}">
                  <a16:creationId xmlns:a16="http://schemas.microsoft.com/office/drawing/2014/main" id="{F2C147CF-D6CC-4FC1-A011-C2FB8401A989}"/>
                </a:ext>
              </a:extLst>
            </p:cNvPr>
            <p:cNvGrpSpPr/>
            <p:nvPr/>
          </p:nvGrpSpPr>
          <p:grpSpPr>
            <a:xfrm>
              <a:off x="3277235" y="1908716"/>
              <a:ext cx="766887" cy="658301"/>
              <a:chOff x="5355431" y="1331119"/>
              <a:chExt cx="1176338" cy="1012031"/>
            </a:xfrm>
            <a:solidFill>
              <a:srgbClr val="CCCCCC"/>
            </a:solidFill>
          </p:grpSpPr>
          <p:sp>
            <p:nvSpPr>
              <p:cNvPr id="109" name="Freeform 50">
                <a:extLst>
                  <a:ext uri="{FF2B5EF4-FFF2-40B4-BE49-F238E27FC236}">
                    <a16:creationId xmlns:a16="http://schemas.microsoft.com/office/drawing/2014/main" id="{A235068F-682D-4E0B-83FE-42C32222D663}"/>
                  </a:ext>
                </a:extLst>
              </p:cNvPr>
              <p:cNvSpPr/>
              <p:nvPr/>
            </p:nvSpPr>
            <p:spPr>
              <a:xfrm>
                <a:off x="5355431" y="1331119"/>
                <a:ext cx="833438" cy="397669"/>
              </a:xfrm>
              <a:custGeom>
                <a:avLst/>
                <a:gdLst>
                  <a:gd name="connsiteX0" fmla="*/ 0 w 833438"/>
                  <a:gd name="connsiteY0" fmla="*/ 223837 h 397669"/>
                  <a:gd name="connsiteX1" fmla="*/ 90488 w 833438"/>
                  <a:gd name="connsiteY1" fmla="*/ 276225 h 397669"/>
                  <a:gd name="connsiteX2" fmla="*/ 154782 w 833438"/>
                  <a:gd name="connsiteY2" fmla="*/ 271462 h 397669"/>
                  <a:gd name="connsiteX3" fmla="*/ 290513 w 833438"/>
                  <a:gd name="connsiteY3" fmla="*/ 292894 h 397669"/>
                  <a:gd name="connsiteX4" fmla="*/ 309563 w 833438"/>
                  <a:gd name="connsiteY4" fmla="*/ 288131 h 397669"/>
                  <a:gd name="connsiteX5" fmla="*/ 335757 w 833438"/>
                  <a:gd name="connsiteY5" fmla="*/ 328612 h 397669"/>
                  <a:gd name="connsiteX6" fmla="*/ 369094 w 833438"/>
                  <a:gd name="connsiteY6" fmla="*/ 321469 h 397669"/>
                  <a:gd name="connsiteX7" fmla="*/ 352425 w 833438"/>
                  <a:gd name="connsiteY7" fmla="*/ 354806 h 397669"/>
                  <a:gd name="connsiteX8" fmla="*/ 381000 w 833438"/>
                  <a:gd name="connsiteY8" fmla="*/ 397669 h 397669"/>
                  <a:gd name="connsiteX9" fmla="*/ 402432 w 833438"/>
                  <a:gd name="connsiteY9" fmla="*/ 376237 h 397669"/>
                  <a:gd name="connsiteX10" fmla="*/ 423863 w 833438"/>
                  <a:gd name="connsiteY10" fmla="*/ 342900 h 397669"/>
                  <a:gd name="connsiteX11" fmla="*/ 447675 w 833438"/>
                  <a:gd name="connsiteY11" fmla="*/ 304800 h 397669"/>
                  <a:gd name="connsiteX12" fmla="*/ 452438 w 833438"/>
                  <a:gd name="connsiteY12" fmla="*/ 273844 h 397669"/>
                  <a:gd name="connsiteX13" fmla="*/ 452438 w 833438"/>
                  <a:gd name="connsiteY13" fmla="*/ 273844 h 397669"/>
                  <a:gd name="connsiteX14" fmla="*/ 469107 w 833438"/>
                  <a:gd name="connsiteY14" fmla="*/ 278606 h 397669"/>
                  <a:gd name="connsiteX15" fmla="*/ 471488 w 833438"/>
                  <a:gd name="connsiteY15" fmla="*/ 290512 h 397669"/>
                  <a:gd name="connsiteX16" fmla="*/ 476250 w 833438"/>
                  <a:gd name="connsiteY16" fmla="*/ 297656 h 397669"/>
                  <a:gd name="connsiteX17" fmla="*/ 490538 w 833438"/>
                  <a:gd name="connsiteY17" fmla="*/ 269081 h 397669"/>
                  <a:gd name="connsiteX18" fmla="*/ 514350 w 833438"/>
                  <a:gd name="connsiteY18" fmla="*/ 264319 h 397669"/>
                  <a:gd name="connsiteX19" fmla="*/ 507207 w 833438"/>
                  <a:gd name="connsiteY19" fmla="*/ 280987 h 397669"/>
                  <a:gd name="connsiteX20" fmla="*/ 502444 w 833438"/>
                  <a:gd name="connsiteY20" fmla="*/ 297656 h 397669"/>
                  <a:gd name="connsiteX21" fmla="*/ 514350 w 833438"/>
                  <a:gd name="connsiteY21" fmla="*/ 307181 h 397669"/>
                  <a:gd name="connsiteX22" fmla="*/ 547688 w 833438"/>
                  <a:gd name="connsiteY22" fmla="*/ 264319 h 397669"/>
                  <a:gd name="connsiteX23" fmla="*/ 554832 w 833438"/>
                  <a:gd name="connsiteY23" fmla="*/ 245269 h 397669"/>
                  <a:gd name="connsiteX24" fmla="*/ 566738 w 833438"/>
                  <a:gd name="connsiteY24" fmla="*/ 238125 h 397669"/>
                  <a:gd name="connsiteX25" fmla="*/ 592932 w 833438"/>
                  <a:gd name="connsiteY25" fmla="*/ 230981 h 397669"/>
                  <a:gd name="connsiteX26" fmla="*/ 626269 w 833438"/>
                  <a:gd name="connsiteY26" fmla="*/ 192881 h 397669"/>
                  <a:gd name="connsiteX27" fmla="*/ 671513 w 833438"/>
                  <a:gd name="connsiteY27" fmla="*/ 183356 h 397669"/>
                  <a:gd name="connsiteX28" fmla="*/ 716757 w 833438"/>
                  <a:gd name="connsiteY28" fmla="*/ 185737 h 397669"/>
                  <a:gd name="connsiteX29" fmla="*/ 738188 w 833438"/>
                  <a:gd name="connsiteY29" fmla="*/ 204787 h 397669"/>
                  <a:gd name="connsiteX30" fmla="*/ 762000 w 833438"/>
                  <a:gd name="connsiteY30" fmla="*/ 204787 h 397669"/>
                  <a:gd name="connsiteX31" fmla="*/ 762000 w 833438"/>
                  <a:gd name="connsiteY31" fmla="*/ 176212 h 397669"/>
                  <a:gd name="connsiteX32" fmla="*/ 781050 w 833438"/>
                  <a:gd name="connsiteY32" fmla="*/ 169069 h 397669"/>
                  <a:gd name="connsiteX33" fmla="*/ 823913 w 833438"/>
                  <a:gd name="connsiteY33" fmla="*/ 183356 h 397669"/>
                  <a:gd name="connsiteX34" fmla="*/ 833438 w 833438"/>
                  <a:gd name="connsiteY34" fmla="*/ 161925 h 397669"/>
                  <a:gd name="connsiteX35" fmla="*/ 828675 w 833438"/>
                  <a:gd name="connsiteY35" fmla="*/ 138112 h 397669"/>
                  <a:gd name="connsiteX36" fmla="*/ 807244 w 833438"/>
                  <a:gd name="connsiteY36" fmla="*/ 138112 h 397669"/>
                  <a:gd name="connsiteX37" fmla="*/ 802482 w 833438"/>
                  <a:gd name="connsiteY37" fmla="*/ 130969 h 397669"/>
                  <a:gd name="connsiteX38" fmla="*/ 795338 w 833438"/>
                  <a:gd name="connsiteY38" fmla="*/ 109537 h 397669"/>
                  <a:gd name="connsiteX39" fmla="*/ 764382 w 833438"/>
                  <a:gd name="connsiteY39" fmla="*/ 102394 h 397669"/>
                  <a:gd name="connsiteX40" fmla="*/ 745332 w 833438"/>
                  <a:gd name="connsiteY40" fmla="*/ 119062 h 397669"/>
                  <a:gd name="connsiteX41" fmla="*/ 723900 w 833438"/>
                  <a:gd name="connsiteY41" fmla="*/ 126206 h 397669"/>
                  <a:gd name="connsiteX42" fmla="*/ 695325 w 833438"/>
                  <a:gd name="connsiteY42" fmla="*/ 128587 h 397669"/>
                  <a:gd name="connsiteX43" fmla="*/ 666750 w 833438"/>
                  <a:gd name="connsiteY43" fmla="*/ 116681 h 397669"/>
                  <a:gd name="connsiteX44" fmla="*/ 681038 w 833438"/>
                  <a:gd name="connsiteY44" fmla="*/ 80962 h 397669"/>
                  <a:gd name="connsiteX45" fmla="*/ 683419 w 833438"/>
                  <a:gd name="connsiteY45" fmla="*/ 59531 h 397669"/>
                  <a:gd name="connsiteX46" fmla="*/ 671513 w 833438"/>
                  <a:gd name="connsiteY46" fmla="*/ 57150 h 397669"/>
                  <a:gd name="connsiteX47" fmla="*/ 647700 w 833438"/>
                  <a:gd name="connsiteY47" fmla="*/ 69056 h 397669"/>
                  <a:gd name="connsiteX48" fmla="*/ 628650 w 833438"/>
                  <a:gd name="connsiteY48" fmla="*/ 95250 h 397669"/>
                  <a:gd name="connsiteX49" fmla="*/ 581025 w 833438"/>
                  <a:gd name="connsiteY49" fmla="*/ 102394 h 397669"/>
                  <a:gd name="connsiteX50" fmla="*/ 533400 w 833438"/>
                  <a:gd name="connsiteY50" fmla="*/ 119062 h 397669"/>
                  <a:gd name="connsiteX51" fmla="*/ 502444 w 833438"/>
                  <a:gd name="connsiteY51" fmla="*/ 140494 h 397669"/>
                  <a:gd name="connsiteX52" fmla="*/ 492919 w 833438"/>
                  <a:gd name="connsiteY52" fmla="*/ 164306 h 397669"/>
                  <a:gd name="connsiteX53" fmla="*/ 478632 w 833438"/>
                  <a:gd name="connsiteY53" fmla="*/ 166687 h 397669"/>
                  <a:gd name="connsiteX54" fmla="*/ 442913 w 833438"/>
                  <a:gd name="connsiteY54" fmla="*/ 159544 h 397669"/>
                  <a:gd name="connsiteX55" fmla="*/ 388144 w 833438"/>
                  <a:gd name="connsiteY55" fmla="*/ 159544 h 397669"/>
                  <a:gd name="connsiteX56" fmla="*/ 350044 w 833438"/>
                  <a:gd name="connsiteY56" fmla="*/ 119062 h 397669"/>
                  <a:gd name="connsiteX57" fmla="*/ 326232 w 833438"/>
                  <a:gd name="connsiteY57" fmla="*/ 111919 h 397669"/>
                  <a:gd name="connsiteX58" fmla="*/ 288132 w 833438"/>
                  <a:gd name="connsiteY58" fmla="*/ 114300 h 397669"/>
                  <a:gd name="connsiteX59" fmla="*/ 259557 w 833438"/>
                  <a:gd name="connsiteY59" fmla="*/ 116681 h 397669"/>
                  <a:gd name="connsiteX60" fmla="*/ 250032 w 833438"/>
                  <a:gd name="connsiteY60" fmla="*/ 128587 h 397669"/>
                  <a:gd name="connsiteX61" fmla="*/ 238125 w 833438"/>
                  <a:gd name="connsiteY61" fmla="*/ 121444 h 397669"/>
                  <a:gd name="connsiteX62" fmla="*/ 235744 w 833438"/>
                  <a:gd name="connsiteY62" fmla="*/ 76200 h 397669"/>
                  <a:gd name="connsiteX63" fmla="*/ 252413 w 833438"/>
                  <a:gd name="connsiteY63" fmla="*/ 47625 h 397669"/>
                  <a:gd name="connsiteX64" fmla="*/ 285750 w 833438"/>
                  <a:gd name="connsiteY64" fmla="*/ 40481 h 397669"/>
                  <a:gd name="connsiteX65" fmla="*/ 280988 w 833438"/>
                  <a:gd name="connsiteY65" fmla="*/ 21431 h 397669"/>
                  <a:gd name="connsiteX66" fmla="*/ 304800 w 833438"/>
                  <a:gd name="connsiteY66" fmla="*/ 2381 h 397669"/>
                  <a:gd name="connsiteX67" fmla="*/ 273844 w 833438"/>
                  <a:gd name="connsiteY67" fmla="*/ 0 h 397669"/>
                  <a:gd name="connsiteX68" fmla="*/ 254794 w 833438"/>
                  <a:gd name="connsiteY68" fmla="*/ 21431 h 397669"/>
                  <a:gd name="connsiteX69" fmla="*/ 207169 w 833438"/>
                  <a:gd name="connsiteY69" fmla="*/ 26194 h 397669"/>
                  <a:gd name="connsiteX70" fmla="*/ 176213 w 833438"/>
                  <a:gd name="connsiteY70" fmla="*/ 54769 h 397669"/>
                  <a:gd name="connsiteX71" fmla="*/ 166688 w 833438"/>
                  <a:gd name="connsiteY71" fmla="*/ 88106 h 397669"/>
                  <a:gd name="connsiteX72" fmla="*/ 147638 w 833438"/>
                  <a:gd name="connsiteY72" fmla="*/ 109537 h 397669"/>
                  <a:gd name="connsiteX73" fmla="*/ 121444 w 833438"/>
                  <a:gd name="connsiteY73" fmla="*/ 116681 h 397669"/>
                  <a:gd name="connsiteX74" fmla="*/ 71438 w 833438"/>
                  <a:gd name="connsiteY74" fmla="*/ 159544 h 397669"/>
                  <a:gd name="connsiteX75" fmla="*/ 47625 w 833438"/>
                  <a:gd name="connsiteY75" fmla="*/ 161925 h 397669"/>
                  <a:gd name="connsiteX76" fmla="*/ 0 w 833438"/>
                  <a:gd name="connsiteY76" fmla="*/ 223837 h 397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33438" h="397669">
                    <a:moveTo>
                      <a:pt x="0" y="223837"/>
                    </a:moveTo>
                    <a:lnTo>
                      <a:pt x="90488" y="276225"/>
                    </a:lnTo>
                    <a:lnTo>
                      <a:pt x="154782" y="271462"/>
                    </a:lnTo>
                    <a:lnTo>
                      <a:pt x="290513" y="292894"/>
                    </a:lnTo>
                    <a:lnTo>
                      <a:pt x="309563" y="288131"/>
                    </a:lnTo>
                    <a:lnTo>
                      <a:pt x="335757" y="328612"/>
                    </a:lnTo>
                    <a:lnTo>
                      <a:pt x="369094" y="321469"/>
                    </a:lnTo>
                    <a:lnTo>
                      <a:pt x="352425" y="354806"/>
                    </a:lnTo>
                    <a:lnTo>
                      <a:pt x="381000" y="397669"/>
                    </a:lnTo>
                    <a:lnTo>
                      <a:pt x="402432" y="376237"/>
                    </a:lnTo>
                    <a:lnTo>
                      <a:pt x="423863" y="342900"/>
                    </a:lnTo>
                    <a:lnTo>
                      <a:pt x="447675" y="304800"/>
                    </a:lnTo>
                    <a:lnTo>
                      <a:pt x="452438" y="273844"/>
                    </a:lnTo>
                    <a:lnTo>
                      <a:pt x="452438" y="273844"/>
                    </a:lnTo>
                    <a:lnTo>
                      <a:pt x="469107" y="278606"/>
                    </a:lnTo>
                    <a:lnTo>
                      <a:pt x="471488" y="290512"/>
                    </a:lnTo>
                    <a:lnTo>
                      <a:pt x="476250" y="297656"/>
                    </a:lnTo>
                    <a:lnTo>
                      <a:pt x="490538" y="269081"/>
                    </a:lnTo>
                    <a:lnTo>
                      <a:pt x="514350" y="264319"/>
                    </a:lnTo>
                    <a:lnTo>
                      <a:pt x="507207" y="280987"/>
                    </a:lnTo>
                    <a:lnTo>
                      <a:pt x="502444" y="297656"/>
                    </a:lnTo>
                    <a:lnTo>
                      <a:pt x="514350" y="307181"/>
                    </a:lnTo>
                    <a:lnTo>
                      <a:pt x="547688" y="264319"/>
                    </a:lnTo>
                    <a:lnTo>
                      <a:pt x="554832" y="245269"/>
                    </a:lnTo>
                    <a:lnTo>
                      <a:pt x="566738" y="238125"/>
                    </a:lnTo>
                    <a:lnTo>
                      <a:pt x="592932" y="230981"/>
                    </a:lnTo>
                    <a:lnTo>
                      <a:pt x="626269" y="192881"/>
                    </a:lnTo>
                    <a:lnTo>
                      <a:pt x="671513" y="183356"/>
                    </a:lnTo>
                    <a:lnTo>
                      <a:pt x="716757" y="185737"/>
                    </a:lnTo>
                    <a:lnTo>
                      <a:pt x="738188" y="204787"/>
                    </a:lnTo>
                    <a:lnTo>
                      <a:pt x="762000" y="204787"/>
                    </a:lnTo>
                    <a:lnTo>
                      <a:pt x="762000" y="176212"/>
                    </a:lnTo>
                    <a:lnTo>
                      <a:pt x="781050" y="169069"/>
                    </a:lnTo>
                    <a:lnTo>
                      <a:pt x="823913" y="183356"/>
                    </a:lnTo>
                    <a:lnTo>
                      <a:pt x="833438" y="161925"/>
                    </a:lnTo>
                    <a:lnTo>
                      <a:pt x="828675" y="138112"/>
                    </a:lnTo>
                    <a:lnTo>
                      <a:pt x="807244" y="138112"/>
                    </a:lnTo>
                    <a:lnTo>
                      <a:pt x="802482" y="130969"/>
                    </a:lnTo>
                    <a:lnTo>
                      <a:pt x="795338" y="109537"/>
                    </a:lnTo>
                    <a:lnTo>
                      <a:pt x="764382" y="102394"/>
                    </a:lnTo>
                    <a:lnTo>
                      <a:pt x="745332" y="119062"/>
                    </a:lnTo>
                    <a:lnTo>
                      <a:pt x="723900" y="126206"/>
                    </a:lnTo>
                    <a:lnTo>
                      <a:pt x="695325" y="128587"/>
                    </a:lnTo>
                    <a:lnTo>
                      <a:pt x="666750" y="116681"/>
                    </a:lnTo>
                    <a:lnTo>
                      <a:pt x="681038" y="80962"/>
                    </a:lnTo>
                    <a:lnTo>
                      <a:pt x="683419" y="59531"/>
                    </a:lnTo>
                    <a:lnTo>
                      <a:pt x="671513" y="57150"/>
                    </a:lnTo>
                    <a:lnTo>
                      <a:pt x="647700" y="69056"/>
                    </a:lnTo>
                    <a:lnTo>
                      <a:pt x="628650" y="95250"/>
                    </a:lnTo>
                    <a:lnTo>
                      <a:pt x="581025" y="102394"/>
                    </a:lnTo>
                    <a:lnTo>
                      <a:pt x="533400" y="119062"/>
                    </a:lnTo>
                    <a:lnTo>
                      <a:pt x="502444" y="140494"/>
                    </a:lnTo>
                    <a:lnTo>
                      <a:pt x="492919" y="164306"/>
                    </a:lnTo>
                    <a:lnTo>
                      <a:pt x="478632" y="166687"/>
                    </a:lnTo>
                    <a:lnTo>
                      <a:pt x="442913" y="159544"/>
                    </a:lnTo>
                    <a:lnTo>
                      <a:pt x="388144" y="159544"/>
                    </a:lnTo>
                    <a:lnTo>
                      <a:pt x="350044" y="119062"/>
                    </a:lnTo>
                    <a:lnTo>
                      <a:pt x="326232" y="111919"/>
                    </a:lnTo>
                    <a:lnTo>
                      <a:pt x="288132" y="114300"/>
                    </a:lnTo>
                    <a:lnTo>
                      <a:pt x="259557" y="116681"/>
                    </a:lnTo>
                    <a:lnTo>
                      <a:pt x="250032" y="128587"/>
                    </a:lnTo>
                    <a:lnTo>
                      <a:pt x="238125" y="121444"/>
                    </a:lnTo>
                    <a:lnTo>
                      <a:pt x="235744" y="76200"/>
                    </a:lnTo>
                    <a:lnTo>
                      <a:pt x="252413" y="47625"/>
                    </a:lnTo>
                    <a:lnTo>
                      <a:pt x="285750" y="40481"/>
                    </a:lnTo>
                    <a:lnTo>
                      <a:pt x="280988" y="21431"/>
                    </a:lnTo>
                    <a:lnTo>
                      <a:pt x="304800" y="2381"/>
                    </a:lnTo>
                    <a:lnTo>
                      <a:pt x="273844" y="0"/>
                    </a:lnTo>
                    <a:lnTo>
                      <a:pt x="254794" y="21431"/>
                    </a:lnTo>
                    <a:lnTo>
                      <a:pt x="207169" y="26194"/>
                    </a:lnTo>
                    <a:lnTo>
                      <a:pt x="176213" y="54769"/>
                    </a:lnTo>
                    <a:lnTo>
                      <a:pt x="166688" y="88106"/>
                    </a:lnTo>
                    <a:lnTo>
                      <a:pt x="147638" y="109537"/>
                    </a:lnTo>
                    <a:lnTo>
                      <a:pt x="121444" y="116681"/>
                    </a:lnTo>
                    <a:lnTo>
                      <a:pt x="71438" y="159544"/>
                    </a:lnTo>
                    <a:lnTo>
                      <a:pt x="47625" y="161925"/>
                    </a:lnTo>
                    <a:lnTo>
                      <a:pt x="0" y="223837"/>
                    </a:ln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10" name="Freeform 51">
                <a:extLst>
                  <a:ext uri="{FF2B5EF4-FFF2-40B4-BE49-F238E27FC236}">
                    <a16:creationId xmlns:a16="http://schemas.microsoft.com/office/drawing/2014/main" id="{CB5C85B0-578B-463B-BD45-BA9DEB740E7E}"/>
                  </a:ext>
                </a:extLst>
              </p:cNvPr>
              <p:cNvSpPr/>
              <p:nvPr/>
            </p:nvSpPr>
            <p:spPr>
              <a:xfrm>
                <a:off x="5938838" y="1557338"/>
                <a:ext cx="592931" cy="785812"/>
              </a:xfrm>
              <a:custGeom>
                <a:avLst/>
                <a:gdLst>
                  <a:gd name="connsiteX0" fmla="*/ 78581 w 592931"/>
                  <a:gd name="connsiteY0" fmla="*/ 130968 h 785812"/>
                  <a:gd name="connsiteX1" fmla="*/ 30956 w 592931"/>
                  <a:gd name="connsiteY1" fmla="*/ 190500 h 785812"/>
                  <a:gd name="connsiteX2" fmla="*/ 21431 w 592931"/>
                  <a:gd name="connsiteY2" fmla="*/ 219075 h 785812"/>
                  <a:gd name="connsiteX3" fmla="*/ 9525 w 592931"/>
                  <a:gd name="connsiteY3" fmla="*/ 261937 h 785812"/>
                  <a:gd name="connsiteX4" fmla="*/ 16668 w 592931"/>
                  <a:gd name="connsiteY4" fmla="*/ 292893 h 785812"/>
                  <a:gd name="connsiteX5" fmla="*/ 0 w 592931"/>
                  <a:gd name="connsiteY5" fmla="*/ 342900 h 785812"/>
                  <a:gd name="connsiteX6" fmla="*/ 0 w 592931"/>
                  <a:gd name="connsiteY6" fmla="*/ 359568 h 785812"/>
                  <a:gd name="connsiteX7" fmla="*/ 16668 w 592931"/>
                  <a:gd name="connsiteY7" fmla="*/ 390525 h 785812"/>
                  <a:gd name="connsiteX8" fmla="*/ 7143 w 592931"/>
                  <a:gd name="connsiteY8" fmla="*/ 431006 h 785812"/>
                  <a:gd name="connsiteX9" fmla="*/ 33337 w 592931"/>
                  <a:gd name="connsiteY9" fmla="*/ 459581 h 785812"/>
                  <a:gd name="connsiteX10" fmla="*/ 52387 w 592931"/>
                  <a:gd name="connsiteY10" fmla="*/ 488156 h 785812"/>
                  <a:gd name="connsiteX11" fmla="*/ 66675 w 592931"/>
                  <a:gd name="connsiteY11" fmla="*/ 521493 h 785812"/>
                  <a:gd name="connsiteX12" fmla="*/ 71437 w 592931"/>
                  <a:gd name="connsiteY12" fmla="*/ 561975 h 785812"/>
                  <a:gd name="connsiteX13" fmla="*/ 78581 w 592931"/>
                  <a:gd name="connsiteY13" fmla="*/ 628650 h 785812"/>
                  <a:gd name="connsiteX14" fmla="*/ 38100 w 592931"/>
                  <a:gd name="connsiteY14" fmla="*/ 785812 h 785812"/>
                  <a:gd name="connsiteX15" fmla="*/ 61912 w 592931"/>
                  <a:gd name="connsiteY15" fmla="*/ 785812 h 785812"/>
                  <a:gd name="connsiteX16" fmla="*/ 304800 w 592931"/>
                  <a:gd name="connsiteY16" fmla="*/ 731043 h 785812"/>
                  <a:gd name="connsiteX17" fmla="*/ 311943 w 592931"/>
                  <a:gd name="connsiteY17" fmla="*/ 752475 h 785812"/>
                  <a:gd name="connsiteX18" fmla="*/ 504825 w 592931"/>
                  <a:gd name="connsiteY18" fmla="*/ 697706 h 785812"/>
                  <a:gd name="connsiteX19" fmla="*/ 523875 w 592931"/>
                  <a:gd name="connsiteY19" fmla="*/ 673893 h 785812"/>
                  <a:gd name="connsiteX20" fmla="*/ 535781 w 592931"/>
                  <a:gd name="connsiteY20" fmla="*/ 635793 h 785812"/>
                  <a:gd name="connsiteX21" fmla="*/ 519112 w 592931"/>
                  <a:gd name="connsiteY21" fmla="*/ 611981 h 785812"/>
                  <a:gd name="connsiteX22" fmla="*/ 535781 w 592931"/>
                  <a:gd name="connsiteY22" fmla="*/ 583406 h 785812"/>
                  <a:gd name="connsiteX23" fmla="*/ 578643 w 592931"/>
                  <a:gd name="connsiteY23" fmla="*/ 540543 h 785812"/>
                  <a:gd name="connsiteX24" fmla="*/ 592931 w 592931"/>
                  <a:gd name="connsiteY24" fmla="*/ 495300 h 785812"/>
                  <a:gd name="connsiteX25" fmla="*/ 585787 w 592931"/>
                  <a:gd name="connsiteY25" fmla="*/ 423862 h 785812"/>
                  <a:gd name="connsiteX26" fmla="*/ 554831 w 592931"/>
                  <a:gd name="connsiteY26" fmla="*/ 357187 h 785812"/>
                  <a:gd name="connsiteX27" fmla="*/ 531018 w 592931"/>
                  <a:gd name="connsiteY27" fmla="*/ 292893 h 785812"/>
                  <a:gd name="connsiteX28" fmla="*/ 500062 w 592931"/>
                  <a:gd name="connsiteY28" fmla="*/ 271462 h 785812"/>
                  <a:gd name="connsiteX29" fmla="*/ 452437 w 592931"/>
                  <a:gd name="connsiteY29" fmla="*/ 271462 h 785812"/>
                  <a:gd name="connsiteX30" fmla="*/ 416718 w 592931"/>
                  <a:gd name="connsiteY30" fmla="*/ 330993 h 785812"/>
                  <a:gd name="connsiteX31" fmla="*/ 404812 w 592931"/>
                  <a:gd name="connsiteY31" fmla="*/ 350043 h 785812"/>
                  <a:gd name="connsiteX32" fmla="*/ 404812 w 592931"/>
                  <a:gd name="connsiteY32" fmla="*/ 350043 h 785812"/>
                  <a:gd name="connsiteX33" fmla="*/ 364331 w 592931"/>
                  <a:gd name="connsiteY33" fmla="*/ 342900 h 785812"/>
                  <a:gd name="connsiteX34" fmla="*/ 366712 w 592931"/>
                  <a:gd name="connsiteY34" fmla="*/ 311943 h 785812"/>
                  <a:gd name="connsiteX35" fmla="*/ 376237 w 592931"/>
                  <a:gd name="connsiteY35" fmla="*/ 290512 h 785812"/>
                  <a:gd name="connsiteX36" fmla="*/ 388143 w 592931"/>
                  <a:gd name="connsiteY36" fmla="*/ 269081 h 785812"/>
                  <a:gd name="connsiteX37" fmla="*/ 395287 w 592931"/>
                  <a:gd name="connsiteY37" fmla="*/ 252412 h 785812"/>
                  <a:gd name="connsiteX38" fmla="*/ 411956 w 592931"/>
                  <a:gd name="connsiteY38" fmla="*/ 202406 h 785812"/>
                  <a:gd name="connsiteX39" fmla="*/ 400050 w 592931"/>
                  <a:gd name="connsiteY39" fmla="*/ 123825 h 785812"/>
                  <a:gd name="connsiteX40" fmla="*/ 371475 w 592931"/>
                  <a:gd name="connsiteY40" fmla="*/ 100012 h 785812"/>
                  <a:gd name="connsiteX41" fmla="*/ 373856 w 592931"/>
                  <a:gd name="connsiteY41" fmla="*/ 88106 h 785812"/>
                  <a:gd name="connsiteX42" fmla="*/ 381000 w 592931"/>
                  <a:gd name="connsiteY42" fmla="*/ 71437 h 785812"/>
                  <a:gd name="connsiteX43" fmla="*/ 376237 w 592931"/>
                  <a:gd name="connsiteY43" fmla="*/ 59531 h 785812"/>
                  <a:gd name="connsiteX44" fmla="*/ 340518 w 592931"/>
                  <a:gd name="connsiteY44" fmla="*/ 52387 h 785812"/>
                  <a:gd name="connsiteX45" fmla="*/ 321468 w 592931"/>
                  <a:gd name="connsiteY45" fmla="*/ 42862 h 785812"/>
                  <a:gd name="connsiteX46" fmla="*/ 311943 w 592931"/>
                  <a:gd name="connsiteY46" fmla="*/ 30956 h 785812"/>
                  <a:gd name="connsiteX47" fmla="*/ 283368 w 592931"/>
                  <a:gd name="connsiteY47" fmla="*/ 35718 h 785812"/>
                  <a:gd name="connsiteX48" fmla="*/ 261937 w 592931"/>
                  <a:gd name="connsiteY48" fmla="*/ 28575 h 785812"/>
                  <a:gd name="connsiteX49" fmla="*/ 238125 w 592931"/>
                  <a:gd name="connsiteY49" fmla="*/ 14287 h 785812"/>
                  <a:gd name="connsiteX50" fmla="*/ 211931 w 592931"/>
                  <a:gd name="connsiteY50" fmla="*/ 21431 h 785812"/>
                  <a:gd name="connsiteX51" fmla="*/ 197643 w 592931"/>
                  <a:gd name="connsiteY51" fmla="*/ 19050 h 785812"/>
                  <a:gd name="connsiteX52" fmla="*/ 169068 w 592931"/>
                  <a:gd name="connsiteY52" fmla="*/ 0 h 785812"/>
                  <a:gd name="connsiteX53" fmla="*/ 142875 w 592931"/>
                  <a:gd name="connsiteY53" fmla="*/ 30956 h 785812"/>
                  <a:gd name="connsiteX54" fmla="*/ 135731 w 592931"/>
                  <a:gd name="connsiteY54" fmla="*/ 66675 h 785812"/>
                  <a:gd name="connsiteX55" fmla="*/ 135731 w 592931"/>
                  <a:gd name="connsiteY55" fmla="*/ 71437 h 785812"/>
                  <a:gd name="connsiteX56" fmla="*/ 154781 w 592931"/>
                  <a:gd name="connsiteY56" fmla="*/ 76200 h 785812"/>
                  <a:gd name="connsiteX57" fmla="*/ 133350 w 592931"/>
                  <a:gd name="connsiteY57" fmla="*/ 90487 h 785812"/>
                  <a:gd name="connsiteX58" fmla="*/ 78581 w 592931"/>
                  <a:gd name="connsiteY58" fmla="*/ 130968 h 78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92931" h="785812">
                    <a:moveTo>
                      <a:pt x="78581" y="130968"/>
                    </a:moveTo>
                    <a:lnTo>
                      <a:pt x="30956" y="190500"/>
                    </a:lnTo>
                    <a:lnTo>
                      <a:pt x="21431" y="219075"/>
                    </a:lnTo>
                    <a:lnTo>
                      <a:pt x="9525" y="261937"/>
                    </a:lnTo>
                    <a:lnTo>
                      <a:pt x="16668" y="292893"/>
                    </a:lnTo>
                    <a:lnTo>
                      <a:pt x="0" y="342900"/>
                    </a:lnTo>
                    <a:lnTo>
                      <a:pt x="0" y="359568"/>
                    </a:lnTo>
                    <a:lnTo>
                      <a:pt x="16668" y="390525"/>
                    </a:lnTo>
                    <a:lnTo>
                      <a:pt x="7143" y="431006"/>
                    </a:lnTo>
                    <a:lnTo>
                      <a:pt x="33337" y="459581"/>
                    </a:lnTo>
                    <a:lnTo>
                      <a:pt x="52387" y="488156"/>
                    </a:lnTo>
                    <a:lnTo>
                      <a:pt x="66675" y="521493"/>
                    </a:lnTo>
                    <a:lnTo>
                      <a:pt x="71437" y="561975"/>
                    </a:lnTo>
                    <a:lnTo>
                      <a:pt x="78581" y="628650"/>
                    </a:lnTo>
                    <a:lnTo>
                      <a:pt x="38100" y="785812"/>
                    </a:lnTo>
                    <a:lnTo>
                      <a:pt x="61912" y="785812"/>
                    </a:lnTo>
                    <a:lnTo>
                      <a:pt x="304800" y="731043"/>
                    </a:lnTo>
                    <a:lnTo>
                      <a:pt x="311943" y="752475"/>
                    </a:lnTo>
                    <a:lnTo>
                      <a:pt x="504825" y="697706"/>
                    </a:lnTo>
                    <a:lnTo>
                      <a:pt x="523875" y="673893"/>
                    </a:lnTo>
                    <a:lnTo>
                      <a:pt x="535781" y="635793"/>
                    </a:lnTo>
                    <a:lnTo>
                      <a:pt x="519112" y="611981"/>
                    </a:lnTo>
                    <a:lnTo>
                      <a:pt x="535781" y="583406"/>
                    </a:lnTo>
                    <a:lnTo>
                      <a:pt x="578643" y="540543"/>
                    </a:lnTo>
                    <a:lnTo>
                      <a:pt x="592931" y="495300"/>
                    </a:lnTo>
                    <a:lnTo>
                      <a:pt x="585787" y="423862"/>
                    </a:lnTo>
                    <a:lnTo>
                      <a:pt x="554831" y="357187"/>
                    </a:lnTo>
                    <a:lnTo>
                      <a:pt x="531018" y="292893"/>
                    </a:lnTo>
                    <a:lnTo>
                      <a:pt x="500062" y="271462"/>
                    </a:lnTo>
                    <a:lnTo>
                      <a:pt x="452437" y="271462"/>
                    </a:lnTo>
                    <a:lnTo>
                      <a:pt x="416718" y="330993"/>
                    </a:lnTo>
                    <a:lnTo>
                      <a:pt x="404812" y="350043"/>
                    </a:lnTo>
                    <a:lnTo>
                      <a:pt x="404812" y="350043"/>
                    </a:lnTo>
                    <a:lnTo>
                      <a:pt x="364331" y="342900"/>
                    </a:lnTo>
                    <a:lnTo>
                      <a:pt x="366712" y="311943"/>
                    </a:lnTo>
                    <a:lnTo>
                      <a:pt x="376237" y="290512"/>
                    </a:lnTo>
                    <a:lnTo>
                      <a:pt x="388143" y="269081"/>
                    </a:lnTo>
                    <a:lnTo>
                      <a:pt x="395287" y="252412"/>
                    </a:lnTo>
                    <a:lnTo>
                      <a:pt x="411956" y="202406"/>
                    </a:lnTo>
                    <a:lnTo>
                      <a:pt x="400050" y="123825"/>
                    </a:lnTo>
                    <a:lnTo>
                      <a:pt x="371475" y="100012"/>
                    </a:lnTo>
                    <a:lnTo>
                      <a:pt x="373856" y="88106"/>
                    </a:lnTo>
                    <a:lnTo>
                      <a:pt x="381000" y="71437"/>
                    </a:lnTo>
                    <a:lnTo>
                      <a:pt x="376237" y="59531"/>
                    </a:lnTo>
                    <a:lnTo>
                      <a:pt x="340518" y="52387"/>
                    </a:lnTo>
                    <a:lnTo>
                      <a:pt x="321468" y="42862"/>
                    </a:lnTo>
                    <a:lnTo>
                      <a:pt x="311943" y="30956"/>
                    </a:lnTo>
                    <a:lnTo>
                      <a:pt x="283368" y="35718"/>
                    </a:lnTo>
                    <a:lnTo>
                      <a:pt x="261937" y="28575"/>
                    </a:lnTo>
                    <a:lnTo>
                      <a:pt x="238125" y="14287"/>
                    </a:lnTo>
                    <a:lnTo>
                      <a:pt x="211931" y="21431"/>
                    </a:lnTo>
                    <a:lnTo>
                      <a:pt x="197643" y="19050"/>
                    </a:lnTo>
                    <a:lnTo>
                      <a:pt x="169068" y="0"/>
                    </a:lnTo>
                    <a:lnTo>
                      <a:pt x="142875" y="30956"/>
                    </a:lnTo>
                    <a:lnTo>
                      <a:pt x="135731" y="66675"/>
                    </a:lnTo>
                    <a:lnTo>
                      <a:pt x="135731" y="71437"/>
                    </a:lnTo>
                    <a:lnTo>
                      <a:pt x="154781" y="76200"/>
                    </a:lnTo>
                    <a:lnTo>
                      <a:pt x="133350" y="90487"/>
                    </a:lnTo>
                    <a:lnTo>
                      <a:pt x="78581" y="130968"/>
                    </a:lnTo>
                    <a:close/>
                  </a:path>
                </a:pathLst>
              </a:custGeom>
              <a:solidFill>
                <a:schemeClr val="accent2"/>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dirty="0">
                  <a:solidFill>
                    <a:schemeClr val="bg1"/>
                  </a:solidFill>
                  <a:ea typeface="ＭＳ Ｐゴシック" charset="-128"/>
                </a:endParaRPr>
              </a:p>
            </p:txBody>
          </p:sp>
        </p:grpSp>
        <p:grpSp>
          <p:nvGrpSpPr>
            <p:cNvPr id="111" name="Group 110">
              <a:extLst>
                <a:ext uri="{FF2B5EF4-FFF2-40B4-BE49-F238E27FC236}">
                  <a16:creationId xmlns:a16="http://schemas.microsoft.com/office/drawing/2014/main" id="{3AC6083C-C399-4FA5-868E-97DBB8D7C23D}"/>
                </a:ext>
              </a:extLst>
            </p:cNvPr>
            <p:cNvGrpSpPr/>
            <p:nvPr/>
          </p:nvGrpSpPr>
          <p:grpSpPr>
            <a:xfrm>
              <a:off x="4280087" y="1837465"/>
              <a:ext cx="777754" cy="540581"/>
              <a:chOff x="6893719" y="1221581"/>
              <a:chExt cx="1193006" cy="831057"/>
            </a:xfrm>
            <a:solidFill>
              <a:srgbClr val="CCCCCC"/>
            </a:solidFill>
          </p:grpSpPr>
          <p:sp>
            <p:nvSpPr>
              <p:cNvPr id="112" name="Freeform 53">
                <a:extLst>
                  <a:ext uri="{FF2B5EF4-FFF2-40B4-BE49-F238E27FC236}">
                    <a16:creationId xmlns:a16="http://schemas.microsoft.com/office/drawing/2014/main" id="{38BD7392-5877-4D1D-B35D-F3268B6109E5}"/>
                  </a:ext>
                </a:extLst>
              </p:cNvPr>
              <p:cNvSpPr/>
              <p:nvPr/>
            </p:nvSpPr>
            <p:spPr>
              <a:xfrm>
                <a:off x="6893719" y="1221581"/>
                <a:ext cx="978694" cy="831057"/>
              </a:xfrm>
              <a:custGeom>
                <a:avLst/>
                <a:gdLst>
                  <a:gd name="connsiteX0" fmla="*/ 0 w 978694"/>
                  <a:gd name="connsiteY0" fmla="*/ 831057 h 831057"/>
                  <a:gd name="connsiteX1" fmla="*/ 657225 w 978694"/>
                  <a:gd name="connsiteY1" fmla="*/ 647700 h 831057"/>
                  <a:gd name="connsiteX2" fmla="*/ 709612 w 978694"/>
                  <a:gd name="connsiteY2" fmla="*/ 673894 h 831057"/>
                  <a:gd name="connsiteX3" fmla="*/ 769144 w 978694"/>
                  <a:gd name="connsiteY3" fmla="*/ 733425 h 831057"/>
                  <a:gd name="connsiteX4" fmla="*/ 821531 w 978694"/>
                  <a:gd name="connsiteY4" fmla="*/ 733425 h 831057"/>
                  <a:gd name="connsiteX5" fmla="*/ 866775 w 978694"/>
                  <a:gd name="connsiteY5" fmla="*/ 747713 h 831057"/>
                  <a:gd name="connsiteX6" fmla="*/ 909637 w 978694"/>
                  <a:gd name="connsiteY6" fmla="*/ 745332 h 831057"/>
                  <a:gd name="connsiteX7" fmla="*/ 942975 w 978694"/>
                  <a:gd name="connsiteY7" fmla="*/ 757238 h 831057"/>
                  <a:gd name="connsiteX8" fmla="*/ 962025 w 978694"/>
                  <a:gd name="connsiteY8" fmla="*/ 747713 h 831057"/>
                  <a:gd name="connsiteX9" fmla="*/ 978694 w 978694"/>
                  <a:gd name="connsiteY9" fmla="*/ 690563 h 831057"/>
                  <a:gd name="connsiteX10" fmla="*/ 919162 w 978694"/>
                  <a:gd name="connsiteY10" fmla="*/ 581025 h 831057"/>
                  <a:gd name="connsiteX11" fmla="*/ 912019 w 978694"/>
                  <a:gd name="connsiteY11" fmla="*/ 507207 h 831057"/>
                  <a:gd name="connsiteX12" fmla="*/ 895350 w 978694"/>
                  <a:gd name="connsiteY12" fmla="*/ 471488 h 831057"/>
                  <a:gd name="connsiteX13" fmla="*/ 890587 w 978694"/>
                  <a:gd name="connsiteY13" fmla="*/ 383382 h 831057"/>
                  <a:gd name="connsiteX14" fmla="*/ 833437 w 978694"/>
                  <a:gd name="connsiteY14" fmla="*/ 204788 h 831057"/>
                  <a:gd name="connsiteX15" fmla="*/ 800100 w 978694"/>
                  <a:gd name="connsiteY15" fmla="*/ 176213 h 831057"/>
                  <a:gd name="connsiteX16" fmla="*/ 769144 w 978694"/>
                  <a:gd name="connsiteY16" fmla="*/ 85725 h 831057"/>
                  <a:gd name="connsiteX17" fmla="*/ 757237 w 978694"/>
                  <a:gd name="connsiteY17" fmla="*/ 50007 h 831057"/>
                  <a:gd name="connsiteX18" fmla="*/ 740569 w 978694"/>
                  <a:gd name="connsiteY18" fmla="*/ 0 h 831057"/>
                  <a:gd name="connsiteX19" fmla="*/ 528637 w 978694"/>
                  <a:gd name="connsiteY19" fmla="*/ 83344 h 831057"/>
                  <a:gd name="connsiteX20" fmla="*/ 485775 w 978694"/>
                  <a:gd name="connsiteY20" fmla="*/ 123825 h 831057"/>
                  <a:gd name="connsiteX21" fmla="*/ 471487 w 978694"/>
                  <a:gd name="connsiteY21" fmla="*/ 178594 h 831057"/>
                  <a:gd name="connsiteX22" fmla="*/ 471487 w 978694"/>
                  <a:gd name="connsiteY22" fmla="*/ 221457 h 831057"/>
                  <a:gd name="connsiteX23" fmla="*/ 461962 w 978694"/>
                  <a:gd name="connsiteY23" fmla="*/ 242888 h 831057"/>
                  <a:gd name="connsiteX24" fmla="*/ 421481 w 978694"/>
                  <a:gd name="connsiteY24" fmla="*/ 278607 h 831057"/>
                  <a:gd name="connsiteX25" fmla="*/ 411956 w 978694"/>
                  <a:gd name="connsiteY25" fmla="*/ 302419 h 831057"/>
                  <a:gd name="connsiteX26" fmla="*/ 411956 w 978694"/>
                  <a:gd name="connsiteY26" fmla="*/ 302419 h 831057"/>
                  <a:gd name="connsiteX27" fmla="*/ 435769 w 978694"/>
                  <a:gd name="connsiteY27" fmla="*/ 307182 h 831057"/>
                  <a:gd name="connsiteX28" fmla="*/ 457200 w 978694"/>
                  <a:gd name="connsiteY28" fmla="*/ 326232 h 831057"/>
                  <a:gd name="connsiteX29" fmla="*/ 435769 w 978694"/>
                  <a:gd name="connsiteY29" fmla="*/ 369094 h 831057"/>
                  <a:gd name="connsiteX30" fmla="*/ 466725 w 978694"/>
                  <a:gd name="connsiteY30" fmla="*/ 400050 h 831057"/>
                  <a:gd name="connsiteX31" fmla="*/ 461962 w 978694"/>
                  <a:gd name="connsiteY31" fmla="*/ 431007 h 831057"/>
                  <a:gd name="connsiteX32" fmla="*/ 426244 w 978694"/>
                  <a:gd name="connsiteY32" fmla="*/ 433388 h 831057"/>
                  <a:gd name="connsiteX33" fmla="*/ 373856 w 978694"/>
                  <a:gd name="connsiteY33" fmla="*/ 483394 h 831057"/>
                  <a:gd name="connsiteX34" fmla="*/ 330994 w 978694"/>
                  <a:gd name="connsiteY34" fmla="*/ 507207 h 831057"/>
                  <a:gd name="connsiteX35" fmla="*/ 309562 w 978694"/>
                  <a:gd name="connsiteY35" fmla="*/ 526257 h 831057"/>
                  <a:gd name="connsiteX36" fmla="*/ 283369 w 978694"/>
                  <a:gd name="connsiteY36" fmla="*/ 526257 h 831057"/>
                  <a:gd name="connsiteX37" fmla="*/ 235744 w 978694"/>
                  <a:gd name="connsiteY37" fmla="*/ 523875 h 831057"/>
                  <a:gd name="connsiteX38" fmla="*/ 178594 w 978694"/>
                  <a:gd name="connsiteY38" fmla="*/ 547688 h 831057"/>
                  <a:gd name="connsiteX39" fmla="*/ 123825 w 978694"/>
                  <a:gd name="connsiteY39" fmla="*/ 569119 h 831057"/>
                  <a:gd name="connsiteX40" fmla="*/ 123825 w 978694"/>
                  <a:gd name="connsiteY40" fmla="*/ 569119 h 831057"/>
                  <a:gd name="connsiteX41" fmla="*/ 109537 w 978694"/>
                  <a:gd name="connsiteY41" fmla="*/ 633413 h 831057"/>
                  <a:gd name="connsiteX42" fmla="*/ 109537 w 978694"/>
                  <a:gd name="connsiteY42" fmla="*/ 633413 h 831057"/>
                  <a:gd name="connsiteX43" fmla="*/ 140494 w 978694"/>
                  <a:gd name="connsiteY43" fmla="*/ 640557 h 831057"/>
                  <a:gd name="connsiteX44" fmla="*/ 147637 w 978694"/>
                  <a:gd name="connsiteY44" fmla="*/ 671513 h 831057"/>
                  <a:gd name="connsiteX45" fmla="*/ 138112 w 978694"/>
                  <a:gd name="connsiteY45" fmla="*/ 702469 h 831057"/>
                  <a:gd name="connsiteX46" fmla="*/ 0 w 978694"/>
                  <a:gd name="connsiteY46" fmla="*/ 831057 h 83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78694" h="831057">
                    <a:moveTo>
                      <a:pt x="0" y="831057"/>
                    </a:moveTo>
                    <a:lnTo>
                      <a:pt x="657225" y="647700"/>
                    </a:lnTo>
                    <a:lnTo>
                      <a:pt x="709612" y="673894"/>
                    </a:lnTo>
                    <a:lnTo>
                      <a:pt x="769144" y="733425"/>
                    </a:lnTo>
                    <a:lnTo>
                      <a:pt x="821531" y="733425"/>
                    </a:lnTo>
                    <a:lnTo>
                      <a:pt x="866775" y="747713"/>
                    </a:lnTo>
                    <a:lnTo>
                      <a:pt x="909637" y="745332"/>
                    </a:lnTo>
                    <a:lnTo>
                      <a:pt x="942975" y="757238"/>
                    </a:lnTo>
                    <a:lnTo>
                      <a:pt x="962025" y="747713"/>
                    </a:lnTo>
                    <a:lnTo>
                      <a:pt x="978694" y="690563"/>
                    </a:lnTo>
                    <a:lnTo>
                      <a:pt x="919162" y="581025"/>
                    </a:lnTo>
                    <a:lnTo>
                      <a:pt x="912019" y="507207"/>
                    </a:lnTo>
                    <a:lnTo>
                      <a:pt x="895350" y="471488"/>
                    </a:lnTo>
                    <a:lnTo>
                      <a:pt x="890587" y="383382"/>
                    </a:lnTo>
                    <a:lnTo>
                      <a:pt x="833437" y="204788"/>
                    </a:lnTo>
                    <a:lnTo>
                      <a:pt x="800100" y="176213"/>
                    </a:lnTo>
                    <a:lnTo>
                      <a:pt x="769144" y="85725"/>
                    </a:lnTo>
                    <a:lnTo>
                      <a:pt x="757237" y="50007"/>
                    </a:lnTo>
                    <a:lnTo>
                      <a:pt x="740569" y="0"/>
                    </a:lnTo>
                    <a:lnTo>
                      <a:pt x="528637" y="83344"/>
                    </a:lnTo>
                    <a:lnTo>
                      <a:pt x="485775" y="123825"/>
                    </a:lnTo>
                    <a:lnTo>
                      <a:pt x="471487" y="178594"/>
                    </a:lnTo>
                    <a:lnTo>
                      <a:pt x="471487" y="221457"/>
                    </a:lnTo>
                    <a:lnTo>
                      <a:pt x="461962" y="242888"/>
                    </a:lnTo>
                    <a:lnTo>
                      <a:pt x="421481" y="278607"/>
                    </a:lnTo>
                    <a:lnTo>
                      <a:pt x="411956" y="302419"/>
                    </a:lnTo>
                    <a:lnTo>
                      <a:pt x="411956" y="302419"/>
                    </a:lnTo>
                    <a:lnTo>
                      <a:pt x="435769" y="307182"/>
                    </a:lnTo>
                    <a:lnTo>
                      <a:pt x="457200" y="326232"/>
                    </a:lnTo>
                    <a:lnTo>
                      <a:pt x="435769" y="369094"/>
                    </a:lnTo>
                    <a:lnTo>
                      <a:pt x="466725" y="400050"/>
                    </a:lnTo>
                    <a:lnTo>
                      <a:pt x="461962" y="431007"/>
                    </a:lnTo>
                    <a:lnTo>
                      <a:pt x="426244" y="433388"/>
                    </a:lnTo>
                    <a:lnTo>
                      <a:pt x="373856" y="483394"/>
                    </a:lnTo>
                    <a:lnTo>
                      <a:pt x="330994" y="507207"/>
                    </a:lnTo>
                    <a:lnTo>
                      <a:pt x="309562" y="526257"/>
                    </a:lnTo>
                    <a:lnTo>
                      <a:pt x="283369" y="526257"/>
                    </a:lnTo>
                    <a:lnTo>
                      <a:pt x="235744" y="523875"/>
                    </a:lnTo>
                    <a:lnTo>
                      <a:pt x="178594" y="547688"/>
                    </a:lnTo>
                    <a:lnTo>
                      <a:pt x="123825" y="569119"/>
                    </a:lnTo>
                    <a:lnTo>
                      <a:pt x="123825" y="569119"/>
                    </a:lnTo>
                    <a:lnTo>
                      <a:pt x="109537" y="633413"/>
                    </a:lnTo>
                    <a:lnTo>
                      <a:pt x="109537" y="633413"/>
                    </a:lnTo>
                    <a:lnTo>
                      <a:pt x="140494" y="640557"/>
                    </a:lnTo>
                    <a:lnTo>
                      <a:pt x="147637" y="671513"/>
                    </a:lnTo>
                    <a:lnTo>
                      <a:pt x="138112" y="702469"/>
                    </a:lnTo>
                    <a:lnTo>
                      <a:pt x="0" y="831057"/>
                    </a:lnTo>
                    <a:close/>
                  </a:path>
                </a:pathLst>
              </a:custGeom>
              <a:solidFill>
                <a:schemeClr val="accent2"/>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13" name="Freeform 54">
                <a:extLst>
                  <a:ext uri="{FF2B5EF4-FFF2-40B4-BE49-F238E27FC236}">
                    <a16:creationId xmlns:a16="http://schemas.microsoft.com/office/drawing/2014/main" id="{C08028C4-5082-4D97-B892-9A97F9088110}"/>
                  </a:ext>
                </a:extLst>
              </p:cNvPr>
              <p:cNvSpPr/>
              <p:nvPr/>
            </p:nvSpPr>
            <p:spPr>
              <a:xfrm>
                <a:off x="7831932" y="1854994"/>
                <a:ext cx="254793" cy="192881"/>
              </a:xfrm>
              <a:custGeom>
                <a:avLst/>
                <a:gdLst>
                  <a:gd name="connsiteX0" fmla="*/ 0 w 245269"/>
                  <a:gd name="connsiteY0" fmla="*/ 192881 h 192881"/>
                  <a:gd name="connsiteX1" fmla="*/ 97632 w 245269"/>
                  <a:gd name="connsiteY1" fmla="*/ 130969 h 192881"/>
                  <a:gd name="connsiteX2" fmla="*/ 142875 w 245269"/>
                  <a:gd name="connsiteY2" fmla="*/ 92869 h 192881"/>
                  <a:gd name="connsiteX3" fmla="*/ 245269 w 245269"/>
                  <a:gd name="connsiteY3" fmla="*/ 0 h 192881"/>
                  <a:gd name="connsiteX4" fmla="*/ 226219 w 245269"/>
                  <a:gd name="connsiteY4" fmla="*/ 2381 h 192881"/>
                  <a:gd name="connsiteX5" fmla="*/ 197644 w 245269"/>
                  <a:gd name="connsiteY5" fmla="*/ 28575 h 192881"/>
                  <a:gd name="connsiteX6" fmla="*/ 166688 w 245269"/>
                  <a:gd name="connsiteY6" fmla="*/ 28575 h 192881"/>
                  <a:gd name="connsiteX7" fmla="*/ 150019 w 245269"/>
                  <a:gd name="connsiteY7" fmla="*/ 47625 h 192881"/>
                  <a:gd name="connsiteX8" fmla="*/ 126207 w 245269"/>
                  <a:gd name="connsiteY8" fmla="*/ 50006 h 192881"/>
                  <a:gd name="connsiteX9" fmla="*/ 83344 w 245269"/>
                  <a:gd name="connsiteY9" fmla="*/ 78581 h 192881"/>
                  <a:gd name="connsiteX10" fmla="*/ 54769 w 245269"/>
                  <a:gd name="connsiteY10" fmla="*/ 92869 h 192881"/>
                  <a:gd name="connsiteX11" fmla="*/ 30957 w 245269"/>
                  <a:gd name="connsiteY11" fmla="*/ 119062 h 192881"/>
                  <a:gd name="connsiteX12" fmla="*/ 0 w 245269"/>
                  <a:gd name="connsiteY12" fmla="*/ 192881 h 192881"/>
                  <a:gd name="connsiteX0" fmla="*/ 0 w 245269"/>
                  <a:gd name="connsiteY0" fmla="*/ 192881 h 192881"/>
                  <a:gd name="connsiteX1" fmla="*/ 97632 w 245269"/>
                  <a:gd name="connsiteY1" fmla="*/ 130969 h 192881"/>
                  <a:gd name="connsiteX2" fmla="*/ 142875 w 245269"/>
                  <a:gd name="connsiteY2" fmla="*/ 92869 h 192881"/>
                  <a:gd name="connsiteX3" fmla="*/ 245269 w 245269"/>
                  <a:gd name="connsiteY3" fmla="*/ 0 h 192881"/>
                  <a:gd name="connsiteX4" fmla="*/ 226219 w 245269"/>
                  <a:gd name="connsiteY4" fmla="*/ 2381 h 192881"/>
                  <a:gd name="connsiteX5" fmla="*/ 197644 w 245269"/>
                  <a:gd name="connsiteY5" fmla="*/ 28575 h 192881"/>
                  <a:gd name="connsiteX6" fmla="*/ 166688 w 245269"/>
                  <a:gd name="connsiteY6" fmla="*/ 28575 h 192881"/>
                  <a:gd name="connsiteX7" fmla="*/ 150019 w 245269"/>
                  <a:gd name="connsiteY7" fmla="*/ 47625 h 192881"/>
                  <a:gd name="connsiteX8" fmla="*/ 126207 w 245269"/>
                  <a:gd name="connsiteY8" fmla="*/ 50006 h 192881"/>
                  <a:gd name="connsiteX9" fmla="*/ 83344 w 245269"/>
                  <a:gd name="connsiteY9" fmla="*/ 78581 h 192881"/>
                  <a:gd name="connsiteX10" fmla="*/ 54769 w 245269"/>
                  <a:gd name="connsiteY10" fmla="*/ 92869 h 192881"/>
                  <a:gd name="connsiteX11" fmla="*/ 30957 w 245269"/>
                  <a:gd name="connsiteY11" fmla="*/ 119062 h 192881"/>
                  <a:gd name="connsiteX12" fmla="*/ 14288 w 245269"/>
                  <a:gd name="connsiteY12" fmla="*/ 152400 h 192881"/>
                  <a:gd name="connsiteX13" fmla="*/ 0 w 245269"/>
                  <a:gd name="connsiteY13" fmla="*/ 192881 h 192881"/>
                  <a:gd name="connsiteX0" fmla="*/ 9524 w 254793"/>
                  <a:gd name="connsiteY0" fmla="*/ 192881 h 192881"/>
                  <a:gd name="connsiteX1" fmla="*/ 107156 w 254793"/>
                  <a:gd name="connsiteY1" fmla="*/ 130969 h 192881"/>
                  <a:gd name="connsiteX2" fmla="*/ 152399 w 254793"/>
                  <a:gd name="connsiteY2" fmla="*/ 92869 h 192881"/>
                  <a:gd name="connsiteX3" fmla="*/ 254793 w 254793"/>
                  <a:gd name="connsiteY3" fmla="*/ 0 h 192881"/>
                  <a:gd name="connsiteX4" fmla="*/ 235743 w 254793"/>
                  <a:gd name="connsiteY4" fmla="*/ 2381 h 192881"/>
                  <a:gd name="connsiteX5" fmla="*/ 207168 w 254793"/>
                  <a:gd name="connsiteY5" fmla="*/ 28575 h 192881"/>
                  <a:gd name="connsiteX6" fmla="*/ 176212 w 254793"/>
                  <a:gd name="connsiteY6" fmla="*/ 28575 h 192881"/>
                  <a:gd name="connsiteX7" fmla="*/ 159543 w 254793"/>
                  <a:gd name="connsiteY7" fmla="*/ 47625 h 192881"/>
                  <a:gd name="connsiteX8" fmla="*/ 135731 w 254793"/>
                  <a:gd name="connsiteY8" fmla="*/ 50006 h 192881"/>
                  <a:gd name="connsiteX9" fmla="*/ 92868 w 254793"/>
                  <a:gd name="connsiteY9" fmla="*/ 78581 h 192881"/>
                  <a:gd name="connsiteX10" fmla="*/ 64293 w 254793"/>
                  <a:gd name="connsiteY10" fmla="*/ 92869 h 192881"/>
                  <a:gd name="connsiteX11" fmla="*/ 40481 w 254793"/>
                  <a:gd name="connsiteY11" fmla="*/ 119062 h 192881"/>
                  <a:gd name="connsiteX12" fmla="*/ 0 w 254793"/>
                  <a:gd name="connsiteY12" fmla="*/ 159544 h 192881"/>
                  <a:gd name="connsiteX13" fmla="*/ 9524 w 254793"/>
                  <a:gd name="connsiteY13" fmla="*/ 192881 h 19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4793" h="192881">
                    <a:moveTo>
                      <a:pt x="9524" y="192881"/>
                    </a:moveTo>
                    <a:lnTo>
                      <a:pt x="107156" y="130969"/>
                    </a:lnTo>
                    <a:lnTo>
                      <a:pt x="152399" y="92869"/>
                    </a:lnTo>
                    <a:lnTo>
                      <a:pt x="254793" y="0"/>
                    </a:lnTo>
                    <a:lnTo>
                      <a:pt x="235743" y="2381"/>
                    </a:lnTo>
                    <a:lnTo>
                      <a:pt x="207168" y="28575"/>
                    </a:lnTo>
                    <a:lnTo>
                      <a:pt x="176212" y="28575"/>
                    </a:lnTo>
                    <a:lnTo>
                      <a:pt x="159543" y="47625"/>
                    </a:lnTo>
                    <a:lnTo>
                      <a:pt x="135731" y="50006"/>
                    </a:lnTo>
                    <a:lnTo>
                      <a:pt x="92868" y="78581"/>
                    </a:lnTo>
                    <a:lnTo>
                      <a:pt x="64293" y="92869"/>
                    </a:lnTo>
                    <a:lnTo>
                      <a:pt x="40481" y="119062"/>
                    </a:lnTo>
                    <a:lnTo>
                      <a:pt x="0" y="159544"/>
                    </a:lnTo>
                    <a:lnTo>
                      <a:pt x="9524" y="192881"/>
                    </a:ln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grpSp>
        <p:grpSp>
          <p:nvGrpSpPr>
            <p:cNvPr id="114" name="Group 113">
              <a:extLst>
                <a:ext uri="{FF2B5EF4-FFF2-40B4-BE49-F238E27FC236}">
                  <a16:creationId xmlns:a16="http://schemas.microsoft.com/office/drawing/2014/main" id="{F37FC68C-698F-40AE-84B6-7813F3A07C9C}"/>
                </a:ext>
              </a:extLst>
            </p:cNvPr>
            <p:cNvGrpSpPr/>
            <p:nvPr/>
          </p:nvGrpSpPr>
          <p:grpSpPr>
            <a:xfrm>
              <a:off x="4110876" y="2638268"/>
              <a:ext cx="743601" cy="497211"/>
              <a:chOff x="6634163" y="2452688"/>
              <a:chExt cx="1140619" cy="764381"/>
            </a:xfrm>
            <a:solidFill>
              <a:schemeClr val="tx1">
                <a:lumMod val="20000"/>
                <a:lumOff val="80000"/>
              </a:schemeClr>
            </a:solidFill>
          </p:grpSpPr>
          <p:sp>
            <p:nvSpPr>
              <p:cNvPr id="115" name="Freeform 56">
                <a:extLst>
                  <a:ext uri="{FF2B5EF4-FFF2-40B4-BE49-F238E27FC236}">
                    <a16:creationId xmlns:a16="http://schemas.microsoft.com/office/drawing/2014/main" id="{C4D42BEA-3F6F-45CB-B955-E38042A0B883}"/>
                  </a:ext>
                </a:extLst>
              </p:cNvPr>
              <p:cNvSpPr/>
              <p:nvPr/>
            </p:nvSpPr>
            <p:spPr>
              <a:xfrm>
                <a:off x="6634163" y="2452688"/>
                <a:ext cx="1131093" cy="764381"/>
              </a:xfrm>
              <a:custGeom>
                <a:avLst/>
                <a:gdLst>
                  <a:gd name="connsiteX0" fmla="*/ 0 w 1131093"/>
                  <a:gd name="connsiteY0" fmla="*/ 764381 h 764381"/>
                  <a:gd name="connsiteX1" fmla="*/ 57150 w 1131093"/>
                  <a:gd name="connsiteY1" fmla="*/ 754856 h 764381"/>
                  <a:gd name="connsiteX2" fmla="*/ 1131093 w 1131093"/>
                  <a:gd name="connsiteY2" fmla="*/ 404812 h 764381"/>
                  <a:gd name="connsiteX3" fmla="*/ 1100137 w 1131093"/>
                  <a:gd name="connsiteY3" fmla="*/ 373856 h 764381"/>
                  <a:gd name="connsiteX4" fmla="*/ 1078706 w 1131093"/>
                  <a:gd name="connsiteY4" fmla="*/ 388143 h 764381"/>
                  <a:gd name="connsiteX5" fmla="*/ 1050131 w 1131093"/>
                  <a:gd name="connsiteY5" fmla="*/ 388143 h 764381"/>
                  <a:gd name="connsiteX6" fmla="*/ 1023937 w 1131093"/>
                  <a:gd name="connsiteY6" fmla="*/ 369093 h 764381"/>
                  <a:gd name="connsiteX7" fmla="*/ 985837 w 1131093"/>
                  <a:gd name="connsiteY7" fmla="*/ 371475 h 764381"/>
                  <a:gd name="connsiteX8" fmla="*/ 985837 w 1131093"/>
                  <a:gd name="connsiteY8" fmla="*/ 371475 h 764381"/>
                  <a:gd name="connsiteX9" fmla="*/ 1012031 w 1131093"/>
                  <a:gd name="connsiteY9" fmla="*/ 345281 h 764381"/>
                  <a:gd name="connsiteX10" fmla="*/ 1038225 w 1131093"/>
                  <a:gd name="connsiteY10" fmla="*/ 354806 h 764381"/>
                  <a:gd name="connsiteX11" fmla="*/ 1062037 w 1131093"/>
                  <a:gd name="connsiteY11" fmla="*/ 366712 h 764381"/>
                  <a:gd name="connsiteX12" fmla="*/ 1057275 w 1131093"/>
                  <a:gd name="connsiteY12" fmla="*/ 345281 h 764381"/>
                  <a:gd name="connsiteX13" fmla="*/ 1040606 w 1131093"/>
                  <a:gd name="connsiteY13" fmla="*/ 330993 h 764381"/>
                  <a:gd name="connsiteX14" fmla="*/ 1016793 w 1131093"/>
                  <a:gd name="connsiteY14" fmla="*/ 330993 h 764381"/>
                  <a:gd name="connsiteX15" fmla="*/ 997743 w 1131093"/>
                  <a:gd name="connsiteY15" fmla="*/ 300037 h 764381"/>
                  <a:gd name="connsiteX16" fmla="*/ 1026318 w 1131093"/>
                  <a:gd name="connsiteY16" fmla="*/ 300037 h 764381"/>
                  <a:gd name="connsiteX17" fmla="*/ 1028700 w 1131093"/>
                  <a:gd name="connsiteY17" fmla="*/ 280987 h 764381"/>
                  <a:gd name="connsiteX18" fmla="*/ 957262 w 1131093"/>
                  <a:gd name="connsiteY18" fmla="*/ 233362 h 764381"/>
                  <a:gd name="connsiteX19" fmla="*/ 976312 w 1131093"/>
                  <a:gd name="connsiteY19" fmla="*/ 216693 h 764381"/>
                  <a:gd name="connsiteX20" fmla="*/ 1016793 w 1131093"/>
                  <a:gd name="connsiteY20" fmla="*/ 238125 h 764381"/>
                  <a:gd name="connsiteX21" fmla="*/ 1019175 w 1131093"/>
                  <a:gd name="connsiteY21" fmla="*/ 207168 h 764381"/>
                  <a:gd name="connsiteX22" fmla="*/ 983456 w 1131093"/>
                  <a:gd name="connsiteY22" fmla="*/ 169068 h 764381"/>
                  <a:gd name="connsiteX23" fmla="*/ 926306 w 1131093"/>
                  <a:gd name="connsiteY23" fmla="*/ 171450 h 764381"/>
                  <a:gd name="connsiteX24" fmla="*/ 897731 w 1131093"/>
                  <a:gd name="connsiteY24" fmla="*/ 147637 h 764381"/>
                  <a:gd name="connsiteX25" fmla="*/ 873918 w 1131093"/>
                  <a:gd name="connsiteY25" fmla="*/ 150018 h 764381"/>
                  <a:gd name="connsiteX26" fmla="*/ 850106 w 1131093"/>
                  <a:gd name="connsiteY26" fmla="*/ 138112 h 764381"/>
                  <a:gd name="connsiteX27" fmla="*/ 859631 w 1131093"/>
                  <a:gd name="connsiteY27" fmla="*/ 73818 h 764381"/>
                  <a:gd name="connsiteX28" fmla="*/ 826293 w 1131093"/>
                  <a:gd name="connsiteY28" fmla="*/ 42862 h 764381"/>
                  <a:gd name="connsiteX29" fmla="*/ 754856 w 1131093"/>
                  <a:gd name="connsiteY29" fmla="*/ 0 h 764381"/>
                  <a:gd name="connsiteX30" fmla="*/ 728662 w 1131093"/>
                  <a:gd name="connsiteY30" fmla="*/ 14287 h 764381"/>
                  <a:gd name="connsiteX31" fmla="*/ 721518 w 1131093"/>
                  <a:gd name="connsiteY31" fmla="*/ 42862 h 764381"/>
                  <a:gd name="connsiteX32" fmla="*/ 714375 w 1131093"/>
                  <a:gd name="connsiteY32" fmla="*/ 50006 h 764381"/>
                  <a:gd name="connsiteX33" fmla="*/ 666750 w 1131093"/>
                  <a:gd name="connsiteY33" fmla="*/ 35718 h 764381"/>
                  <a:gd name="connsiteX34" fmla="*/ 645318 w 1131093"/>
                  <a:gd name="connsiteY34" fmla="*/ 42862 h 764381"/>
                  <a:gd name="connsiteX35" fmla="*/ 647700 w 1131093"/>
                  <a:gd name="connsiteY35" fmla="*/ 73818 h 764381"/>
                  <a:gd name="connsiteX36" fmla="*/ 566737 w 1131093"/>
                  <a:gd name="connsiteY36" fmla="*/ 180975 h 764381"/>
                  <a:gd name="connsiteX37" fmla="*/ 559593 w 1131093"/>
                  <a:gd name="connsiteY37" fmla="*/ 226218 h 764381"/>
                  <a:gd name="connsiteX38" fmla="*/ 500062 w 1131093"/>
                  <a:gd name="connsiteY38" fmla="*/ 261937 h 764381"/>
                  <a:gd name="connsiteX39" fmla="*/ 466725 w 1131093"/>
                  <a:gd name="connsiteY39" fmla="*/ 328612 h 764381"/>
                  <a:gd name="connsiteX40" fmla="*/ 450056 w 1131093"/>
                  <a:gd name="connsiteY40" fmla="*/ 364331 h 764381"/>
                  <a:gd name="connsiteX41" fmla="*/ 435768 w 1131093"/>
                  <a:gd name="connsiteY41" fmla="*/ 476250 h 764381"/>
                  <a:gd name="connsiteX42" fmla="*/ 433387 w 1131093"/>
                  <a:gd name="connsiteY42" fmla="*/ 490537 h 764381"/>
                  <a:gd name="connsiteX43" fmla="*/ 381000 w 1131093"/>
                  <a:gd name="connsiteY43" fmla="*/ 516731 h 764381"/>
                  <a:gd name="connsiteX44" fmla="*/ 326231 w 1131093"/>
                  <a:gd name="connsiteY44" fmla="*/ 540543 h 764381"/>
                  <a:gd name="connsiteX45" fmla="*/ 297656 w 1131093"/>
                  <a:gd name="connsiteY45" fmla="*/ 554831 h 764381"/>
                  <a:gd name="connsiteX46" fmla="*/ 285750 w 1131093"/>
                  <a:gd name="connsiteY46" fmla="*/ 597693 h 764381"/>
                  <a:gd name="connsiteX47" fmla="*/ 242887 w 1131093"/>
                  <a:gd name="connsiteY47" fmla="*/ 576262 h 764381"/>
                  <a:gd name="connsiteX48" fmla="*/ 226218 w 1131093"/>
                  <a:gd name="connsiteY48" fmla="*/ 573881 h 764381"/>
                  <a:gd name="connsiteX49" fmla="*/ 176212 w 1131093"/>
                  <a:gd name="connsiteY49" fmla="*/ 521493 h 764381"/>
                  <a:gd name="connsiteX50" fmla="*/ 159543 w 1131093"/>
                  <a:gd name="connsiteY50" fmla="*/ 531018 h 764381"/>
                  <a:gd name="connsiteX51" fmla="*/ 157162 w 1131093"/>
                  <a:gd name="connsiteY51" fmla="*/ 581025 h 764381"/>
                  <a:gd name="connsiteX52" fmla="*/ 100012 w 1131093"/>
                  <a:gd name="connsiteY52" fmla="*/ 626268 h 764381"/>
                  <a:gd name="connsiteX53" fmla="*/ 85725 w 1131093"/>
                  <a:gd name="connsiteY53" fmla="*/ 683418 h 764381"/>
                  <a:gd name="connsiteX54" fmla="*/ 0 w 1131093"/>
                  <a:gd name="connsiteY54" fmla="*/ 764381 h 764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31093" h="764381">
                    <a:moveTo>
                      <a:pt x="0" y="764381"/>
                    </a:moveTo>
                    <a:lnTo>
                      <a:pt x="57150" y="754856"/>
                    </a:lnTo>
                    <a:lnTo>
                      <a:pt x="1131093" y="404812"/>
                    </a:lnTo>
                    <a:lnTo>
                      <a:pt x="1100137" y="373856"/>
                    </a:lnTo>
                    <a:lnTo>
                      <a:pt x="1078706" y="388143"/>
                    </a:lnTo>
                    <a:lnTo>
                      <a:pt x="1050131" y="388143"/>
                    </a:lnTo>
                    <a:lnTo>
                      <a:pt x="1023937" y="369093"/>
                    </a:lnTo>
                    <a:lnTo>
                      <a:pt x="985837" y="371475"/>
                    </a:lnTo>
                    <a:lnTo>
                      <a:pt x="985837" y="371475"/>
                    </a:lnTo>
                    <a:lnTo>
                      <a:pt x="1012031" y="345281"/>
                    </a:lnTo>
                    <a:lnTo>
                      <a:pt x="1038225" y="354806"/>
                    </a:lnTo>
                    <a:lnTo>
                      <a:pt x="1062037" y="366712"/>
                    </a:lnTo>
                    <a:lnTo>
                      <a:pt x="1057275" y="345281"/>
                    </a:lnTo>
                    <a:lnTo>
                      <a:pt x="1040606" y="330993"/>
                    </a:lnTo>
                    <a:lnTo>
                      <a:pt x="1016793" y="330993"/>
                    </a:lnTo>
                    <a:lnTo>
                      <a:pt x="997743" y="300037"/>
                    </a:lnTo>
                    <a:lnTo>
                      <a:pt x="1026318" y="300037"/>
                    </a:lnTo>
                    <a:lnTo>
                      <a:pt x="1028700" y="280987"/>
                    </a:lnTo>
                    <a:lnTo>
                      <a:pt x="957262" y="233362"/>
                    </a:lnTo>
                    <a:lnTo>
                      <a:pt x="976312" y="216693"/>
                    </a:lnTo>
                    <a:lnTo>
                      <a:pt x="1016793" y="238125"/>
                    </a:lnTo>
                    <a:lnTo>
                      <a:pt x="1019175" y="207168"/>
                    </a:lnTo>
                    <a:lnTo>
                      <a:pt x="983456" y="169068"/>
                    </a:lnTo>
                    <a:lnTo>
                      <a:pt x="926306" y="171450"/>
                    </a:lnTo>
                    <a:lnTo>
                      <a:pt x="897731" y="147637"/>
                    </a:lnTo>
                    <a:lnTo>
                      <a:pt x="873918" y="150018"/>
                    </a:lnTo>
                    <a:lnTo>
                      <a:pt x="850106" y="138112"/>
                    </a:lnTo>
                    <a:lnTo>
                      <a:pt x="859631" y="73818"/>
                    </a:lnTo>
                    <a:lnTo>
                      <a:pt x="826293" y="42862"/>
                    </a:lnTo>
                    <a:lnTo>
                      <a:pt x="754856" y="0"/>
                    </a:lnTo>
                    <a:lnTo>
                      <a:pt x="728662" y="14287"/>
                    </a:lnTo>
                    <a:lnTo>
                      <a:pt x="721518" y="42862"/>
                    </a:lnTo>
                    <a:lnTo>
                      <a:pt x="714375" y="50006"/>
                    </a:lnTo>
                    <a:lnTo>
                      <a:pt x="666750" y="35718"/>
                    </a:lnTo>
                    <a:lnTo>
                      <a:pt x="645318" y="42862"/>
                    </a:lnTo>
                    <a:lnTo>
                      <a:pt x="647700" y="73818"/>
                    </a:lnTo>
                    <a:lnTo>
                      <a:pt x="566737" y="180975"/>
                    </a:lnTo>
                    <a:lnTo>
                      <a:pt x="559593" y="226218"/>
                    </a:lnTo>
                    <a:lnTo>
                      <a:pt x="500062" y="261937"/>
                    </a:lnTo>
                    <a:lnTo>
                      <a:pt x="466725" y="328612"/>
                    </a:lnTo>
                    <a:lnTo>
                      <a:pt x="450056" y="364331"/>
                    </a:lnTo>
                    <a:lnTo>
                      <a:pt x="435768" y="476250"/>
                    </a:lnTo>
                    <a:lnTo>
                      <a:pt x="433387" y="490537"/>
                    </a:lnTo>
                    <a:lnTo>
                      <a:pt x="381000" y="516731"/>
                    </a:lnTo>
                    <a:lnTo>
                      <a:pt x="326231" y="540543"/>
                    </a:lnTo>
                    <a:lnTo>
                      <a:pt x="297656" y="554831"/>
                    </a:lnTo>
                    <a:lnTo>
                      <a:pt x="285750" y="597693"/>
                    </a:lnTo>
                    <a:lnTo>
                      <a:pt x="242887" y="576262"/>
                    </a:lnTo>
                    <a:lnTo>
                      <a:pt x="226218" y="573881"/>
                    </a:lnTo>
                    <a:lnTo>
                      <a:pt x="176212" y="521493"/>
                    </a:lnTo>
                    <a:lnTo>
                      <a:pt x="159543" y="531018"/>
                    </a:lnTo>
                    <a:lnTo>
                      <a:pt x="157162" y="581025"/>
                    </a:lnTo>
                    <a:lnTo>
                      <a:pt x="100012" y="626268"/>
                    </a:lnTo>
                    <a:lnTo>
                      <a:pt x="85725" y="683418"/>
                    </a:lnTo>
                    <a:lnTo>
                      <a:pt x="0" y="764381"/>
                    </a:ln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16" name="Freeform 57">
                <a:extLst>
                  <a:ext uri="{FF2B5EF4-FFF2-40B4-BE49-F238E27FC236}">
                    <a16:creationId xmlns:a16="http://schemas.microsoft.com/office/drawing/2014/main" id="{38361286-E187-4C7D-8944-467A90234D37}"/>
                  </a:ext>
                </a:extLst>
              </p:cNvPr>
              <p:cNvSpPr/>
              <p:nvPr/>
            </p:nvSpPr>
            <p:spPr>
              <a:xfrm>
                <a:off x="7724776" y="2605088"/>
                <a:ext cx="50006" cy="109537"/>
              </a:xfrm>
              <a:custGeom>
                <a:avLst/>
                <a:gdLst>
                  <a:gd name="connsiteX0" fmla="*/ 14288 w 40481"/>
                  <a:gd name="connsiteY0" fmla="*/ 0 h 109537"/>
                  <a:gd name="connsiteX1" fmla="*/ 4763 w 40481"/>
                  <a:gd name="connsiteY1" fmla="*/ 57150 h 109537"/>
                  <a:gd name="connsiteX2" fmla="*/ 0 w 40481"/>
                  <a:gd name="connsiteY2" fmla="*/ 95250 h 109537"/>
                  <a:gd name="connsiteX3" fmla="*/ 9525 w 40481"/>
                  <a:gd name="connsiteY3" fmla="*/ 109537 h 109537"/>
                  <a:gd name="connsiteX4" fmla="*/ 30956 w 40481"/>
                  <a:gd name="connsiteY4" fmla="*/ 90487 h 109537"/>
                  <a:gd name="connsiteX5" fmla="*/ 40481 w 40481"/>
                  <a:gd name="connsiteY5" fmla="*/ 52387 h 109537"/>
                  <a:gd name="connsiteX6" fmla="*/ 14288 w 40481"/>
                  <a:gd name="connsiteY6" fmla="*/ 0 h 109537"/>
                  <a:gd name="connsiteX0" fmla="*/ 14288 w 50006"/>
                  <a:gd name="connsiteY0" fmla="*/ 0 h 109537"/>
                  <a:gd name="connsiteX1" fmla="*/ 4763 w 50006"/>
                  <a:gd name="connsiteY1" fmla="*/ 57150 h 109537"/>
                  <a:gd name="connsiteX2" fmla="*/ 0 w 50006"/>
                  <a:gd name="connsiteY2" fmla="*/ 95250 h 109537"/>
                  <a:gd name="connsiteX3" fmla="*/ 9525 w 50006"/>
                  <a:gd name="connsiteY3" fmla="*/ 109537 h 109537"/>
                  <a:gd name="connsiteX4" fmla="*/ 30956 w 50006"/>
                  <a:gd name="connsiteY4" fmla="*/ 90487 h 109537"/>
                  <a:gd name="connsiteX5" fmla="*/ 50006 w 50006"/>
                  <a:gd name="connsiteY5" fmla="*/ 33337 h 109537"/>
                  <a:gd name="connsiteX6" fmla="*/ 14288 w 50006"/>
                  <a:gd name="connsiteY6" fmla="*/ 0 h 109537"/>
                  <a:gd name="connsiteX0" fmla="*/ 14288 w 50006"/>
                  <a:gd name="connsiteY0" fmla="*/ 0 h 109537"/>
                  <a:gd name="connsiteX1" fmla="*/ 4763 w 50006"/>
                  <a:gd name="connsiteY1" fmla="*/ 57150 h 109537"/>
                  <a:gd name="connsiteX2" fmla="*/ 0 w 50006"/>
                  <a:gd name="connsiteY2" fmla="*/ 95250 h 109537"/>
                  <a:gd name="connsiteX3" fmla="*/ 9525 w 50006"/>
                  <a:gd name="connsiteY3" fmla="*/ 109537 h 109537"/>
                  <a:gd name="connsiteX4" fmla="*/ 30956 w 50006"/>
                  <a:gd name="connsiteY4" fmla="*/ 90487 h 109537"/>
                  <a:gd name="connsiteX5" fmla="*/ 50006 w 50006"/>
                  <a:gd name="connsiteY5" fmla="*/ 33337 h 109537"/>
                  <a:gd name="connsiteX6" fmla="*/ 26193 w 50006"/>
                  <a:gd name="connsiteY6" fmla="*/ 11906 h 109537"/>
                  <a:gd name="connsiteX7" fmla="*/ 14288 w 50006"/>
                  <a:gd name="connsiteY7" fmla="*/ 0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6" h="109537">
                    <a:moveTo>
                      <a:pt x="14288" y="0"/>
                    </a:moveTo>
                    <a:lnTo>
                      <a:pt x="4763" y="57150"/>
                    </a:lnTo>
                    <a:lnTo>
                      <a:pt x="0" y="95250"/>
                    </a:lnTo>
                    <a:lnTo>
                      <a:pt x="9525" y="109537"/>
                    </a:lnTo>
                    <a:lnTo>
                      <a:pt x="30956" y="90487"/>
                    </a:lnTo>
                    <a:lnTo>
                      <a:pt x="50006" y="33337"/>
                    </a:lnTo>
                    <a:lnTo>
                      <a:pt x="26193" y="11906"/>
                    </a:lnTo>
                    <a:lnTo>
                      <a:pt x="14288" y="0"/>
                    </a:ln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grpSp>
        <p:sp>
          <p:nvSpPr>
            <p:cNvPr id="117" name="Freeform 58">
              <a:extLst>
                <a:ext uri="{FF2B5EF4-FFF2-40B4-BE49-F238E27FC236}">
                  <a16:creationId xmlns:a16="http://schemas.microsoft.com/office/drawing/2014/main" id="{9790FDD0-057D-4AAB-A838-B69569493000}"/>
                </a:ext>
              </a:extLst>
            </p:cNvPr>
            <p:cNvSpPr/>
            <p:nvPr/>
          </p:nvSpPr>
          <p:spPr>
            <a:xfrm>
              <a:off x="3860179" y="2410945"/>
              <a:ext cx="426393" cy="478107"/>
            </a:xfrm>
            <a:custGeom>
              <a:avLst/>
              <a:gdLst>
                <a:gd name="connsiteX0" fmla="*/ 0 w 652463"/>
                <a:gd name="connsiteY0" fmla="*/ 202406 h 735806"/>
                <a:gd name="connsiteX1" fmla="*/ 114300 w 652463"/>
                <a:gd name="connsiteY1" fmla="*/ 683419 h 735806"/>
                <a:gd name="connsiteX2" fmla="*/ 176213 w 652463"/>
                <a:gd name="connsiteY2" fmla="*/ 711994 h 735806"/>
                <a:gd name="connsiteX3" fmla="*/ 228600 w 652463"/>
                <a:gd name="connsiteY3" fmla="*/ 711994 h 735806"/>
                <a:gd name="connsiteX4" fmla="*/ 340519 w 652463"/>
                <a:gd name="connsiteY4" fmla="*/ 700087 h 735806"/>
                <a:gd name="connsiteX5" fmla="*/ 383382 w 652463"/>
                <a:gd name="connsiteY5" fmla="*/ 681037 h 735806"/>
                <a:gd name="connsiteX6" fmla="*/ 397669 w 652463"/>
                <a:gd name="connsiteY6" fmla="*/ 702469 h 735806"/>
                <a:gd name="connsiteX7" fmla="*/ 419100 w 652463"/>
                <a:gd name="connsiteY7" fmla="*/ 704850 h 735806"/>
                <a:gd name="connsiteX8" fmla="*/ 435769 w 652463"/>
                <a:gd name="connsiteY8" fmla="*/ 731044 h 735806"/>
                <a:gd name="connsiteX9" fmla="*/ 454819 w 652463"/>
                <a:gd name="connsiteY9" fmla="*/ 735806 h 735806"/>
                <a:gd name="connsiteX10" fmla="*/ 509588 w 652463"/>
                <a:gd name="connsiteY10" fmla="*/ 669131 h 735806"/>
                <a:gd name="connsiteX11" fmla="*/ 495300 w 652463"/>
                <a:gd name="connsiteY11" fmla="*/ 650081 h 735806"/>
                <a:gd name="connsiteX12" fmla="*/ 502444 w 652463"/>
                <a:gd name="connsiteY12" fmla="*/ 611981 h 735806"/>
                <a:gd name="connsiteX13" fmla="*/ 535782 w 652463"/>
                <a:gd name="connsiteY13" fmla="*/ 600075 h 735806"/>
                <a:gd name="connsiteX14" fmla="*/ 542925 w 652463"/>
                <a:gd name="connsiteY14" fmla="*/ 623887 h 735806"/>
                <a:gd name="connsiteX15" fmla="*/ 564357 w 652463"/>
                <a:gd name="connsiteY15" fmla="*/ 597694 h 735806"/>
                <a:gd name="connsiteX16" fmla="*/ 552450 w 652463"/>
                <a:gd name="connsiteY16" fmla="*/ 566737 h 735806"/>
                <a:gd name="connsiteX17" fmla="*/ 538163 w 652463"/>
                <a:gd name="connsiteY17" fmla="*/ 545306 h 735806"/>
                <a:gd name="connsiteX18" fmla="*/ 564357 w 652463"/>
                <a:gd name="connsiteY18" fmla="*/ 526256 h 735806"/>
                <a:gd name="connsiteX19" fmla="*/ 621507 w 652463"/>
                <a:gd name="connsiteY19" fmla="*/ 464344 h 735806"/>
                <a:gd name="connsiteX20" fmla="*/ 652463 w 652463"/>
                <a:gd name="connsiteY20" fmla="*/ 404812 h 735806"/>
                <a:gd name="connsiteX21" fmla="*/ 650082 w 652463"/>
                <a:gd name="connsiteY21" fmla="*/ 228600 h 735806"/>
                <a:gd name="connsiteX22" fmla="*/ 581025 w 652463"/>
                <a:gd name="connsiteY22" fmla="*/ 0 h 735806"/>
                <a:gd name="connsiteX23" fmla="*/ 385763 w 652463"/>
                <a:gd name="connsiteY23" fmla="*/ 159544 h 735806"/>
                <a:gd name="connsiteX24" fmla="*/ 330994 w 652463"/>
                <a:gd name="connsiteY24" fmla="*/ 178594 h 735806"/>
                <a:gd name="connsiteX25" fmla="*/ 304800 w 652463"/>
                <a:gd name="connsiteY25" fmla="*/ 197644 h 735806"/>
                <a:gd name="connsiteX26" fmla="*/ 278607 w 652463"/>
                <a:gd name="connsiteY26" fmla="*/ 169069 h 735806"/>
                <a:gd name="connsiteX27" fmla="*/ 245269 w 652463"/>
                <a:gd name="connsiteY27" fmla="*/ 176212 h 735806"/>
                <a:gd name="connsiteX28" fmla="*/ 192882 w 652463"/>
                <a:gd name="connsiteY28" fmla="*/ 152400 h 735806"/>
                <a:gd name="connsiteX29" fmla="*/ 0 w 652463"/>
                <a:gd name="connsiteY29" fmla="*/ 202406 h 735806"/>
                <a:gd name="connsiteX0" fmla="*/ 0 w 652463"/>
                <a:gd name="connsiteY0" fmla="*/ 202406 h 735806"/>
                <a:gd name="connsiteX1" fmla="*/ 114300 w 652463"/>
                <a:gd name="connsiteY1" fmla="*/ 683419 h 735806"/>
                <a:gd name="connsiteX2" fmla="*/ 176213 w 652463"/>
                <a:gd name="connsiteY2" fmla="*/ 711994 h 735806"/>
                <a:gd name="connsiteX3" fmla="*/ 228600 w 652463"/>
                <a:gd name="connsiteY3" fmla="*/ 711994 h 735806"/>
                <a:gd name="connsiteX4" fmla="*/ 340519 w 652463"/>
                <a:gd name="connsiteY4" fmla="*/ 700087 h 735806"/>
                <a:gd name="connsiteX5" fmla="*/ 383382 w 652463"/>
                <a:gd name="connsiteY5" fmla="*/ 681037 h 735806"/>
                <a:gd name="connsiteX6" fmla="*/ 397669 w 652463"/>
                <a:gd name="connsiteY6" fmla="*/ 702469 h 735806"/>
                <a:gd name="connsiteX7" fmla="*/ 419100 w 652463"/>
                <a:gd name="connsiteY7" fmla="*/ 704850 h 735806"/>
                <a:gd name="connsiteX8" fmla="*/ 435769 w 652463"/>
                <a:gd name="connsiteY8" fmla="*/ 731044 h 735806"/>
                <a:gd name="connsiteX9" fmla="*/ 454819 w 652463"/>
                <a:gd name="connsiteY9" fmla="*/ 735806 h 735806"/>
                <a:gd name="connsiteX10" fmla="*/ 509588 w 652463"/>
                <a:gd name="connsiteY10" fmla="*/ 669131 h 735806"/>
                <a:gd name="connsiteX11" fmla="*/ 495300 w 652463"/>
                <a:gd name="connsiteY11" fmla="*/ 650081 h 735806"/>
                <a:gd name="connsiteX12" fmla="*/ 502444 w 652463"/>
                <a:gd name="connsiteY12" fmla="*/ 611981 h 735806"/>
                <a:gd name="connsiteX13" fmla="*/ 535782 w 652463"/>
                <a:gd name="connsiteY13" fmla="*/ 600075 h 735806"/>
                <a:gd name="connsiteX14" fmla="*/ 542925 w 652463"/>
                <a:gd name="connsiteY14" fmla="*/ 623887 h 735806"/>
                <a:gd name="connsiteX15" fmla="*/ 564357 w 652463"/>
                <a:gd name="connsiteY15" fmla="*/ 597694 h 735806"/>
                <a:gd name="connsiteX16" fmla="*/ 552450 w 652463"/>
                <a:gd name="connsiteY16" fmla="*/ 566737 h 735806"/>
                <a:gd name="connsiteX17" fmla="*/ 538163 w 652463"/>
                <a:gd name="connsiteY17" fmla="*/ 545306 h 735806"/>
                <a:gd name="connsiteX18" fmla="*/ 564357 w 652463"/>
                <a:gd name="connsiteY18" fmla="*/ 526256 h 735806"/>
                <a:gd name="connsiteX19" fmla="*/ 628633 w 652463"/>
                <a:gd name="connsiteY19" fmla="*/ 492950 h 735806"/>
                <a:gd name="connsiteX20" fmla="*/ 652463 w 652463"/>
                <a:gd name="connsiteY20" fmla="*/ 404812 h 735806"/>
                <a:gd name="connsiteX21" fmla="*/ 650082 w 652463"/>
                <a:gd name="connsiteY21" fmla="*/ 228600 h 735806"/>
                <a:gd name="connsiteX22" fmla="*/ 581025 w 652463"/>
                <a:gd name="connsiteY22" fmla="*/ 0 h 735806"/>
                <a:gd name="connsiteX23" fmla="*/ 385763 w 652463"/>
                <a:gd name="connsiteY23" fmla="*/ 159544 h 735806"/>
                <a:gd name="connsiteX24" fmla="*/ 330994 w 652463"/>
                <a:gd name="connsiteY24" fmla="*/ 178594 h 735806"/>
                <a:gd name="connsiteX25" fmla="*/ 304800 w 652463"/>
                <a:gd name="connsiteY25" fmla="*/ 197644 h 735806"/>
                <a:gd name="connsiteX26" fmla="*/ 278607 w 652463"/>
                <a:gd name="connsiteY26" fmla="*/ 169069 h 735806"/>
                <a:gd name="connsiteX27" fmla="*/ 245269 w 652463"/>
                <a:gd name="connsiteY27" fmla="*/ 176212 h 735806"/>
                <a:gd name="connsiteX28" fmla="*/ 192882 w 652463"/>
                <a:gd name="connsiteY28" fmla="*/ 152400 h 735806"/>
                <a:gd name="connsiteX29" fmla="*/ 0 w 652463"/>
                <a:gd name="connsiteY29" fmla="*/ 202406 h 735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52463" h="735806">
                  <a:moveTo>
                    <a:pt x="0" y="202406"/>
                  </a:moveTo>
                  <a:lnTo>
                    <a:pt x="114300" y="683419"/>
                  </a:lnTo>
                  <a:lnTo>
                    <a:pt x="176213" y="711994"/>
                  </a:lnTo>
                  <a:lnTo>
                    <a:pt x="228600" y="711994"/>
                  </a:lnTo>
                  <a:lnTo>
                    <a:pt x="340519" y="700087"/>
                  </a:lnTo>
                  <a:lnTo>
                    <a:pt x="383382" y="681037"/>
                  </a:lnTo>
                  <a:lnTo>
                    <a:pt x="397669" y="702469"/>
                  </a:lnTo>
                  <a:lnTo>
                    <a:pt x="419100" y="704850"/>
                  </a:lnTo>
                  <a:lnTo>
                    <a:pt x="435769" y="731044"/>
                  </a:lnTo>
                  <a:lnTo>
                    <a:pt x="454819" y="735806"/>
                  </a:lnTo>
                  <a:lnTo>
                    <a:pt x="509588" y="669131"/>
                  </a:lnTo>
                  <a:lnTo>
                    <a:pt x="495300" y="650081"/>
                  </a:lnTo>
                  <a:lnTo>
                    <a:pt x="502444" y="611981"/>
                  </a:lnTo>
                  <a:lnTo>
                    <a:pt x="535782" y="600075"/>
                  </a:lnTo>
                  <a:lnTo>
                    <a:pt x="542925" y="623887"/>
                  </a:lnTo>
                  <a:lnTo>
                    <a:pt x="564357" y="597694"/>
                  </a:lnTo>
                  <a:lnTo>
                    <a:pt x="552450" y="566737"/>
                  </a:lnTo>
                  <a:lnTo>
                    <a:pt x="538163" y="545306"/>
                  </a:lnTo>
                  <a:lnTo>
                    <a:pt x="564357" y="526256"/>
                  </a:lnTo>
                  <a:lnTo>
                    <a:pt x="628633" y="492950"/>
                  </a:lnTo>
                  <a:cubicBezTo>
                    <a:pt x="638952" y="473106"/>
                    <a:pt x="642144" y="424656"/>
                    <a:pt x="652463" y="404812"/>
                  </a:cubicBezTo>
                  <a:cubicBezTo>
                    <a:pt x="651669" y="346075"/>
                    <a:pt x="650876" y="287337"/>
                    <a:pt x="650082" y="228600"/>
                  </a:cubicBezTo>
                  <a:lnTo>
                    <a:pt x="581025" y="0"/>
                  </a:lnTo>
                  <a:lnTo>
                    <a:pt x="385763" y="159544"/>
                  </a:lnTo>
                  <a:lnTo>
                    <a:pt x="330994" y="178594"/>
                  </a:lnTo>
                  <a:lnTo>
                    <a:pt x="304800" y="197644"/>
                  </a:lnTo>
                  <a:lnTo>
                    <a:pt x="278607" y="169069"/>
                  </a:lnTo>
                  <a:lnTo>
                    <a:pt x="245269" y="176212"/>
                  </a:lnTo>
                  <a:lnTo>
                    <a:pt x="192882" y="152400"/>
                  </a:lnTo>
                  <a:lnTo>
                    <a:pt x="0" y="202406"/>
                  </a:lnTo>
                  <a:close/>
                </a:path>
              </a:pathLst>
            </a:custGeom>
            <a:solidFill>
              <a:schemeClr val="accent2"/>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grpSp>
      <p:sp>
        <p:nvSpPr>
          <p:cNvPr id="120" name="Freeform 30">
            <a:extLst>
              <a:ext uri="{FF2B5EF4-FFF2-40B4-BE49-F238E27FC236}">
                <a16:creationId xmlns:a16="http://schemas.microsoft.com/office/drawing/2014/main" id="{868CE471-4C5F-42E6-ACB2-300C0905A13D}"/>
              </a:ext>
            </a:extLst>
          </p:cNvPr>
          <p:cNvSpPr/>
          <p:nvPr/>
        </p:nvSpPr>
        <p:spPr>
          <a:xfrm>
            <a:off x="6132731" y="3007568"/>
            <a:ext cx="1163454" cy="1087249"/>
          </a:xfrm>
          <a:custGeom>
            <a:avLst/>
            <a:gdLst>
              <a:gd name="connsiteX0" fmla="*/ 586946 w 2168610"/>
              <a:gd name="connsiteY0" fmla="*/ 0 h 2032687"/>
              <a:gd name="connsiteX1" fmla="*/ 580767 w 2168610"/>
              <a:gd name="connsiteY1" fmla="*/ 864973 h 2032687"/>
              <a:gd name="connsiteX2" fmla="*/ 6178 w 2168610"/>
              <a:gd name="connsiteY2" fmla="*/ 846438 h 2032687"/>
              <a:gd name="connsiteX3" fmla="*/ 0 w 2168610"/>
              <a:gd name="connsiteY3" fmla="*/ 883509 h 2032687"/>
              <a:gd name="connsiteX4" fmla="*/ 49427 w 2168610"/>
              <a:gd name="connsiteY4" fmla="*/ 914400 h 2032687"/>
              <a:gd name="connsiteX5" fmla="*/ 105032 w 2168610"/>
              <a:gd name="connsiteY5" fmla="*/ 982363 h 2032687"/>
              <a:gd name="connsiteX6" fmla="*/ 154459 w 2168610"/>
              <a:gd name="connsiteY6" fmla="*/ 1056503 h 2032687"/>
              <a:gd name="connsiteX7" fmla="*/ 203886 w 2168610"/>
              <a:gd name="connsiteY7" fmla="*/ 1068860 h 2032687"/>
              <a:gd name="connsiteX8" fmla="*/ 240956 w 2168610"/>
              <a:gd name="connsiteY8" fmla="*/ 1118287 h 2032687"/>
              <a:gd name="connsiteX9" fmla="*/ 271848 w 2168610"/>
              <a:gd name="connsiteY9" fmla="*/ 1167714 h 2032687"/>
              <a:gd name="connsiteX10" fmla="*/ 296562 w 2168610"/>
              <a:gd name="connsiteY10" fmla="*/ 1223319 h 2032687"/>
              <a:gd name="connsiteX11" fmla="*/ 308919 w 2168610"/>
              <a:gd name="connsiteY11" fmla="*/ 1297460 h 2032687"/>
              <a:gd name="connsiteX12" fmla="*/ 327454 w 2168610"/>
              <a:gd name="connsiteY12" fmla="*/ 1322173 h 2032687"/>
              <a:gd name="connsiteX13" fmla="*/ 432486 w 2168610"/>
              <a:gd name="connsiteY13" fmla="*/ 1402492 h 2032687"/>
              <a:gd name="connsiteX14" fmla="*/ 438665 w 2168610"/>
              <a:gd name="connsiteY14" fmla="*/ 1377779 h 2032687"/>
              <a:gd name="connsiteX15" fmla="*/ 574589 w 2168610"/>
              <a:gd name="connsiteY15" fmla="*/ 1445741 h 2032687"/>
              <a:gd name="connsiteX16" fmla="*/ 574589 w 2168610"/>
              <a:gd name="connsiteY16" fmla="*/ 1445741 h 2032687"/>
              <a:gd name="connsiteX17" fmla="*/ 605481 w 2168610"/>
              <a:gd name="connsiteY17" fmla="*/ 1390136 h 2032687"/>
              <a:gd name="connsiteX18" fmla="*/ 661086 w 2168610"/>
              <a:gd name="connsiteY18" fmla="*/ 1322173 h 2032687"/>
              <a:gd name="connsiteX19" fmla="*/ 729048 w 2168610"/>
              <a:gd name="connsiteY19" fmla="*/ 1303638 h 2032687"/>
              <a:gd name="connsiteX20" fmla="*/ 821724 w 2168610"/>
              <a:gd name="connsiteY20" fmla="*/ 1315995 h 2032687"/>
              <a:gd name="connsiteX21" fmla="*/ 902043 w 2168610"/>
              <a:gd name="connsiteY21" fmla="*/ 1377779 h 2032687"/>
              <a:gd name="connsiteX22" fmla="*/ 957648 w 2168610"/>
              <a:gd name="connsiteY22" fmla="*/ 1458098 h 2032687"/>
              <a:gd name="connsiteX23" fmla="*/ 1013254 w 2168610"/>
              <a:gd name="connsiteY23" fmla="*/ 1538417 h 2032687"/>
              <a:gd name="connsiteX24" fmla="*/ 1062681 w 2168610"/>
              <a:gd name="connsiteY24" fmla="*/ 1624914 h 2032687"/>
              <a:gd name="connsiteX25" fmla="*/ 1118286 w 2168610"/>
              <a:gd name="connsiteY25" fmla="*/ 1692876 h 2032687"/>
              <a:gd name="connsiteX26" fmla="*/ 1167713 w 2168610"/>
              <a:gd name="connsiteY26" fmla="*/ 1729946 h 2032687"/>
              <a:gd name="connsiteX27" fmla="*/ 1198605 w 2168610"/>
              <a:gd name="connsiteY27" fmla="*/ 1810265 h 2032687"/>
              <a:gd name="connsiteX28" fmla="*/ 1223319 w 2168610"/>
              <a:gd name="connsiteY28" fmla="*/ 1872049 h 2032687"/>
              <a:gd name="connsiteX29" fmla="*/ 1248032 w 2168610"/>
              <a:gd name="connsiteY29" fmla="*/ 1933833 h 2032687"/>
              <a:gd name="connsiteX30" fmla="*/ 1278924 w 2168610"/>
              <a:gd name="connsiteY30" fmla="*/ 1977082 h 2032687"/>
              <a:gd name="connsiteX31" fmla="*/ 1340708 w 2168610"/>
              <a:gd name="connsiteY31" fmla="*/ 2001795 h 2032687"/>
              <a:gd name="connsiteX32" fmla="*/ 1439562 w 2168610"/>
              <a:gd name="connsiteY32" fmla="*/ 2020330 h 2032687"/>
              <a:gd name="connsiteX33" fmla="*/ 1513702 w 2168610"/>
              <a:gd name="connsiteY33" fmla="*/ 2032687 h 2032687"/>
              <a:gd name="connsiteX34" fmla="*/ 1606378 w 2168610"/>
              <a:gd name="connsiteY34" fmla="*/ 2032687 h 2032687"/>
              <a:gd name="connsiteX35" fmla="*/ 1587843 w 2168610"/>
              <a:gd name="connsiteY35" fmla="*/ 2020330 h 2032687"/>
              <a:gd name="connsiteX36" fmla="*/ 1587843 w 2168610"/>
              <a:gd name="connsiteY36" fmla="*/ 2020330 h 2032687"/>
              <a:gd name="connsiteX37" fmla="*/ 1575486 w 2168610"/>
              <a:gd name="connsiteY37" fmla="*/ 1952368 h 2032687"/>
              <a:gd name="connsiteX38" fmla="*/ 1550773 w 2168610"/>
              <a:gd name="connsiteY38" fmla="*/ 1921476 h 2032687"/>
              <a:gd name="connsiteX39" fmla="*/ 1544594 w 2168610"/>
              <a:gd name="connsiteY39" fmla="*/ 1884406 h 2032687"/>
              <a:gd name="connsiteX40" fmla="*/ 1526059 w 2168610"/>
              <a:gd name="connsiteY40" fmla="*/ 1841157 h 2032687"/>
              <a:gd name="connsiteX41" fmla="*/ 1538416 w 2168610"/>
              <a:gd name="connsiteY41" fmla="*/ 1810265 h 2032687"/>
              <a:gd name="connsiteX42" fmla="*/ 1532237 w 2168610"/>
              <a:gd name="connsiteY42" fmla="*/ 1791730 h 2032687"/>
              <a:gd name="connsiteX43" fmla="*/ 1488989 w 2168610"/>
              <a:gd name="connsiteY43" fmla="*/ 1767017 h 2032687"/>
              <a:gd name="connsiteX44" fmla="*/ 1538416 w 2168610"/>
              <a:gd name="connsiteY44" fmla="*/ 1736125 h 2032687"/>
              <a:gd name="connsiteX45" fmla="*/ 1544594 w 2168610"/>
              <a:gd name="connsiteY45" fmla="*/ 1723768 h 2032687"/>
              <a:gd name="connsiteX46" fmla="*/ 1550773 w 2168610"/>
              <a:gd name="connsiteY46" fmla="*/ 1692876 h 2032687"/>
              <a:gd name="connsiteX47" fmla="*/ 1526059 w 2168610"/>
              <a:gd name="connsiteY47" fmla="*/ 1661984 h 2032687"/>
              <a:gd name="connsiteX48" fmla="*/ 1550773 w 2168610"/>
              <a:gd name="connsiteY48" fmla="*/ 1661984 h 2032687"/>
              <a:gd name="connsiteX49" fmla="*/ 1575486 w 2168610"/>
              <a:gd name="connsiteY49" fmla="*/ 1643449 h 2032687"/>
              <a:gd name="connsiteX50" fmla="*/ 1550773 w 2168610"/>
              <a:gd name="connsiteY50" fmla="*/ 1587844 h 2032687"/>
              <a:gd name="connsiteX51" fmla="*/ 1550773 w 2168610"/>
              <a:gd name="connsiteY51" fmla="*/ 1587844 h 2032687"/>
              <a:gd name="connsiteX52" fmla="*/ 1618735 w 2168610"/>
              <a:gd name="connsiteY52" fmla="*/ 1587844 h 2032687"/>
              <a:gd name="connsiteX53" fmla="*/ 1631092 w 2168610"/>
              <a:gd name="connsiteY53" fmla="*/ 1575487 h 2032687"/>
              <a:gd name="connsiteX54" fmla="*/ 1649627 w 2168610"/>
              <a:gd name="connsiteY54" fmla="*/ 1526060 h 2032687"/>
              <a:gd name="connsiteX55" fmla="*/ 1686697 w 2168610"/>
              <a:gd name="connsiteY55" fmla="*/ 1526060 h 2032687"/>
              <a:gd name="connsiteX56" fmla="*/ 1705232 w 2168610"/>
              <a:gd name="connsiteY56" fmla="*/ 1526060 h 2032687"/>
              <a:gd name="connsiteX57" fmla="*/ 1705232 w 2168610"/>
              <a:gd name="connsiteY57" fmla="*/ 1495168 h 2032687"/>
              <a:gd name="connsiteX58" fmla="*/ 1699054 w 2168610"/>
              <a:gd name="connsiteY58" fmla="*/ 1476633 h 2032687"/>
              <a:gd name="connsiteX59" fmla="*/ 1699054 w 2168610"/>
              <a:gd name="connsiteY59" fmla="*/ 1476633 h 2032687"/>
              <a:gd name="connsiteX60" fmla="*/ 1773194 w 2168610"/>
              <a:gd name="connsiteY60" fmla="*/ 1482811 h 2032687"/>
              <a:gd name="connsiteX61" fmla="*/ 1834978 w 2168610"/>
              <a:gd name="connsiteY61" fmla="*/ 1470455 h 2032687"/>
              <a:gd name="connsiteX62" fmla="*/ 1896762 w 2168610"/>
              <a:gd name="connsiteY62" fmla="*/ 1414849 h 2032687"/>
              <a:gd name="connsiteX63" fmla="*/ 1896762 w 2168610"/>
              <a:gd name="connsiteY63" fmla="*/ 1371600 h 2032687"/>
              <a:gd name="connsiteX64" fmla="*/ 1946189 w 2168610"/>
              <a:gd name="connsiteY64" fmla="*/ 1340709 h 2032687"/>
              <a:gd name="connsiteX65" fmla="*/ 1940010 w 2168610"/>
              <a:gd name="connsiteY65" fmla="*/ 1278925 h 2032687"/>
              <a:gd name="connsiteX66" fmla="*/ 1983259 w 2168610"/>
              <a:gd name="connsiteY66" fmla="*/ 1260390 h 2032687"/>
              <a:gd name="connsiteX67" fmla="*/ 2007973 w 2168610"/>
              <a:gd name="connsiteY67" fmla="*/ 1322173 h 2032687"/>
              <a:gd name="connsiteX68" fmla="*/ 2143897 w 2168610"/>
              <a:gd name="connsiteY68" fmla="*/ 1248033 h 2032687"/>
              <a:gd name="connsiteX69" fmla="*/ 2156254 w 2168610"/>
              <a:gd name="connsiteY69" fmla="*/ 1161536 h 2032687"/>
              <a:gd name="connsiteX70" fmla="*/ 2143897 w 2168610"/>
              <a:gd name="connsiteY70" fmla="*/ 1124465 h 2032687"/>
              <a:gd name="connsiteX71" fmla="*/ 2137719 w 2168610"/>
              <a:gd name="connsiteY71" fmla="*/ 1087395 h 2032687"/>
              <a:gd name="connsiteX72" fmla="*/ 2150075 w 2168610"/>
              <a:gd name="connsiteY72" fmla="*/ 1044146 h 2032687"/>
              <a:gd name="connsiteX73" fmla="*/ 2168610 w 2168610"/>
              <a:gd name="connsiteY73" fmla="*/ 1007076 h 2032687"/>
              <a:gd name="connsiteX74" fmla="*/ 2131540 w 2168610"/>
              <a:gd name="connsiteY74" fmla="*/ 895865 h 2032687"/>
              <a:gd name="connsiteX75" fmla="*/ 2100648 w 2168610"/>
              <a:gd name="connsiteY75" fmla="*/ 864973 h 2032687"/>
              <a:gd name="connsiteX76" fmla="*/ 2075935 w 2168610"/>
              <a:gd name="connsiteY76" fmla="*/ 784655 h 2032687"/>
              <a:gd name="connsiteX77" fmla="*/ 2063578 w 2168610"/>
              <a:gd name="connsiteY77" fmla="*/ 611660 h 2032687"/>
              <a:gd name="connsiteX78" fmla="*/ 2051221 w 2168610"/>
              <a:gd name="connsiteY78" fmla="*/ 512806 h 2032687"/>
              <a:gd name="connsiteX79" fmla="*/ 2032686 w 2168610"/>
              <a:gd name="connsiteY79" fmla="*/ 494271 h 2032687"/>
              <a:gd name="connsiteX80" fmla="*/ 1983259 w 2168610"/>
              <a:gd name="connsiteY80" fmla="*/ 518984 h 2032687"/>
              <a:gd name="connsiteX81" fmla="*/ 1872048 w 2168610"/>
              <a:gd name="connsiteY81" fmla="*/ 463379 h 2032687"/>
              <a:gd name="connsiteX82" fmla="*/ 1834978 w 2168610"/>
              <a:gd name="connsiteY82" fmla="*/ 463379 h 2032687"/>
              <a:gd name="connsiteX83" fmla="*/ 1767016 w 2168610"/>
              <a:gd name="connsiteY83" fmla="*/ 457200 h 2032687"/>
              <a:gd name="connsiteX84" fmla="*/ 1692875 w 2168610"/>
              <a:gd name="connsiteY84" fmla="*/ 512806 h 2032687"/>
              <a:gd name="connsiteX85" fmla="*/ 1631092 w 2168610"/>
              <a:gd name="connsiteY85" fmla="*/ 481914 h 2032687"/>
              <a:gd name="connsiteX86" fmla="*/ 1594021 w 2168610"/>
              <a:gd name="connsiteY86" fmla="*/ 494271 h 2032687"/>
              <a:gd name="connsiteX87" fmla="*/ 1594021 w 2168610"/>
              <a:gd name="connsiteY87" fmla="*/ 494271 h 2032687"/>
              <a:gd name="connsiteX88" fmla="*/ 1519881 w 2168610"/>
              <a:gd name="connsiteY88" fmla="*/ 488092 h 2032687"/>
              <a:gd name="connsiteX89" fmla="*/ 1488989 w 2168610"/>
              <a:gd name="connsiteY89" fmla="*/ 463379 h 2032687"/>
              <a:gd name="connsiteX90" fmla="*/ 1439562 w 2168610"/>
              <a:gd name="connsiteY90" fmla="*/ 481914 h 2032687"/>
              <a:gd name="connsiteX91" fmla="*/ 1353065 w 2168610"/>
              <a:gd name="connsiteY91" fmla="*/ 438665 h 2032687"/>
              <a:gd name="connsiteX92" fmla="*/ 1291281 w 2168610"/>
              <a:gd name="connsiteY92" fmla="*/ 444844 h 2032687"/>
              <a:gd name="connsiteX93" fmla="*/ 1260389 w 2168610"/>
              <a:gd name="connsiteY93" fmla="*/ 432487 h 2032687"/>
              <a:gd name="connsiteX94" fmla="*/ 1235675 w 2168610"/>
              <a:gd name="connsiteY94" fmla="*/ 432487 h 2032687"/>
              <a:gd name="connsiteX95" fmla="*/ 1210962 w 2168610"/>
              <a:gd name="connsiteY95" fmla="*/ 389238 h 2032687"/>
              <a:gd name="connsiteX96" fmla="*/ 1136821 w 2168610"/>
              <a:gd name="connsiteY96" fmla="*/ 395417 h 2032687"/>
              <a:gd name="connsiteX97" fmla="*/ 1105929 w 2168610"/>
              <a:gd name="connsiteY97" fmla="*/ 364525 h 2032687"/>
              <a:gd name="connsiteX98" fmla="*/ 1087394 w 2168610"/>
              <a:gd name="connsiteY98" fmla="*/ 364525 h 2032687"/>
              <a:gd name="connsiteX99" fmla="*/ 1075037 w 2168610"/>
              <a:gd name="connsiteY99" fmla="*/ 352168 h 2032687"/>
              <a:gd name="connsiteX100" fmla="*/ 1062681 w 2168610"/>
              <a:gd name="connsiteY100" fmla="*/ 345990 h 2032687"/>
              <a:gd name="connsiteX101" fmla="*/ 1056502 w 2168610"/>
              <a:gd name="connsiteY101" fmla="*/ 6179 h 2032687"/>
              <a:gd name="connsiteX102" fmla="*/ 586946 w 2168610"/>
              <a:gd name="connsiteY102" fmla="*/ 0 h 2032687"/>
              <a:gd name="connsiteX0" fmla="*/ 586946 w 2168610"/>
              <a:gd name="connsiteY0" fmla="*/ 0 h 2032687"/>
              <a:gd name="connsiteX1" fmla="*/ 580767 w 2168610"/>
              <a:gd name="connsiteY1" fmla="*/ 864973 h 2032687"/>
              <a:gd name="connsiteX2" fmla="*/ 6178 w 2168610"/>
              <a:gd name="connsiteY2" fmla="*/ 846438 h 2032687"/>
              <a:gd name="connsiteX3" fmla="*/ 0 w 2168610"/>
              <a:gd name="connsiteY3" fmla="*/ 883509 h 2032687"/>
              <a:gd name="connsiteX4" fmla="*/ 49427 w 2168610"/>
              <a:gd name="connsiteY4" fmla="*/ 914400 h 2032687"/>
              <a:gd name="connsiteX5" fmla="*/ 105032 w 2168610"/>
              <a:gd name="connsiteY5" fmla="*/ 982363 h 2032687"/>
              <a:gd name="connsiteX6" fmla="*/ 154459 w 2168610"/>
              <a:gd name="connsiteY6" fmla="*/ 1056503 h 2032687"/>
              <a:gd name="connsiteX7" fmla="*/ 203886 w 2168610"/>
              <a:gd name="connsiteY7" fmla="*/ 1068860 h 2032687"/>
              <a:gd name="connsiteX8" fmla="*/ 240956 w 2168610"/>
              <a:gd name="connsiteY8" fmla="*/ 1118287 h 2032687"/>
              <a:gd name="connsiteX9" fmla="*/ 271848 w 2168610"/>
              <a:gd name="connsiteY9" fmla="*/ 1167714 h 2032687"/>
              <a:gd name="connsiteX10" fmla="*/ 296562 w 2168610"/>
              <a:gd name="connsiteY10" fmla="*/ 1223319 h 2032687"/>
              <a:gd name="connsiteX11" fmla="*/ 308919 w 2168610"/>
              <a:gd name="connsiteY11" fmla="*/ 1297460 h 2032687"/>
              <a:gd name="connsiteX12" fmla="*/ 327454 w 2168610"/>
              <a:gd name="connsiteY12" fmla="*/ 1322173 h 2032687"/>
              <a:gd name="connsiteX13" fmla="*/ 432486 w 2168610"/>
              <a:gd name="connsiteY13" fmla="*/ 1402492 h 2032687"/>
              <a:gd name="connsiteX14" fmla="*/ 438665 w 2168610"/>
              <a:gd name="connsiteY14" fmla="*/ 1377779 h 2032687"/>
              <a:gd name="connsiteX15" fmla="*/ 574589 w 2168610"/>
              <a:gd name="connsiteY15" fmla="*/ 1445741 h 2032687"/>
              <a:gd name="connsiteX16" fmla="*/ 574589 w 2168610"/>
              <a:gd name="connsiteY16" fmla="*/ 1445741 h 2032687"/>
              <a:gd name="connsiteX17" fmla="*/ 605481 w 2168610"/>
              <a:gd name="connsiteY17" fmla="*/ 1390136 h 2032687"/>
              <a:gd name="connsiteX18" fmla="*/ 661086 w 2168610"/>
              <a:gd name="connsiteY18" fmla="*/ 1322173 h 2032687"/>
              <a:gd name="connsiteX19" fmla="*/ 729048 w 2168610"/>
              <a:gd name="connsiteY19" fmla="*/ 1303638 h 2032687"/>
              <a:gd name="connsiteX20" fmla="*/ 821724 w 2168610"/>
              <a:gd name="connsiteY20" fmla="*/ 1315995 h 2032687"/>
              <a:gd name="connsiteX21" fmla="*/ 902043 w 2168610"/>
              <a:gd name="connsiteY21" fmla="*/ 1377779 h 2032687"/>
              <a:gd name="connsiteX22" fmla="*/ 957648 w 2168610"/>
              <a:gd name="connsiteY22" fmla="*/ 1458098 h 2032687"/>
              <a:gd name="connsiteX23" fmla="*/ 1013254 w 2168610"/>
              <a:gd name="connsiteY23" fmla="*/ 1538417 h 2032687"/>
              <a:gd name="connsiteX24" fmla="*/ 1062681 w 2168610"/>
              <a:gd name="connsiteY24" fmla="*/ 1624914 h 2032687"/>
              <a:gd name="connsiteX25" fmla="*/ 1118286 w 2168610"/>
              <a:gd name="connsiteY25" fmla="*/ 1692876 h 2032687"/>
              <a:gd name="connsiteX26" fmla="*/ 1167713 w 2168610"/>
              <a:gd name="connsiteY26" fmla="*/ 1729946 h 2032687"/>
              <a:gd name="connsiteX27" fmla="*/ 1198605 w 2168610"/>
              <a:gd name="connsiteY27" fmla="*/ 1810265 h 2032687"/>
              <a:gd name="connsiteX28" fmla="*/ 1223319 w 2168610"/>
              <a:gd name="connsiteY28" fmla="*/ 1872049 h 2032687"/>
              <a:gd name="connsiteX29" fmla="*/ 1248032 w 2168610"/>
              <a:gd name="connsiteY29" fmla="*/ 1933833 h 2032687"/>
              <a:gd name="connsiteX30" fmla="*/ 1278924 w 2168610"/>
              <a:gd name="connsiteY30" fmla="*/ 1977082 h 2032687"/>
              <a:gd name="connsiteX31" fmla="*/ 1340708 w 2168610"/>
              <a:gd name="connsiteY31" fmla="*/ 2001795 h 2032687"/>
              <a:gd name="connsiteX32" fmla="*/ 1439562 w 2168610"/>
              <a:gd name="connsiteY32" fmla="*/ 2020330 h 2032687"/>
              <a:gd name="connsiteX33" fmla="*/ 1513702 w 2168610"/>
              <a:gd name="connsiteY33" fmla="*/ 2032687 h 2032687"/>
              <a:gd name="connsiteX34" fmla="*/ 1606378 w 2168610"/>
              <a:gd name="connsiteY34" fmla="*/ 2032687 h 2032687"/>
              <a:gd name="connsiteX35" fmla="*/ 1587843 w 2168610"/>
              <a:gd name="connsiteY35" fmla="*/ 2020330 h 2032687"/>
              <a:gd name="connsiteX36" fmla="*/ 1587843 w 2168610"/>
              <a:gd name="connsiteY36" fmla="*/ 2020330 h 2032687"/>
              <a:gd name="connsiteX37" fmla="*/ 1575486 w 2168610"/>
              <a:gd name="connsiteY37" fmla="*/ 1952368 h 2032687"/>
              <a:gd name="connsiteX38" fmla="*/ 1550773 w 2168610"/>
              <a:gd name="connsiteY38" fmla="*/ 1921476 h 2032687"/>
              <a:gd name="connsiteX39" fmla="*/ 1544594 w 2168610"/>
              <a:gd name="connsiteY39" fmla="*/ 1884406 h 2032687"/>
              <a:gd name="connsiteX40" fmla="*/ 1526059 w 2168610"/>
              <a:gd name="connsiteY40" fmla="*/ 1841157 h 2032687"/>
              <a:gd name="connsiteX41" fmla="*/ 1538416 w 2168610"/>
              <a:gd name="connsiteY41" fmla="*/ 1810265 h 2032687"/>
              <a:gd name="connsiteX42" fmla="*/ 1532237 w 2168610"/>
              <a:gd name="connsiteY42" fmla="*/ 1791730 h 2032687"/>
              <a:gd name="connsiteX43" fmla="*/ 1488989 w 2168610"/>
              <a:gd name="connsiteY43" fmla="*/ 1767017 h 2032687"/>
              <a:gd name="connsiteX44" fmla="*/ 1538416 w 2168610"/>
              <a:gd name="connsiteY44" fmla="*/ 1736125 h 2032687"/>
              <a:gd name="connsiteX45" fmla="*/ 1544594 w 2168610"/>
              <a:gd name="connsiteY45" fmla="*/ 1723768 h 2032687"/>
              <a:gd name="connsiteX46" fmla="*/ 1550773 w 2168610"/>
              <a:gd name="connsiteY46" fmla="*/ 1692876 h 2032687"/>
              <a:gd name="connsiteX47" fmla="*/ 1526059 w 2168610"/>
              <a:gd name="connsiteY47" fmla="*/ 1661984 h 2032687"/>
              <a:gd name="connsiteX48" fmla="*/ 1550773 w 2168610"/>
              <a:gd name="connsiteY48" fmla="*/ 1661984 h 2032687"/>
              <a:gd name="connsiteX49" fmla="*/ 1575486 w 2168610"/>
              <a:gd name="connsiteY49" fmla="*/ 1643449 h 2032687"/>
              <a:gd name="connsiteX50" fmla="*/ 1550773 w 2168610"/>
              <a:gd name="connsiteY50" fmla="*/ 1587844 h 2032687"/>
              <a:gd name="connsiteX51" fmla="*/ 1550773 w 2168610"/>
              <a:gd name="connsiteY51" fmla="*/ 1587844 h 2032687"/>
              <a:gd name="connsiteX52" fmla="*/ 1618735 w 2168610"/>
              <a:gd name="connsiteY52" fmla="*/ 1587844 h 2032687"/>
              <a:gd name="connsiteX53" fmla="*/ 1631092 w 2168610"/>
              <a:gd name="connsiteY53" fmla="*/ 1575487 h 2032687"/>
              <a:gd name="connsiteX54" fmla="*/ 1649627 w 2168610"/>
              <a:gd name="connsiteY54" fmla="*/ 1526060 h 2032687"/>
              <a:gd name="connsiteX55" fmla="*/ 1686697 w 2168610"/>
              <a:gd name="connsiteY55" fmla="*/ 1526060 h 2032687"/>
              <a:gd name="connsiteX56" fmla="*/ 1705232 w 2168610"/>
              <a:gd name="connsiteY56" fmla="*/ 1526060 h 2032687"/>
              <a:gd name="connsiteX57" fmla="*/ 1705232 w 2168610"/>
              <a:gd name="connsiteY57" fmla="*/ 1495168 h 2032687"/>
              <a:gd name="connsiteX58" fmla="*/ 1699054 w 2168610"/>
              <a:gd name="connsiteY58" fmla="*/ 1476633 h 2032687"/>
              <a:gd name="connsiteX59" fmla="*/ 1699054 w 2168610"/>
              <a:gd name="connsiteY59" fmla="*/ 1476633 h 2032687"/>
              <a:gd name="connsiteX60" fmla="*/ 1773194 w 2168610"/>
              <a:gd name="connsiteY60" fmla="*/ 1482811 h 2032687"/>
              <a:gd name="connsiteX61" fmla="*/ 1834978 w 2168610"/>
              <a:gd name="connsiteY61" fmla="*/ 1470455 h 2032687"/>
              <a:gd name="connsiteX62" fmla="*/ 1896762 w 2168610"/>
              <a:gd name="connsiteY62" fmla="*/ 1414849 h 2032687"/>
              <a:gd name="connsiteX63" fmla="*/ 1896762 w 2168610"/>
              <a:gd name="connsiteY63" fmla="*/ 1371600 h 2032687"/>
              <a:gd name="connsiteX64" fmla="*/ 1946189 w 2168610"/>
              <a:gd name="connsiteY64" fmla="*/ 1340709 h 2032687"/>
              <a:gd name="connsiteX65" fmla="*/ 1940010 w 2168610"/>
              <a:gd name="connsiteY65" fmla="*/ 1278925 h 2032687"/>
              <a:gd name="connsiteX66" fmla="*/ 1983259 w 2168610"/>
              <a:gd name="connsiteY66" fmla="*/ 1260390 h 2032687"/>
              <a:gd name="connsiteX67" fmla="*/ 2007973 w 2168610"/>
              <a:gd name="connsiteY67" fmla="*/ 1322173 h 2032687"/>
              <a:gd name="connsiteX68" fmla="*/ 2143897 w 2168610"/>
              <a:gd name="connsiteY68" fmla="*/ 1248033 h 2032687"/>
              <a:gd name="connsiteX69" fmla="*/ 2156254 w 2168610"/>
              <a:gd name="connsiteY69" fmla="*/ 1161536 h 2032687"/>
              <a:gd name="connsiteX70" fmla="*/ 2143897 w 2168610"/>
              <a:gd name="connsiteY70" fmla="*/ 1124465 h 2032687"/>
              <a:gd name="connsiteX71" fmla="*/ 2137719 w 2168610"/>
              <a:gd name="connsiteY71" fmla="*/ 1087395 h 2032687"/>
              <a:gd name="connsiteX72" fmla="*/ 2150075 w 2168610"/>
              <a:gd name="connsiteY72" fmla="*/ 1044146 h 2032687"/>
              <a:gd name="connsiteX73" fmla="*/ 2168610 w 2168610"/>
              <a:gd name="connsiteY73" fmla="*/ 1007076 h 2032687"/>
              <a:gd name="connsiteX74" fmla="*/ 2131540 w 2168610"/>
              <a:gd name="connsiteY74" fmla="*/ 895865 h 2032687"/>
              <a:gd name="connsiteX75" fmla="*/ 2100648 w 2168610"/>
              <a:gd name="connsiteY75" fmla="*/ 864973 h 2032687"/>
              <a:gd name="connsiteX76" fmla="*/ 2075935 w 2168610"/>
              <a:gd name="connsiteY76" fmla="*/ 784655 h 2032687"/>
              <a:gd name="connsiteX77" fmla="*/ 2063578 w 2168610"/>
              <a:gd name="connsiteY77" fmla="*/ 611660 h 2032687"/>
              <a:gd name="connsiteX78" fmla="*/ 2051221 w 2168610"/>
              <a:gd name="connsiteY78" fmla="*/ 512806 h 2032687"/>
              <a:gd name="connsiteX79" fmla="*/ 2032686 w 2168610"/>
              <a:gd name="connsiteY79" fmla="*/ 494271 h 2032687"/>
              <a:gd name="connsiteX80" fmla="*/ 1983259 w 2168610"/>
              <a:gd name="connsiteY80" fmla="*/ 518984 h 2032687"/>
              <a:gd name="connsiteX81" fmla="*/ 1872048 w 2168610"/>
              <a:gd name="connsiteY81" fmla="*/ 463379 h 2032687"/>
              <a:gd name="connsiteX82" fmla="*/ 1834978 w 2168610"/>
              <a:gd name="connsiteY82" fmla="*/ 463379 h 2032687"/>
              <a:gd name="connsiteX83" fmla="*/ 1767016 w 2168610"/>
              <a:gd name="connsiteY83" fmla="*/ 457200 h 2032687"/>
              <a:gd name="connsiteX84" fmla="*/ 1692875 w 2168610"/>
              <a:gd name="connsiteY84" fmla="*/ 512806 h 2032687"/>
              <a:gd name="connsiteX85" fmla="*/ 1631092 w 2168610"/>
              <a:gd name="connsiteY85" fmla="*/ 481914 h 2032687"/>
              <a:gd name="connsiteX86" fmla="*/ 1594021 w 2168610"/>
              <a:gd name="connsiteY86" fmla="*/ 494271 h 2032687"/>
              <a:gd name="connsiteX87" fmla="*/ 1594021 w 2168610"/>
              <a:gd name="connsiteY87" fmla="*/ 494271 h 2032687"/>
              <a:gd name="connsiteX88" fmla="*/ 1519881 w 2168610"/>
              <a:gd name="connsiteY88" fmla="*/ 488092 h 2032687"/>
              <a:gd name="connsiteX89" fmla="*/ 1488989 w 2168610"/>
              <a:gd name="connsiteY89" fmla="*/ 463379 h 2032687"/>
              <a:gd name="connsiteX90" fmla="*/ 1439562 w 2168610"/>
              <a:gd name="connsiteY90" fmla="*/ 481914 h 2032687"/>
              <a:gd name="connsiteX91" fmla="*/ 1353065 w 2168610"/>
              <a:gd name="connsiteY91" fmla="*/ 438665 h 2032687"/>
              <a:gd name="connsiteX92" fmla="*/ 1291281 w 2168610"/>
              <a:gd name="connsiteY92" fmla="*/ 444844 h 2032687"/>
              <a:gd name="connsiteX93" fmla="*/ 1260389 w 2168610"/>
              <a:gd name="connsiteY93" fmla="*/ 432487 h 2032687"/>
              <a:gd name="connsiteX94" fmla="*/ 1235675 w 2168610"/>
              <a:gd name="connsiteY94" fmla="*/ 432487 h 2032687"/>
              <a:gd name="connsiteX95" fmla="*/ 1210962 w 2168610"/>
              <a:gd name="connsiteY95" fmla="*/ 389238 h 2032687"/>
              <a:gd name="connsiteX96" fmla="*/ 1136821 w 2168610"/>
              <a:gd name="connsiteY96" fmla="*/ 395417 h 2032687"/>
              <a:gd name="connsiteX97" fmla="*/ 1105929 w 2168610"/>
              <a:gd name="connsiteY97" fmla="*/ 364525 h 2032687"/>
              <a:gd name="connsiteX98" fmla="*/ 1087394 w 2168610"/>
              <a:gd name="connsiteY98" fmla="*/ 364525 h 2032687"/>
              <a:gd name="connsiteX99" fmla="*/ 1075037 w 2168610"/>
              <a:gd name="connsiteY99" fmla="*/ 352168 h 2032687"/>
              <a:gd name="connsiteX100" fmla="*/ 1062681 w 2168610"/>
              <a:gd name="connsiteY100" fmla="*/ 345990 h 2032687"/>
              <a:gd name="connsiteX101" fmla="*/ 1068450 w 2168610"/>
              <a:gd name="connsiteY101" fmla="*/ 3796 h 2032687"/>
              <a:gd name="connsiteX102" fmla="*/ 586946 w 2168610"/>
              <a:gd name="connsiteY102" fmla="*/ 0 h 2032687"/>
              <a:gd name="connsiteX0" fmla="*/ 598875 w 2168610"/>
              <a:gd name="connsiteY0" fmla="*/ 0 h 2032687"/>
              <a:gd name="connsiteX1" fmla="*/ 580767 w 2168610"/>
              <a:gd name="connsiteY1" fmla="*/ 864973 h 2032687"/>
              <a:gd name="connsiteX2" fmla="*/ 6178 w 2168610"/>
              <a:gd name="connsiteY2" fmla="*/ 846438 h 2032687"/>
              <a:gd name="connsiteX3" fmla="*/ 0 w 2168610"/>
              <a:gd name="connsiteY3" fmla="*/ 883509 h 2032687"/>
              <a:gd name="connsiteX4" fmla="*/ 49427 w 2168610"/>
              <a:gd name="connsiteY4" fmla="*/ 914400 h 2032687"/>
              <a:gd name="connsiteX5" fmla="*/ 105032 w 2168610"/>
              <a:gd name="connsiteY5" fmla="*/ 982363 h 2032687"/>
              <a:gd name="connsiteX6" fmla="*/ 154459 w 2168610"/>
              <a:gd name="connsiteY6" fmla="*/ 1056503 h 2032687"/>
              <a:gd name="connsiteX7" fmla="*/ 203886 w 2168610"/>
              <a:gd name="connsiteY7" fmla="*/ 1068860 h 2032687"/>
              <a:gd name="connsiteX8" fmla="*/ 240956 w 2168610"/>
              <a:gd name="connsiteY8" fmla="*/ 1118287 h 2032687"/>
              <a:gd name="connsiteX9" fmla="*/ 271848 w 2168610"/>
              <a:gd name="connsiteY9" fmla="*/ 1167714 h 2032687"/>
              <a:gd name="connsiteX10" fmla="*/ 296562 w 2168610"/>
              <a:gd name="connsiteY10" fmla="*/ 1223319 h 2032687"/>
              <a:gd name="connsiteX11" fmla="*/ 308919 w 2168610"/>
              <a:gd name="connsiteY11" fmla="*/ 1297460 h 2032687"/>
              <a:gd name="connsiteX12" fmla="*/ 327454 w 2168610"/>
              <a:gd name="connsiteY12" fmla="*/ 1322173 h 2032687"/>
              <a:gd name="connsiteX13" fmla="*/ 432486 w 2168610"/>
              <a:gd name="connsiteY13" fmla="*/ 1402492 h 2032687"/>
              <a:gd name="connsiteX14" fmla="*/ 438665 w 2168610"/>
              <a:gd name="connsiteY14" fmla="*/ 1377779 h 2032687"/>
              <a:gd name="connsiteX15" fmla="*/ 574589 w 2168610"/>
              <a:gd name="connsiteY15" fmla="*/ 1445741 h 2032687"/>
              <a:gd name="connsiteX16" fmla="*/ 574589 w 2168610"/>
              <a:gd name="connsiteY16" fmla="*/ 1445741 h 2032687"/>
              <a:gd name="connsiteX17" fmla="*/ 605481 w 2168610"/>
              <a:gd name="connsiteY17" fmla="*/ 1390136 h 2032687"/>
              <a:gd name="connsiteX18" fmla="*/ 661086 w 2168610"/>
              <a:gd name="connsiteY18" fmla="*/ 1322173 h 2032687"/>
              <a:gd name="connsiteX19" fmla="*/ 729048 w 2168610"/>
              <a:gd name="connsiteY19" fmla="*/ 1303638 h 2032687"/>
              <a:gd name="connsiteX20" fmla="*/ 821724 w 2168610"/>
              <a:gd name="connsiteY20" fmla="*/ 1315995 h 2032687"/>
              <a:gd name="connsiteX21" fmla="*/ 902043 w 2168610"/>
              <a:gd name="connsiteY21" fmla="*/ 1377779 h 2032687"/>
              <a:gd name="connsiteX22" fmla="*/ 957648 w 2168610"/>
              <a:gd name="connsiteY22" fmla="*/ 1458098 h 2032687"/>
              <a:gd name="connsiteX23" fmla="*/ 1013254 w 2168610"/>
              <a:gd name="connsiteY23" fmla="*/ 1538417 h 2032687"/>
              <a:gd name="connsiteX24" fmla="*/ 1062681 w 2168610"/>
              <a:gd name="connsiteY24" fmla="*/ 1624914 h 2032687"/>
              <a:gd name="connsiteX25" fmla="*/ 1118286 w 2168610"/>
              <a:gd name="connsiteY25" fmla="*/ 1692876 h 2032687"/>
              <a:gd name="connsiteX26" fmla="*/ 1167713 w 2168610"/>
              <a:gd name="connsiteY26" fmla="*/ 1729946 h 2032687"/>
              <a:gd name="connsiteX27" fmla="*/ 1198605 w 2168610"/>
              <a:gd name="connsiteY27" fmla="*/ 1810265 h 2032687"/>
              <a:gd name="connsiteX28" fmla="*/ 1223319 w 2168610"/>
              <a:gd name="connsiteY28" fmla="*/ 1872049 h 2032687"/>
              <a:gd name="connsiteX29" fmla="*/ 1248032 w 2168610"/>
              <a:gd name="connsiteY29" fmla="*/ 1933833 h 2032687"/>
              <a:gd name="connsiteX30" fmla="*/ 1278924 w 2168610"/>
              <a:gd name="connsiteY30" fmla="*/ 1977082 h 2032687"/>
              <a:gd name="connsiteX31" fmla="*/ 1340708 w 2168610"/>
              <a:gd name="connsiteY31" fmla="*/ 2001795 h 2032687"/>
              <a:gd name="connsiteX32" fmla="*/ 1439562 w 2168610"/>
              <a:gd name="connsiteY32" fmla="*/ 2020330 h 2032687"/>
              <a:gd name="connsiteX33" fmla="*/ 1513702 w 2168610"/>
              <a:gd name="connsiteY33" fmla="*/ 2032687 h 2032687"/>
              <a:gd name="connsiteX34" fmla="*/ 1606378 w 2168610"/>
              <a:gd name="connsiteY34" fmla="*/ 2032687 h 2032687"/>
              <a:gd name="connsiteX35" fmla="*/ 1587843 w 2168610"/>
              <a:gd name="connsiteY35" fmla="*/ 2020330 h 2032687"/>
              <a:gd name="connsiteX36" fmla="*/ 1587843 w 2168610"/>
              <a:gd name="connsiteY36" fmla="*/ 2020330 h 2032687"/>
              <a:gd name="connsiteX37" fmla="*/ 1575486 w 2168610"/>
              <a:gd name="connsiteY37" fmla="*/ 1952368 h 2032687"/>
              <a:gd name="connsiteX38" fmla="*/ 1550773 w 2168610"/>
              <a:gd name="connsiteY38" fmla="*/ 1921476 h 2032687"/>
              <a:gd name="connsiteX39" fmla="*/ 1544594 w 2168610"/>
              <a:gd name="connsiteY39" fmla="*/ 1884406 h 2032687"/>
              <a:gd name="connsiteX40" fmla="*/ 1526059 w 2168610"/>
              <a:gd name="connsiteY40" fmla="*/ 1841157 h 2032687"/>
              <a:gd name="connsiteX41" fmla="*/ 1538416 w 2168610"/>
              <a:gd name="connsiteY41" fmla="*/ 1810265 h 2032687"/>
              <a:gd name="connsiteX42" fmla="*/ 1532237 w 2168610"/>
              <a:gd name="connsiteY42" fmla="*/ 1791730 h 2032687"/>
              <a:gd name="connsiteX43" fmla="*/ 1488989 w 2168610"/>
              <a:gd name="connsiteY43" fmla="*/ 1767017 h 2032687"/>
              <a:gd name="connsiteX44" fmla="*/ 1538416 w 2168610"/>
              <a:gd name="connsiteY44" fmla="*/ 1736125 h 2032687"/>
              <a:gd name="connsiteX45" fmla="*/ 1544594 w 2168610"/>
              <a:gd name="connsiteY45" fmla="*/ 1723768 h 2032687"/>
              <a:gd name="connsiteX46" fmla="*/ 1550773 w 2168610"/>
              <a:gd name="connsiteY46" fmla="*/ 1692876 h 2032687"/>
              <a:gd name="connsiteX47" fmla="*/ 1526059 w 2168610"/>
              <a:gd name="connsiteY47" fmla="*/ 1661984 h 2032687"/>
              <a:gd name="connsiteX48" fmla="*/ 1550773 w 2168610"/>
              <a:gd name="connsiteY48" fmla="*/ 1661984 h 2032687"/>
              <a:gd name="connsiteX49" fmla="*/ 1575486 w 2168610"/>
              <a:gd name="connsiteY49" fmla="*/ 1643449 h 2032687"/>
              <a:gd name="connsiteX50" fmla="*/ 1550773 w 2168610"/>
              <a:gd name="connsiteY50" fmla="*/ 1587844 h 2032687"/>
              <a:gd name="connsiteX51" fmla="*/ 1550773 w 2168610"/>
              <a:gd name="connsiteY51" fmla="*/ 1587844 h 2032687"/>
              <a:gd name="connsiteX52" fmla="*/ 1618735 w 2168610"/>
              <a:gd name="connsiteY52" fmla="*/ 1587844 h 2032687"/>
              <a:gd name="connsiteX53" fmla="*/ 1631092 w 2168610"/>
              <a:gd name="connsiteY53" fmla="*/ 1575487 h 2032687"/>
              <a:gd name="connsiteX54" fmla="*/ 1649627 w 2168610"/>
              <a:gd name="connsiteY54" fmla="*/ 1526060 h 2032687"/>
              <a:gd name="connsiteX55" fmla="*/ 1686697 w 2168610"/>
              <a:gd name="connsiteY55" fmla="*/ 1526060 h 2032687"/>
              <a:gd name="connsiteX56" fmla="*/ 1705232 w 2168610"/>
              <a:gd name="connsiteY56" fmla="*/ 1526060 h 2032687"/>
              <a:gd name="connsiteX57" fmla="*/ 1705232 w 2168610"/>
              <a:gd name="connsiteY57" fmla="*/ 1495168 h 2032687"/>
              <a:gd name="connsiteX58" fmla="*/ 1699054 w 2168610"/>
              <a:gd name="connsiteY58" fmla="*/ 1476633 h 2032687"/>
              <a:gd name="connsiteX59" fmla="*/ 1699054 w 2168610"/>
              <a:gd name="connsiteY59" fmla="*/ 1476633 h 2032687"/>
              <a:gd name="connsiteX60" fmla="*/ 1773194 w 2168610"/>
              <a:gd name="connsiteY60" fmla="*/ 1482811 h 2032687"/>
              <a:gd name="connsiteX61" fmla="*/ 1834978 w 2168610"/>
              <a:gd name="connsiteY61" fmla="*/ 1470455 h 2032687"/>
              <a:gd name="connsiteX62" fmla="*/ 1896762 w 2168610"/>
              <a:gd name="connsiteY62" fmla="*/ 1414849 h 2032687"/>
              <a:gd name="connsiteX63" fmla="*/ 1896762 w 2168610"/>
              <a:gd name="connsiteY63" fmla="*/ 1371600 h 2032687"/>
              <a:gd name="connsiteX64" fmla="*/ 1946189 w 2168610"/>
              <a:gd name="connsiteY64" fmla="*/ 1340709 h 2032687"/>
              <a:gd name="connsiteX65" fmla="*/ 1940010 w 2168610"/>
              <a:gd name="connsiteY65" fmla="*/ 1278925 h 2032687"/>
              <a:gd name="connsiteX66" fmla="*/ 1983259 w 2168610"/>
              <a:gd name="connsiteY66" fmla="*/ 1260390 h 2032687"/>
              <a:gd name="connsiteX67" fmla="*/ 2007973 w 2168610"/>
              <a:gd name="connsiteY67" fmla="*/ 1322173 h 2032687"/>
              <a:gd name="connsiteX68" fmla="*/ 2143897 w 2168610"/>
              <a:gd name="connsiteY68" fmla="*/ 1248033 h 2032687"/>
              <a:gd name="connsiteX69" fmla="*/ 2156254 w 2168610"/>
              <a:gd name="connsiteY69" fmla="*/ 1161536 h 2032687"/>
              <a:gd name="connsiteX70" fmla="*/ 2143897 w 2168610"/>
              <a:gd name="connsiteY70" fmla="*/ 1124465 h 2032687"/>
              <a:gd name="connsiteX71" fmla="*/ 2137719 w 2168610"/>
              <a:gd name="connsiteY71" fmla="*/ 1087395 h 2032687"/>
              <a:gd name="connsiteX72" fmla="*/ 2150075 w 2168610"/>
              <a:gd name="connsiteY72" fmla="*/ 1044146 h 2032687"/>
              <a:gd name="connsiteX73" fmla="*/ 2168610 w 2168610"/>
              <a:gd name="connsiteY73" fmla="*/ 1007076 h 2032687"/>
              <a:gd name="connsiteX74" fmla="*/ 2131540 w 2168610"/>
              <a:gd name="connsiteY74" fmla="*/ 895865 h 2032687"/>
              <a:gd name="connsiteX75" fmla="*/ 2100648 w 2168610"/>
              <a:gd name="connsiteY75" fmla="*/ 864973 h 2032687"/>
              <a:gd name="connsiteX76" fmla="*/ 2075935 w 2168610"/>
              <a:gd name="connsiteY76" fmla="*/ 784655 h 2032687"/>
              <a:gd name="connsiteX77" fmla="*/ 2063578 w 2168610"/>
              <a:gd name="connsiteY77" fmla="*/ 611660 h 2032687"/>
              <a:gd name="connsiteX78" fmla="*/ 2051221 w 2168610"/>
              <a:gd name="connsiteY78" fmla="*/ 512806 h 2032687"/>
              <a:gd name="connsiteX79" fmla="*/ 2032686 w 2168610"/>
              <a:gd name="connsiteY79" fmla="*/ 494271 h 2032687"/>
              <a:gd name="connsiteX80" fmla="*/ 1983259 w 2168610"/>
              <a:gd name="connsiteY80" fmla="*/ 518984 h 2032687"/>
              <a:gd name="connsiteX81" fmla="*/ 1872048 w 2168610"/>
              <a:gd name="connsiteY81" fmla="*/ 463379 h 2032687"/>
              <a:gd name="connsiteX82" fmla="*/ 1834978 w 2168610"/>
              <a:gd name="connsiteY82" fmla="*/ 463379 h 2032687"/>
              <a:gd name="connsiteX83" fmla="*/ 1767016 w 2168610"/>
              <a:gd name="connsiteY83" fmla="*/ 457200 h 2032687"/>
              <a:gd name="connsiteX84" fmla="*/ 1692875 w 2168610"/>
              <a:gd name="connsiteY84" fmla="*/ 512806 h 2032687"/>
              <a:gd name="connsiteX85" fmla="*/ 1631092 w 2168610"/>
              <a:gd name="connsiteY85" fmla="*/ 481914 h 2032687"/>
              <a:gd name="connsiteX86" fmla="*/ 1594021 w 2168610"/>
              <a:gd name="connsiteY86" fmla="*/ 494271 h 2032687"/>
              <a:gd name="connsiteX87" fmla="*/ 1594021 w 2168610"/>
              <a:gd name="connsiteY87" fmla="*/ 494271 h 2032687"/>
              <a:gd name="connsiteX88" fmla="*/ 1519881 w 2168610"/>
              <a:gd name="connsiteY88" fmla="*/ 488092 h 2032687"/>
              <a:gd name="connsiteX89" fmla="*/ 1488989 w 2168610"/>
              <a:gd name="connsiteY89" fmla="*/ 463379 h 2032687"/>
              <a:gd name="connsiteX90" fmla="*/ 1439562 w 2168610"/>
              <a:gd name="connsiteY90" fmla="*/ 481914 h 2032687"/>
              <a:gd name="connsiteX91" fmla="*/ 1353065 w 2168610"/>
              <a:gd name="connsiteY91" fmla="*/ 438665 h 2032687"/>
              <a:gd name="connsiteX92" fmla="*/ 1291281 w 2168610"/>
              <a:gd name="connsiteY92" fmla="*/ 444844 h 2032687"/>
              <a:gd name="connsiteX93" fmla="*/ 1260389 w 2168610"/>
              <a:gd name="connsiteY93" fmla="*/ 432487 h 2032687"/>
              <a:gd name="connsiteX94" fmla="*/ 1235675 w 2168610"/>
              <a:gd name="connsiteY94" fmla="*/ 432487 h 2032687"/>
              <a:gd name="connsiteX95" fmla="*/ 1210962 w 2168610"/>
              <a:gd name="connsiteY95" fmla="*/ 389238 h 2032687"/>
              <a:gd name="connsiteX96" fmla="*/ 1136821 w 2168610"/>
              <a:gd name="connsiteY96" fmla="*/ 395417 h 2032687"/>
              <a:gd name="connsiteX97" fmla="*/ 1105929 w 2168610"/>
              <a:gd name="connsiteY97" fmla="*/ 364525 h 2032687"/>
              <a:gd name="connsiteX98" fmla="*/ 1087394 w 2168610"/>
              <a:gd name="connsiteY98" fmla="*/ 364525 h 2032687"/>
              <a:gd name="connsiteX99" fmla="*/ 1075037 w 2168610"/>
              <a:gd name="connsiteY99" fmla="*/ 352168 h 2032687"/>
              <a:gd name="connsiteX100" fmla="*/ 1062681 w 2168610"/>
              <a:gd name="connsiteY100" fmla="*/ 345990 h 2032687"/>
              <a:gd name="connsiteX101" fmla="*/ 1068450 w 2168610"/>
              <a:gd name="connsiteY101" fmla="*/ 3796 h 2032687"/>
              <a:gd name="connsiteX102" fmla="*/ 598875 w 2168610"/>
              <a:gd name="connsiteY102" fmla="*/ 0 h 203268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21 w 2168610"/>
              <a:gd name="connsiteY87" fmla="*/ 501411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53065 w 2168610"/>
              <a:gd name="connsiteY91" fmla="*/ 445805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36821 w 2168610"/>
              <a:gd name="connsiteY96" fmla="*/ 402557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21 w 2168610"/>
              <a:gd name="connsiteY87" fmla="*/ 501411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53065 w 2168610"/>
              <a:gd name="connsiteY91" fmla="*/ 445805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83 w 2168610"/>
              <a:gd name="connsiteY87" fmla="*/ 489288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53065 w 2168610"/>
              <a:gd name="connsiteY91" fmla="*/ 445805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83 w 2168610"/>
              <a:gd name="connsiteY87" fmla="*/ 489288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62643 w 2168610"/>
              <a:gd name="connsiteY91" fmla="*/ 433707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83 w 2168610"/>
              <a:gd name="connsiteY87" fmla="*/ 489288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62643 w 2168610"/>
              <a:gd name="connsiteY91" fmla="*/ 433707 h 2039827"/>
              <a:gd name="connsiteX92" fmla="*/ 1291281 w 2168610"/>
              <a:gd name="connsiteY92" fmla="*/ 451984 h 2039827"/>
              <a:gd name="connsiteX93" fmla="*/ 1260389 w 2168610"/>
              <a:gd name="connsiteY93" fmla="*/ 439627 h 2039827"/>
              <a:gd name="connsiteX94" fmla="*/ 1240486 w 2168610"/>
              <a:gd name="connsiteY94" fmla="*/ 432292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602245 w 2171957"/>
              <a:gd name="connsiteY0" fmla="*/ 0 h 2039827"/>
              <a:gd name="connsiteX1" fmla="*/ 584114 w 2171957"/>
              <a:gd name="connsiteY1" fmla="*/ 872113 h 2039827"/>
              <a:gd name="connsiteX2" fmla="*/ 0 w 2171957"/>
              <a:gd name="connsiteY2" fmla="*/ 841299 h 2039827"/>
              <a:gd name="connsiteX3" fmla="*/ 3347 w 2171957"/>
              <a:gd name="connsiteY3" fmla="*/ 890649 h 2039827"/>
              <a:gd name="connsiteX4" fmla="*/ 52774 w 2171957"/>
              <a:gd name="connsiteY4" fmla="*/ 921540 h 2039827"/>
              <a:gd name="connsiteX5" fmla="*/ 108379 w 2171957"/>
              <a:gd name="connsiteY5" fmla="*/ 989503 h 2039827"/>
              <a:gd name="connsiteX6" fmla="*/ 157806 w 2171957"/>
              <a:gd name="connsiteY6" fmla="*/ 1063643 h 2039827"/>
              <a:gd name="connsiteX7" fmla="*/ 207233 w 2171957"/>
              <a:gd name="connsiteY7" fmla="*/ 1076000 h 2039827"/>
              <a:gd name="connsiteX8" fmla="*/ 244303 w 2171957"/>
              <a:gd name="connsiteY8" fmla="*/ 1125427 h 2039827"/>
              <a:gd name="connsiteX9" fmla="*/ 275195 w 2171957"/>
              <a:gd name="connsiteY9" fmla="*/ 1174854 h 2039827"/>
              <a:gd name="connsiteX10" fmla="*/ 299909 w 2171957"/>
              <a:gd name="connsiteY10" fmla="*/ 1230459 h 2039827"/>
              <a:gd name="connsiteX11" fmla="*/ 312266 w 2171957"/>
              <a:gd name="connsiteY11" fmla="*/ 1304600 h 2039827"/>
              <a:gd name="connsiteX12" fmla="*/ 330801 w 2171957"/>
              <a:gd name="connsiteY12" fmla="*/ 1329313 h 2039827"/>
              <a:gd name="connsiteX13" fmla="*/ 435833 w 2171957"/>
              <a:gd name="connsiteY13" fmla="*/ 1409632 h 2039827"/>
              <a:gd name="connsiteX14" fmla="*/ 442012 w 2171957"/>
              <a:gd name="connsiteY14" fmla="*/ 1384919 h 2039827"/>
              <a:gd name="connsiteX15" fmla="*/ 577936 w 2171957"/>
              <a:gd name="connsiteY15" fmla="*/ 1452881 h 2039827"/>
              <a:gd name="connsiteX16" fmla="*/ 577936 w 2171957"/>
              <a:gd name="connsiteY16" fmla="*/ 1452881 h 2039827"/>
              <a:gd name="connsiteX17" fmla="*/ 608828 w 2171957"/>
              <a:gd name="connsiteY17" fmla="*/ 1397276 h 2039827"/>
              <a:gd name="connsiteX18" fmla="*/ 664433 w 2171957"/>
              <a:gd name="connsiteY18" fmla="*/ 1329313 h 2039827"/>
              <a:gd name="connsiteX19" fmla="*/ 732395 w 2171957"/>
              <a:gd name="connsiteY19" fmla="*/ 1310778 h 2039827"/>
              <a:gd name="connsiteX20" fmla="*/ 825071 w 2171957"/>
              <a:gd name="connsiteY20" fmla="*/ 1323135 h 2039827"/>
              <a:gd name="connsiteX21" fmla="*/ 905390 w 2171957"/>
              <a:gd name="connsiteY21" fmla="*/ 1384919 h 2039827"/>
              <a:gd name="connsiteX22" fmla="*/ 960995 w 2171957"/>
              <a:gd name="connsiteY22" fmla="*/ 1465238 h 2039827"/>
              <a:gd name="connsiteX23" fmla="*/ 1016601 w 2171957"/>
              <a:gd name="connsiteY23" fmla="*/ 1545557 h 2039827"/>
              <a:gd name="connsiteX24" fmla="*/ 1066028 w 2171957"/>
              <a:gd name="connsiteY24" fmla="*/ 1632054 h 2039827"/>
              <a:gd name="connsiteX25" fmla="*/ 1121633 w 2171957"/>
              <a:gd name="connsiteY25" fmla="*/ 1700016 h 2039827"/>
              <a:gd name="connsiteX26" fmla="*/ 1171060 w 2171957"/>
              <a:gd name="connsiteY26" fmla="*/ 1737086 h 2039827"/>
              <a:gd name="connsiteX27" fmla="*/ 1201952 w 2171957"/>
              <a:gd name="connsiteY27" fmla="*/ 1817405 h 2039827"/>
              <a:gd name="connsiteX28" fmla="*/ 1226666 w 2171957"/>
              <a:gd name="connsiteY28" fmla="*/ 1879189 h 2039827"/>
              <a:gd name="connsiteX29" fmla="*/ 1251379 w 2171957"/>
              <a:gd name="connsiteY29" fmla="*/ 1940973 h 2039827"/>
              <a:gd name="connsiteX30" fmla="*/ 1282271 w 2171957"/>
              <a:gd name="connsiteY30" fmla="*/ 1984222 h 2039827"/>
              <a:gd name="connsiteX31" fmla="*/ 1344055 w 2171957"/>
              <a:gd name="connsiteY31" fmla="*/ 2008935 h 2039827"/>
              <a:gd name="connsiteX32" fmla="*/ 1442909 w 2171957"/>
              <a:gd name="connsiteY32" fmla="*/ 2027470 h 2039827"/>
              <a:gd name="connsiteX33" fmla="*/ 1517049 w 2171957"/>
              <a:gd name="connsiteY33" fmla="*/ 2039827 h 2039827"/>
              <a:gd name="connsiteX34" fmla="*/ 1609725 w 2171957"/>
              <a:gd name="connsiteY34" fmla="*/ 2039827 h 2039827"/>
              <a:gd name="connsiteX35" fmla="*/ 1591190 w 2171957"/>
              <a:gd name="connsiteY35" fmla="*/ 2027470 h 2039827"/>
              <a:gd name="connsiteX36" fmla="*/ 1591190 w 2171957"/>
              <a:gd name="connsiteY36" fmla="*/ 2027470 h 2039827"/>
              <a:gd name="connsiteX37" fmla="*/ 1578833 w 2171957"/>
              <a:gd name="connsiteY37" fmla="*/ 1959508 h 2039827"/>
              <a:gd name="connsiteX38" fmla="*/ 1554120 w 2171957"/>
              <a:gd name="connsiteY38" fmla="*/ 1928616 h 2039827"/>
              <a:gd name="connsiteX39" fmla="*/ 1547941 w 2171957"/>
              <a:gd name="connsiteY39" fmla="*/ 1891546 h 2039827"/>
              <a:gd name="connsiteX40" fmla="*/ 1529406 w 2171957"/>
              <a:gd name="connsiteY40" fmla="*/ 1848297 h 2039827"/>
              <a:gd name="connsiteX41" fmla="*/ 1541763 w 2171957"/>
              <a:gd name="connsiteY41" fmla="*/ 1817405 h 2039827"/>
              <a:gd name="connsiteX42" fmla="*/ 1535584 w 2171957"/>
              <a:gd name="connsiteY42" fmla="*/ 1798870 h 2039827"/>
              <a:gd name="connsiteX43" fmla="*/ 1492336 w 2171957"/>
              <a:gd name="connsiteY43" fmla="*/ 1774157 h 2039827"/>
              <a:gd name="connsiteX44" fmla="*/ 1541763 w 2171957"/>
              <a:gd name="connsiteY44" fmla="*/ 1743265 h 2039827"/>
              <a:gd name="connsiteX45" fmla="*/ 1547941 w 2171957"/>
              <a:gd name="connsiteY45" fmla="*/ 1730908 h 2039827"/>
              <a:gd name="connsiteX46" fmla="*/ 1554120 w 2171957"/>
              <a:gd name="connsiteY46" fmla="*/ 1700016 h 2039827"/>
              <a:gd name="connsiteX47" fmla="*/ 1529406 w 2171957"/>
              <a:gd name="connsiteY47" fmla="*/ 1669124 h 2039827"/>
              <a:gd name="connsiteX48" fmla="*/ 1554120 w 2171957"/>
              <a:gd name="connsiteY48" fmla="*/ 1669124 h 2039827"/>
              <a:gd name="connsiteX49" fmla="*/ 1578833 w 2171957"/>
              <a:gd name="connsiteY49" fmla="*/ 1650589 h 2039827"/>
              <a:gd name="connsiteX50" fmla="*/ 1554120 w 2171957"/>
              <a:gd name="connsiteY50" fmla="*/ 1594984 h 2039827"/>
              <a:gd name="connsiteX51" fmla="*/ 1554120 w 2171957"/>
              <a:gd name="connsiteY51" fmla="*/ 1594984 h 2039827"/>
              <a:gd name="connsiteX52" fmla="*/ 1622082 w 2171957"/>
              <a:gd name="connsiteY52" fmla="*/ 1594984 h 2039827"/>
              <a:gd name="connsiteX53" fmla="*/ 1634439 w 2171957"/>
              <a:gd name="connsiteY53" fmla="*/ 1582627 h 2039827"/>
              <a:gd name="connsiteX54" fmla="*/ 1652974 w 2171957"/>
              <a:gd name="connsiteY54" fmla="*/ 1533200 h 2039827"/>
              <a:gd name="connsiteX55" fmla="*/ 1690044 w 2171957"/>
              <a:gd name="connsiteY55" fmla="*/ 1533200 h 2039827"/>
              <a:gd name="connsiteX56" fmla="*/ 1708579 w 2171957"/>
              <a:gd name="connsiteY56" fmla="*/ 1533200 h 2039827"/>
              <a:gd name="connsiteX57" fmla="*/ 1708579 w 2171957"/>
              <a:gd name="connsiteY57" fmla="*/ 1502308 h 2039827"/>
              <a:gd name="connsiteX58" fmla="*/ 1702401 w 2171957"/>
              <a:gd name="connsiteY58" fmla="*/ 1483773 h 2039827"/>
              <a:gd name="connsiteX59" fmla="*/ 1702401 w 2171957"/>
              <a:gd name="connsiteY59" fmla="*/ 1483773 h 2039827"/>
              <a:gd name="connsiteX60" fmla="*/ 1776541 w 2171957"/>
              <a:gd name="connsiteY60" fmla="*/ 1489951 h 2039827"/>
              <a:gd name="connsiteX61" fmla="*/ 1838325 w 2171957"/>
              <a:gd name="connsiteY61" fmla="*/ 1477595 h 2039827"/>
              <a:gd name="connsiteX62" fmla="*/ 1900109 w 2171957"/>
              <a:gd name="connsiteY62" fmla="*/ 1421989 h 2039827"/>
              <a:gd name="connsiteX63" fmla="*/ 1900109 w 2171957"/>
              <a:gd name="connsiteY63" fmla="*/ 1378740 h 2039827"/>
              <a:gd name="connsiteX64" fmla="*/ 1949536 w 2171957"/>
              <a:gd name="connsiteY64" fmla="*/ 1347849 h 2039827"/>
              <a:gd name="connsiteX65" fmla="*/ 1943357 w 2171957"/>
              <a:gd name="connsiteY65" fmla="*/ 1286065 h 2039827"/>
              <a:gd name="connsiteX66" fmla="*/ 1986606 w 2171957"/>
              <a:gd name="connsiteY66" fmla="*/ 1267530 h 2039827"/>
              <a:gd name="connsiteX67" fmla="*/ 2011320 w 2171957"/>
              <a:gd name="connsiteY67" fmla="*/ 1329313 h 2039827"/>
              <a:gd name="connsiteX68" fmla="*/ 2147244 w 2171957"/>
              <a:gd name="connsiteY68" fmla="*/ 1255173 h 2039827"/>
              <a:gd name="connsiteX69" fmla="*/ 2159601 w 2171957"/>
              <a:gd name="connsiteY69" fmla="*/ 1168676 h 2039827"/>
              <a:gd name="connsiteX70" fmla="*/ 2147244 w 2171957"/>
              <a:gd name="connsiteY70" fmla="*/ 1131605 h 2039827"/>
              <a:gd name="connsiteX71" fmla="*/ 2141066 w 2171957"/>
              <a:gd name="connsiteY71" fmla="*/ 1094535 h 2039827"/>
              <a:gd name="connsiteX72" fmla="*/ 2153422 w 2171957"/>
              <a:gd name="connsiteY72" fmla="*/ 1051286 h 2039827"/>
              <a:gd name="connsiteX73" fmla="*/ 2171957 w 2171957"/>
              <a:gd name="connsiteY73" fmla="*/ 1014216 h 2039827"/>
              <a:gd name="connsiteX74" fmla="*/ 2134887 w 2171957"/>
              <a:gd name="connsiteY74" fmla="*/ 903005 h 2039827"/>
              <a:gd name="connsiteX75" fmla="*/ 2103995 w 2171957"/>
              <a:gd name="connsiteY75" fmla="*/ 872113 h 2039827"/>
              <a:gd name="connsiteX76" fmla="*/ 2079282 w 2171957"/>
              <a:gd name="connsiteY76" fmla="*/ 791795 h 2039827"/>
              <a:gd name="connsiteX77" fmla="*/ 2066925 w 2171957"/>
              <a:gd name="connsiteY77" fmla="*/ 618800 h 2039827"/>
              <a:gd name="connsiteX78" fmla="*/ 2054568 w 2171957"/>
              <a:gd name="connsiteY78" fmla="*/ 519946 h 2039827"/>
              <a:gd name="connsiteX79" fmla="*/ 2036033 w 2171957"/>
              <a:gd name="connsiteY79" fmla="*/ 501411 h 2039827"/>
              <a:gd name="connsiteX80" fmla="*/ 1986606 w 2171957"/>
              <a:gd name="connsiteY80" fmla="*/ 526124 h 2039827"/>
              <a:gd name="connsiteX81" fmla="*/ 1875395 w 2171957"/>
              <a:gd name="connsiteY81" fmla="*/ 470519 h 2039827"/>
              <a:gd name="connsiteX82" fmla="*/ 1838325 w 2171957"/>
              <a:gd name="connsiteY82" fmla="*/ 470519 h 2039827"/>
              <a:gd name="connsiteX83" fmla="*/ 1770363 w 2171957"/>
              <a:gd name="connsiteY83" fmla="*/ 464340 h 2039827"/>
              <a:gd name="connsiteX84" fmla="*/ 1696222 w 2171957"/>
              <a:gd name="connsiteY84" fmla="*/ 519946 h 2039827"/>
              <a:gd name="connsiteX85" fmla="*/ 1634439 w 2171957"/>
              <a:gd name="connsiteY85" fmla="*/ 489054 h 2039827"/>
              <a:gd name="connsiteX86" fmla="*/ 1597368 w 2171957"/>
              <a:gd name="connsiteY86" fmla="*/ 501411 h 2039827"/>
              <a:gd name="connsiteX87" fmla="*/ 1597430 w 2171957"/>
              <a:gd name="connsiteY87" fmla="*/ 489288 h 2039827"/>
              <a:gd name="connsiteX88" fmla="*/ 1523228 w 2171957"/>
              <a:gd name="connsiteY88" fmla="*/ 495232 h 2039827"/>
              <a:gd name="connsiteX89" fmla="*/ 1492336 w 2171957"/>
              <a:gd name="connsiteY89" fmla="*/ 470519 h 2039827"/>
              <a:gd name="connsiteX90" fmla="*/ 1442909 w 2171957"/>
              <a:gd name="connsiteY90" fmla="*/ 489054 h 2039827"/>
              <a:gd name="connsiteX91" fmla="*/ 1365990 w 2171957"/>
              <a:gd name="connsiteY91" fmla="*/ 433707 h 2039827"/>
              <a:gd name="connsiteX92" fmla="*/ 1294628 w 2171957"/>
              <a:gd name="connsiteY92" fmla="*/ 451984 h 2039827"/>
              <a:gd name="connsiteX93" fmla="*/ 1263736 w 2171957"/>
              <a:gd name="connsiteY93" fmla="*/ 439627 h 2039827"/>
              <a:gd name="connsiteX94" fmla="*/ 1243833 w 2171957"/>
              <a:gd name="connsiteY94" fmla="*/ 432292 h 2039827"/>
              <a:gd name="connsiteX95" fmla="*/ 1214309 w 2171957"/>
              <a:gd name="connsiteY95" fmla="*/ 396378 h 2039827"/>
              <a:gd name="connsiteX96" fmla="*/ 1147357 w 2171957"/>
              <a:gd name="connsiteY96" fmla="*/ 390478 h 2039827"/>
              <a:gd name="connsiteX97" fmla="*/ 1109276 w 2171957"/>
              <a:gd name="connsiteY97" fmla="*/ 371665 h 2039827"/>
              <a:gd name="connsiteX98" fmla="*/ 1090741 w 2171957"/>
              <a:gd name="connsiteY98" fmla="*/ 371665 h 2039827"/>
              <a:gd name="connsiteX99" fmla="*/ 1078384 w 2171957"/>
              <a:gd name="connsiteY99" fmla="*/ 359308 h 2039827"/>
              <a:gd name="connsiteX100" fmla="*/ 1066028 w 2171957"/>
              <a:gd name="connsiteY100" fmla="*/ 353130 h 2039827"/>
              <a:gd name="connsiteX101" fmla="*/ 1071797 w 2171957"/>
              <a:gd name="connsiteY101" fmla="*/ 10936 h 2039827"/>
              <a:gd name="connsiteX102" fmla="*/ 602245 w 2171957"/>
              <a:gd name="connsiteY102" fmla="*/ 0 h 2039827"/>
              <a:gd name="connsiteX0" fmla="*/ 608423 w 2178135"/>
              <a:gd name="connsiteY0" fmla="*/ 0 h 2039827"/>
              <a:gd name="connsiteX1" fmla="*/ 590292 w 2178135"/>
              <a:gd name="connsiteY1" fmla="*/ 872113 h 2039827"/>
              <a:gd name="connsiteX2" fmla="*/ 6178 w 2178135"/>
              <a:gd name="connsiteY2" fmla="*/ 841299 h 2039827"/>
              <a:gd name="connsiteX3" fmla="*/ 0 w 2178135"/>
              <a:gd name="connsiteY3" fmla="*/ 880734 h 2039827"/>
              <a:gd name="connsiteX4" fmla="*/ 58952 w 2178135"/>
              <a:gd name="connsiteY4" fmla="*/ 921540 h 2039827"/>
              <a:gd name="connsiteX5" fmla="*/ 114557 w 2178135"/>
              <a:gd name="connsiteY5" fmla="*/ 989503 h 2039827"/>
              <a:gd name="connsiteX6" fmla="*/ 163984 w 2178135"/>
              <a:gd name="connsiteY6" fmla="*/ 1063643 h 2039827"/>
              <a:gd name="connsiteX7" fmla="*/ 213411 w 2178135"/>
              <a:gd name="connsiteY7" fmla="*/ 1076000 h 2039827"/>
              <a:gd name="connsiteX8" fmla="*/ 250481 w 2178135"/>
              <a:gd name="connsiteY8" fmla="*/ 1125427 h 2039827"/>
              <a:gd name="connsiteX9" fmla="*/ 281373 w 2178135"/>
              <a:gd name="connsiteY9" fmla="*/ 1174854 h 2039827"/>
              <a:gd name="connsiteX10" fmla="*/ 306087 w 2178135"/>
              <a:gd name="connsiteY10" fmla="*/ 1230459 h 2039827"/>
              <a:gd name="connsiteX11" fmla="*/ 318444 w 2178135"/>
              <a:gd name="connsiteY11" fmla="*/ 1304600 h 2039827"/>
              <a:gd name="connsiteX12" fmla="*/ 336979 w 2178135"/>
              <a:gd name="connsiteY12" fmla="*/ 1329313 h 2039827"/>
              <a:gd name="connsiteX13" fmla="*/ 442011 w 2178135"/>
              <a:gd name="connsiteY13" fmla="*/ 1409632 h 2039827"/>
              <a:gd name="connsiteX14" fmla="*/ 448190 w 2178135"/>
              <a:gd name="connsiteY14" fmla="*/ 1384919 h 2039827"/>
              <a:gd name="connsiteX15" fmla="*/ 584114 w 2178135"/>
              <a:gd name="connsiteY15" fmla="*/ 1452881 h 2039827"/>
              <a:gd name="connsiteX16" fmla="*/ 584114 w 2178135"/>
              <a:gd name="connsiteY16" fmla="*/ 1452881 h 2039827"/>
              <a:gd name="connsiteX17" fmla="*/ 615006 w 2178135"/>
              <a:gd name="connsiteY17" fmla="*/ 1397276 h 2039827"/>
              <a:gd name="connsiteX18" fmla="*/ 670611 w 2178135"/>
              <a:gd name="connsiteY18" fmla="*/ 1329313 h 2039827"/>
              <a:gd name="connsiteX19" fmla="*/ 738573 w 2178135"/>
              <a:gd name="connsiteY19" fmla="*/ 1310778 h 2039827"/>
              <a:gd name="connsiteX20" fmla="*/ 831249 w 2178135"/>
              <a:gd name="connsiteY20" fmla="*/ 1323135 h 2039827"/>
              <a:gd name="connsiteX21" fmla="*/ 911568 w 2178135"/>
              <a:gd name="connsiteY21" fmla="*/ 1384919 h 2039827"/>
              <a:gd name="connsiteX22" fmla="*/ 967173 w 2178135"/>
              <a:gd name="connsiteY22" fmla="*/ 1465238 h 2039827"/>
              <a:gd name="connsiteX23" fmla="*/ 1022779 w 2178135"/>
              <a:gd name="connsiteY23" fmla="*/ 1545557 h 2039827"/>
              <a:gd name="connsiteX24" fmla="*/ 1072206 w 2178135"/>
              <a:gd name="connsiteY24" fmla="*/ 1632054 h 2039827"/>
              <a:gd name="connsiteX25" fmla="*/ 1127811 w 2178135"/>
              <a:gd name="connsiteY25" fmla="*/ 1700016 h 2039827"/>
              <a:gd name="connsiteX26" fmla="*/ 1177238 w 2178135"/>
              <a:gd name="connsiteY26" fmla="*/ 1737086 h 2039827"/>
              <a:gd name="connsiteX27" fmla="*/ 1208130 w 2178135"/>
              <a:gd name="connsiteY27" fmla="*/ 1817405 h 2039827"/>
              <a:gd name="connsiteX28" fmla="*/ 1232844 w 2178135"/>
              <a:gd name="connsiteY28" fmla="*/ 1879189 h 2039827"/>
              <a:gd name="connsiteX29" fmla="*/ 1257557 w 2178135"/>
              <a:gd name="connsiteY29" fmla="*/ 1940973 h 2039827"/>
              <a:gd name="connsiteX30" fmla="*/ 1288449 w 2178135"/>
              <a:gd name="connsiteY30" fmla="*/ 1984222 h 2039827"/>
              <a:gd name="connsiteX31" fmla="*/ 1350233 w 2178135"/>
              <a:gd name="connsiteY31" fmla="*/ 2008935 h 2039827"/>
              <a:gd name="connsiteX32" fmla="*/ 1449087 w 2178135"/>
              <a:gd name="connsiteY32" fmla="*/ 2027470 h 2039827"/>
              <a:gd name="connsiteX33" fmla="*/ 1523227 w 2178135"/>
              <a:gd name="connsiteY33" fmla="*/ 2039827 h 2039827"/>
              <a:gd name="connsiteX34" fmla="*/ 1615903 w 2178135"/>
              <a:gd name="connsiteY34" fmla="*/ 2039827 h 2039827"/>
              <a:gd name="connsiteX35" fmla="*/ 1597368 w 2178135"/>
              <a:gd name="connsiteY35" fmla="*/ 2027470 h 2039827"/>
              <a:gd name="connsiteX36" fmla="*/ 1597368 w 2178135"/>
              <a:gd name="connsiteY36" fmla="*/ 2027470 h 2039827"/>
              <a:gd name="connsiteX37" fmla="*/ 1585011 w 2178135"/>
              <a:gd name="connsiteY37" fmla="*/ 1959508 h 2039827"/>
              <a:gd name="connsiteX38" fmla="*/ 1560298 w 2178135"/>
              <a:gd name="connsiteY38" fmla="*/ 1928616 h 2039827"/>
              <a:gd name="connsiteX39" fmla="*/ 1554119 w 2178135"/>
              <a:gd name="connsiteY39" fmla="*/ 1891546 h 2039827"/>
              <a:gd name="connsiteX40" fmla="*/ 1535584 w 2178135"/>
              <a:gd name="connsiteY40" fmla="*/ 1848297 h 2039827"/>
              <a:gd name="connsiteX41" fmla="*/ 1547941 w 2178135"/>
              <a:gd name="connsiteY41" fmla="*/ 1817405 h 2039827"/>
              <a:gd name="connsiteX42" fmla="*/ 1541762 w 2178135"/>
              <a:gd name="connsiteY42" fmla="*/ 1798870 h 2039827"/>
              <a:gd name="connsiteX43" fmla="*/ 1498514 w 2178135"/>
              <a:gd name="connsiteY43" fmla="*/ 1774157 h 2039827"/>
              <a:gd name="connsiteX44" fmla="*/ 1547941 w 2178135"/>
              <a:gd name="connsiteY44" fmla="*/ 1743265 h 2039827"/>
              <a:gd name="connsiteX45" fmla="*/ 1554119 w 2178135"/>
              <a:gd name="connsiteY45" fmla="*/ 1730908 h 2039827"/>
              <a:gd name="connsiteX46" fmla="*/ 1560298 w 2178135"/>
              <a:gd name="connsiteY46" fmla="*/ 1700016 h 2039827"/>
              <a:gd name="connsiteX47" fmla="*/ 1535584 w 2178135"/>
              <a:gd name="connsiteY47" fmla="*/ 1669124 h 2039827"/>
              <a:gd name="connsiteX48" fmla="*/ 1560298 w 2178135"/>
              <a:gd name="connsiteY48" fmla="*/ 1669124 h 2039827"/>
              <a:gd name="connsiteX49" fmla="*/ 1585011 w 2178135"/>
              <a:gd name="connsiteY49" fmla="*/ 1650589 h 2039827"/>
              <a:gd name="connsiteX50" fmla="*/ 1560298 w 2178135"/>
              <a:gd name="connsiteY50" fmla="*/ 1594984 h 2039827"/>
              <a:gd name="connsiteX51" fmla="*/ 1560298 w 2178135"/>
              <a:gd name="connsiteY51" fmla="*/ 1594984 h 2039827"/>
              <a:gd name="connsiteX52" fmla="*/ 1628260 w 2178135"/>
              <a:gd name="connsiteY52" fmla="*/ 1594984 h 2039827"/>
              <a:gd name="connsiteX53" fmla="*/ 1640617 w 2178135"/>
              <a:gd name="connsiteY53" fmla="*/ 1582627 h 2039827"/>
              <a:gd name="connsiteX54" fmla="*/ 1659152 w 2178135"/>
              <a:gd name="connsiteY54" fmla="*/ 1533200 h 2039827"/>
              <a:gd name="connsiteX55" fmla="*/ 1696222 w 2178135"/>
              <a:gd name="connsiteY55" fmla="*/ 1533200 h 2039827"/>
              <a:gd name="connsiteX56" fmla="*/ 1714757 w 2178135"/>
              <a:gd name="connsiteY56" fmla="*/ 1533200 h 2039827"/>
              <a:gd name="connsiteX57" fmla="*/ 1714757 w 2178135"/>
              <a:gd name="connsiteY57" fmla="*/ 1502308 h 2039827"/>
              <a:gd name="connsiteX58" fmla="*/ 1708579 w 2178135"/>
              <a:gd name="connsiteY58" fmla="*/ 1483773 h 2039827"/>
              <a:gd name="connsiteX59" fmla="*/ 1708579 w 2178135"/>
              <a:gd name="connsiteY59" fmla="*/ 1483773 h 2039827"/>
              <a:gd name="connsiteX60" fmla="*/ 1782719 w 2178135"/>
              <a:gd name="connsiteY60" fmla="*/ 1489951 h 2039827"/>
              <a:gd name="connsiteX61" fmla="*/ 1844503 w 2178135"/>
              <a:gd name="connsiteY61" fmla="*/ 1477595 h 2039827"/>
              <a:gd name="connsiteX62" fmla="*/ 1906287 w 2178135"/>
              <a:gd name="connsiteY62" fmla="*/ 1421989 h 2039827"/>
              <a:gd name="connsiteX63" fmla="*/ 1906287 w 2178135"/>
              <a:gd name="connsiteY63" fmla="*/ 1378740 h 2039827"/>
              <a:gd name="connsiteX64" fmla="*/ 1955714 w 2178135"/>
              <a:gd name="connsiteY64" fmla="*/ 1347849 h 2039827"/>
              <a:gd name="connsiteX65" fmla="*/ 1949535 w 2178135"/>
              <a:gd name="connsiteY65" fmla="*/ 1286065 h 2039827"/>
              <a:gd name="connsiteX66" fmla="*/ 1992784 w 2178135"/>
              <a:gd name="connsiteY66" fmla="*/ 1267530 h 2039827"/>
              <a:gd name="connsiteX67" fmla="*/ 2017498 w 2178135"/>
              <a:gd name="connsiteY67" fmla="*/ 1329313 h 2039827"/>
              <a:gd name="connsiteX68" fmla="*/ 2153422 w 2178135"/>
              <a:gd name="connsiteY68" fmla="*/ 1255173 h 2039827"/>
              <a:gd name="connsiteX69" fmla="*/ 2165779 w 2178135"/>
              <a:gd name="connsiteY69" fmla="*/ 1168676 h 2039827"/>
              <a:gd name="connsiteX70" fmla="*/ 2153422 w 2178135"/>
              <a:gd name="connsiteY70" fmla="*/ 1131605 h 2039827"/>
              <a:gd name="connsiteX71" fmla="*/ 2147244 w 2178135"/>
              <a:gd name="connsiteY71" fmla="*/ 1094535 h 2039827"/>
              <a:gd name="connsiteX72" fmla="*/ 2159600 w 2178135"/>
              <a:gd name="connsiteY72" fmla="*/ 1051286 h 2039827"/>
              <a:gd name="connsiteX73" fmla="*/ 2178135 w 2178135"/>
              <a:gd name="connsiteY73" fmla="*/ 1014216 h 2039827"/>
              <a:gd name="connsiteX74" fmla="*/ 2141065 w 2178135"/>
              <a:gd name="connsiteY74" fmla="*/ 903005 h 2039827"/>
              <a:gd name="connsiteX75" fmla="*/ 2110173 w 2178135"/>
              <a:gd name="connsiteY75" fmla="*/ 872113 h 2039827"/>
              <a:gd name="connsiteX76" fmla="*/ 2085460 w 2178135"/>
              <a:gd name="connsiteY76" fmla="*/ 791795 h 2039827"/>
              <a:gd name="connsiteX77" fmla="*/ 2073103 w 2178135"/>
              <a:gd name="connsiteY77" fmla="*/ 618800 h 2039827"/>
              <a:gd name="connsiteX78" fmla="*/ 2060746 w 2178135"/>
              <a:gd name="connsiteY78" fmla="*/ 519946 h 2039827"/>
              <a:gd name="connsiteX79" fmla="*/ 2042211 w 2178135"/>
              <a:gd name="connsiteY79" fmla="*/ 501411 h 2039827"/>
              <a:gd name="connsiteX80" fmla="*/ 1992784 w 2178135"/>
              <a:gd name="connsiteY80" fmla="*/ 526124 h 2039827"/>
              <a:gd name="connsiteX81" fmla="*/ 1881573 w 2178135"/>
              <a:gd name="connsiteY81" fmla="*/ 470519 h 2039827"/>
              <a:gd name="connsiteX82" fmla="*/ 1844503 w 2178135"/>
              <a:gd name="connsiteY82" fmla="*/ 470519 h 2039827"/>
              <a:gd name="connsiteX83" fmla="*/ 1776541 w 2178135"/>
              <a:gd name="connsiteY83" fmla="*/ 464340 h 2039827"/>
              <a:gd name="connsiteX84" fmla="*/ 1702400 w 2178135"/>
              <a:gd name="connsiteY84" fmla="*/ 519946 h 2039827"/>
              <a:gd name="connsiteX85" fmla="*/ 1640617 w 2178135"/>
              <a:gd name="connsiteY85" fmla="*/ 489054 h 2039827"/>
              <a:gd name="connsiteX86" fmla="*/ 1603546 w 2178135"/>
              <a:gd name="connsiteY86" fmla="*/ 501411 h 2039827"/>
              <a:gd name="connsiteX87" fmla="*/ 1603608 w 2178135"/>
              <a:gd name="connsiteY87" fmla="*/ 489288 h 2039827"/>
              <a:gd name="connsiteX88" fmla="*/ 1529406 w 2178135"/>
              <a:gd name="connsiteY88" fmla="*/ 495232 h 2039827"/>
              <a:gd name="connsiteX89" fmla="*/ 1498514 w 2178135"/>
              <a:gd name="connsiteY89" fmla="*/ 470519 h 2039827"/>
              <a:gd name="connsiteX90" fmla="*/ 1449087 w 2178135"/>
              <a:gd name="connsiteY90" fmla="*/ 489054 h 2039827"/>
              <a:gd name="connsiteX91" fmla="*/ 1372168 w 2178135"/>
              <a:gd name="connsiteY91" fmla="*/ 433707 h 2039827"/>
              <a:gd name="connsiteX92" fmla="*/ 1300806 w 2178135"/>
              <a:gd name="connsiteY92" fmla="*/ 451984 h 2039827"/>
              <a:gd name="connsiteX93" fmla="*/ 1269914 w 2178135"/>
              <a:gd name="connsiteY93" fmla="*/ 439627 h 2039827"/>
              <a:gd name="connsiteX94" fmla="*/ 1250011 w 2178135"/>
              <a:gd name="connsiteY94" fmla="*/ 432292 h 2039827"/>
              <a:gd name="connsiteX95" fmla="*/ 1220487 w 2178135"/>
              <a:gd name="connsiteY95" fmla="*/ 396378 h 2039827"/>
              <a:gd name="connsiteX96" fmla="*/ 1153535 w 2178135"/>
              <a:gd name="connsiteY96" fmla="*/ 390478 h 2039827"/>
              <a:gd name="connsiteX97" fmla="*/ 1115454 w 2178135"/>
              <a:gd name="connsiteY97" fmla="*/ 371665 h 2039827"/>
              <a:gd name="connsiteX98" fmla="*/ 1096919 w 2178135"/>
              <a:gd name="connsiteY98" fmla="*/ 371665 h 2039827"/>
              <a:gd name="connsiteX99" fmla="*/ 1084562 w 2178135"/>
              <a:gd name="connsiteY99" fmla="*/ 359308 h 2039827"/>
              <a:gd name="connsiteX100" fmla="*/ 1072206 w 2178135"/>
              <a:gd name="connsiteY100" fmla="*/ 353130 h 2039827"/>
              <a:gd name="connsiteX101" fmla="*/ 1077975 w 2178135"/>
              <a:gd name="connsiteY101" fmla="*/ 10936 h 2039827"/>
              <a:gd name="connsiteX102" fmla="*/ 608423 w 2178135"/>
              <a:gd name="connsiteY102" fmla="*/ 0 h 2039827"/>
              <a:gd name="connsiteX0" fmla="*/ 608423 w 2178135"/>
              <a:gd name="connsiteY0" fmla="*/ 0 h 2039827"/>
              <a:gd name="connsiteX1" fmla="*/ 590292 w 2178135"/>
              <a:gd name="connsiteY1" fmla="*/ 872113 h 2039827"/>
              <a:gd name="connsiteX2" fmla="*/ 6178 w 2178135"/>
              <a:gd name="connsiteY2" fmla="*/ 841299 h 2039827"/>
              <a:gd name="connsiteX3" fmla="*/ 0 w 2178135"/>
              <a:gd name="connsiteY3" fmla="*/ 880734 h 2039827"/>
              <a:gd name="connsiteX4" fmla="*/ 58952 w 2178135"/>
              <a:gd name="connsiteY4" fmla="*/ 921540 h 2039827"/>
              <a:gd name="connsiteX5" fmla="*/ 114557 w 2178135"/>
              <a:gd name="connsiteY5" fmla="*/ 989503 h 2039827"/>
              <a:gd name="connsiteX6" fmla="*/ 163984 w 2178135"/>
              <a:gd name="connsiteY6" fmla="*/ 1063643 h 2039827"/>
              <a:gd name="connsiteX7" fmla="*/ 213411 w 2178135"/>
              <a:gd name="connsiteY7" fmla="*/ 1076000 h 2039827"/>
              <a:gd name="connsiteX8" fmla="*/ 250481 w 2178135"/>
              <a:gd name="connsiteY8" fmla="*/ 1125427 h 2039827"/>
              <a:gd name="connsiteX9" fmla="*/ 281373 w 2178135"/>
              <a:gd name="connsiteY9" fmla="*/ 1174854 h 2039827"/>
              <a:gd name="connsiteX10" fmla="*/ 306087 w 2178135"/>
              <a:gd name="connsiteY10" fmla="*/ 1230459 h 2039827"/>
              <a:gd name="connsiteX11" fmla="*/ 318444 w 2178135"/>
              <a:gd name="connsiteY11" fmla="*/ 1304600 h 2039827"/>
              <a:gd name="connsiteX12" fmla="*/ 336979 w 2178135"/>
              <a:gd name="connsiteY12" fmla="*/ 1329313 h 2039827"/>
              <a:gd name="connsiteX13" fmla="*/ 442011 w 2178135"/>
              <a:gd name="connsiteY13" fmla="*/ 1409632 h 2039827"/>
              <a:gd name="connsiteX14" fmla="*/ 448190 w 2178135"/>
              <a:gd name="connsiteY14" fmla="*/ 1384919 h 2039827"/>
              <a:gd name="connsiteX15" fmla="*/ 584114 w 2178135"/>
              <a:gd name="connsiteY15" fmla="*/ 1452881 h 2039827"/>
              <a:gd name="connsiteX16" fmla="*/ 584114 w 2178135"/>
              <a:gd name="connsiteY16" fmla="*/ 1452881 h 2039827"/>
              <a:gd name="connsiteX17" fmla="*/ 615006 w 2178135"/>
              <a:gd name="connsiteY17" fmla="*/ 1397276 h 2039827"/>
              <a:gd name="connsiteX18" fmla="*/ 670611 w 2178135"/>
              <a:gd name="connsiteY18" fmla="*/ 1329313 h 2039827"/>
              <a:gd name="connsiteX19" fmla="*/ 738573 w 2178135"/>
              <a:gd name="connsiteY19" fmla="*/ 1310778 h 2039827"/>
              <a:gd name="connsiteX20" fmla="*/ 831249 w 2178135"/>
              <a:gd name="connsiteY20" fmla="*/ 1323135 h 2039827"/>
              <a:gd name="connsiteX21" fmla="*/ 911568 w 2178135"/>
              <a:gd name="connsiteY21" fmla="*/ 1384919 h 2039827"/>
              <a:gd name="connsiteX22" fmla="*/ 967173 w 2178135"/>
              <a:gd name="connsiteY22" fmla="*/ 1465238 h 2039827"/>
              <a:gd name="connsiteX23" fmla="*/ 1022779 w 2178135"/>
              <a:gd name="connsiteY23" fmla="*/ 1545557 h 2039827"/>
              <a:gd name="connsiteX24" fmla="*/ 1072206 w 2178135"/>
              <a:gd name="connsiteY24" fmla="*/ 1632054 h 2039827"/>
              <a:gd name="connsiteX25" fmla="*/ 1127811 w 2178135"/>
              <a:gd name="connsiteY25" fmla="*/ 1700016 h 2039827"/>
              <a:gd name="connsiteX26" fmla="*/ 1177238 w 2178135"/>
              <a:gd name="connsiteY26" fmla="*/ 1737086 h 2039827"/>
              <a:gd name="connsiteX27" fmla="*/ 1208130 w 2178135"/>
              <a:gd name="connsiteY27" fmla="*/ 1817405 h 2039827"/>
              <a:gd name="connsiteX28" fmla="*/ 1232844 w 2178135"/>
              <a:gd name="connsiteY28" fmla="*/ 1879189 h 2039827"/>
              <a:gd name="connsiteX29" fmla="*/ 1257557 w 2178135"/>
              <a:gd name="connsiteY29" fmla="*/ 1940973 h 2039827"/>
              <a:gd name="connsiteX30" fmla="*/ 1288449 w 2178135"/>
              <a:gd name="connsiteY30" fmla="*/ 1984222 h 2039827"/>
              <a:gd name="connsiteX31" fmla="*/ 1350233 w 2178135"/>
              <a:gd name="connsiteY31" fmla="*/ 2008935 h 2039827"/>
              <a:gd name="connsiteX32" fmla="*/ 1449087 w 2178135"/>
              <a:gd name="connsiteY32" fmla="*/ 2027470 h 2039827"/>
              <a:gd name="connsiteX33" fmla="*/ 1523227 w 2178135"/>
              <a:gd name="connsiteY33" fmla="*/ 2039827 h 2039827"/>
              <a:gd name="connsiteX34" fmla="*/ 1615903 w 2178135"/>
              <a:gd name="connsiteY34" fmla="*/ 2039827 h 2039827"/>
              <a:gd name="connsiteX35" fmla="*/ 1597368 w 2178135"/>
              <a:gd name="connsiteY35" fmla="*/ 2027470 h 2039827"/>
              <a:gd name="connsiteX36" fmla="*/ 1597368 w 2178135"/>
              <a:gd name="connsiteY36" fmla="*/ 2027470 h 2039827"/>
              <a:gd name="connsiteX37" fmla="*/ 1585011 w 2178135"/>
              <a:gd name="connsiteY37" fmla="*/ 1959508 h 2039827"/>
              <a:gd name="connsiteX38" fmla="*/ 1560298 w 2178135"/>
              <a:gd name="connsiteY38" fmla="*/ 1928616 h 2039827"/>
              <a:gd name="connsiteX39" fmla="*/ 1554119 w 2178135"/>
              <a:gd name="connsiteY39" fmla="*/ 1891546 h 2039827"/>
              <a:gd name="connsiteX40" fmla="*/ 1535584 w 2178135"/>
              <a:gd name="connsiteY40" fmla="*/ 1848297 h 2039827"/>
              <a:gd name="connsiteX41" fmla="*/ 1547941 w 2178135"/>
              <a:gd name="connsiteY41" fmla="*/ 1817405 h 2039827"/>
              <a:gd name="connsiteX42" fmla="*/ 1541762 w 2178135"/>
              <a:gd name="connsiteY42" fmla="*/ 1798870 h 2039827"/>
              <a:gd name="connsiteX43" fmla="*/ 1498514 w 2178135"/>
              <a:gd name="connsiteY43" fmla="*/ 1774157 h 2039827"/>
              <a:gd name="connsiteX44" fmla="*/ 1547941 w 2178135"/>
              <a:gd name="connsiteY44" fmla="*/ 1743265 h 2039827"/>
              <a:gd name="connsiteX45" fmla="*/ 1554119 w 2178135"/>
              <a:gd name="connsiteY45" fmla="*/ 1730908 h 2039827"/>
              <a:gd name="connsiteX46" fmla="*/ 1560298 w 2178135"/>
              <a:gd name="connsiteY46" fmla="*/ 1700016 h 2039827"/>
              <a:gd name="connsiteX47" fmla="*/ 1535584 w 2178135"/>
              <a:gd name="connsiteY47" fmla="*/ 1669124 h 2039827"/>
              <a:gd name="connsiteX48" fmla="*/ 1560298 w 2178135"/>
              <a:gd name="connsiteY48" fmla="*/ 1669124 h 2039827"/>
              <a:gd name="connsiteX49" fmla="*/ 1585011 w 2178135"/>
              <a:gd name="connsiteY49" fmla="*/ 1650589 h 2039827"/>
              <a:gd name="connsiteX50" fmla="*/ 1560298 w 2178135"/>
              <a:gd name="connsiteY50" fmla="*/ 1594984 h 2039827"/>
              <a:gd name="connsiteX51" fmla="*/ 1560298 w 2178135"/>
              <a:gd name="connsiteY51" fmla="*/ 1594984 h 2039827"/>
              <a:gd name="connsiteX52" fmla="*/ 1628260 w 2178135"/>
              <a:gd name="connsiteY52" fmla="*/ 1594984 h 2039827"/>
              <a:gd name="connsiteX53" fmla="*/ 1640617 w 2178135"/>
              <a:gd name="connsiteY53" fmla="*/ 1582627 h 2039827"/>
              <a:gd name="connsiteX54" fmla="*/ 1659152 w 2178135"/>
              <a:gd name="connsiteY54" fmla="*/ 1533200 h 2039827"/>
              <a:gd name="connsiteX55" fmla="*/ 1696222 w 2178135"/>
              <a:gd name="connsiteY55" fmla="*/ 1533200 h 2039827"/>
              <a:gd name="connsiteX56" fmla="*/ 1714757 w 2178135"/>
              <a:gd name="connsiteY56" fmla="*/ 1533200 h 2039827"/>
              <a:gd name="connsiteX57" fmla="*/ 1714757 w 2178135"/>
              <a:gd name="connsiteY57" fmla="*/ 1502308 h 2039827"/>
              <a:gd name="connsiteX58" fmla="*/ 1708579 w 2178135"/>
              <a:gd name="connsiteY58" fmla="*/ 1483773 h 2039827"/>
              <a:gd name="connsiteX59" fmla="*/ 1708579 w 2178135"/>
              <a:gd name="connsiteY59" fmla="*/ 1483773 h 2039827"/>
              <a:gd name="connsiteX60" fmla="*/ 1782719 w 2178135"/>
              <a:gd name="connsiteY60" fmla="*/ 1489951 h 2039827"/>
              <a:gd name="connsiteX61" fmla="*/ 1844503 w 2178135"/>
              <a:gd name="connsiteY61" fmla="*/ 1477595 h 2039827"/>
              <a:gd name="connsiteX62" fmla="*/ 1906287 w 2178135"/>
              <a:gd name="connsiteY62" fmla="*/ 1421989 h 2039827"/>
              <a:gd name="connsiteX63" fmla="*/ 1906287 w 2178135"/>
              <a:gd name="connsiteY63" fmla="*/ 1378740 h 2039827"/>
              <a:gd name="connsiteX64" fmla="*/ 1955714 w 2178135"/>
              <a:gd name="connsiteY64" fmla="*/ 1347849 h 2039827"/>
              <a:gd name="connsiteX65" fmla="*/ 1949535 w 2178135"/>
              <a:gd name="connsiteY65" fmla="*/ 1286065 h 2039827"/>
              <a:gd name="connsiteX66" fmla="*/ 1992784 w 2178135"/>
              <a:gd name="connsiteY66" fmla="*/ 1267530 h 2039827"/>
              <a:gd name="connsiteX67" fmla="*/ 2017498 w 2178135"/>
              <a:gd name="connsiteY67" fmla="*/ 1329313 h 2039827"/>
              <a:gd name="connsiteX68" fmla="*/ 2153422 w 2178135"/>
              <a:gd name="connsiteY68" fmla="*/ 1255173 h 2039827"/>
              <a:gd name="connsiteX69" fmla="*/ 2165779 w 2178135"/>
              <a:gd name="connsiteY69" fmla="*/ 1168676 h 2039827"/>
              <a:gd name="connsiteX70" fmla="*/ 2153422 w 2178135"/>
              <a:gd name="connsiteY70" fmla="*/ 1131605 h 2039827"/>
              <a:gd name="connsiteX71" fmla="*/ 2147244 w 2178135"/>
              <a:gd name="connsiteY71" fmla="*/ 1094535 h 2039827"/>
              <a:gd name="connsiteX72" fmla="*/ 2159600 w 2178135"/>
              <a:gd name="connsiteY72" fmla="*/ 1051286 h 2039827"/>
              <a:gd name="connsiteX73" fmla="*/ 2178135 w 2178135"/>
              <a:gd name="connsiteY73" fmla="*/ 1014216 h 2039827"/>
              <a:gd name="connsiteX74" fmla="*/ 2141065 w 2178135"/>
              <a:gd name="connsiteY74" fmla="*/ 903005 h 2039827"/>
              <a:gd name="connsiteX75" fmla="*/ 2110173 w 2178135"/>
              <a:gd name="connsiteY75" fmla="*/ 872113 h 2039827"/>
              <a:gd name="connsiteX76" fmla="*/ 2085460 w 2178135"/>
              <a:gd name="connsiteY76" fmla="*/ 791795 h 2039827"/>
              <a:gd name="connsiteX77" fmla="*/ 2073103 w 2178135"/>
              <a:gd name="connsiteY77" fmla="*/ 618800 h 2039827"/>
              <a:gd name="connsiteX78" fmla="*/ 2060746 w 2178135"/>
              <a:gd name="connsiteY78" fmla="*/ 519946 h 2039827"/>
              <a:gd name="connsiteX79" fmla="*/ 2042211 w 2178135"/>
              <a:gd name="connsiteY79" fmla="*/ 501411 h 2039827"/>
              <a:gd name="connsiteX80" fmla="*/ 1992784 w 2178135"/>
              <a:gd name="connsiteY80" fmla="*/ 526124 h 2039827"/>
              <a:gd name="connsiteX81" fmla="*/ 1881573 w 2178135"/>
              <a:gd name="connsiteY81" fmla="*/ 470519 h 2039827"/>
              <a:gd name="connsiteX82" fmla="*/ 1844503 w 2178135"/>
              <a:gd name="connsiteY82" fmla="*/ 470519 h 2039827"/>
              <a:gd name="connsiteX83" fmla="*/ 1776541 w 2178135"/>
              <a:gd name="connsiteY83" fmla="*/ 464340 h 2039827"/>
              <a:gd name="connsiteX84" fmla="*/ 1702400 w 2178135"/>
              <a:gd name="connsiteY84" fmla="*/ 519946 h 2039827"/>
              <a:gd name="connsiteX85" fmla="*/ 1640617 w 2178135"/>
              <a:gd name="connsiteY85" fmla="*/ 489054 h 2039827"/>
              <a:gd name="connsiteX86" fmla="*/ 1603546 w 2178135"/>
              <a:gd name="connsiteY86" fmla="*/ 501411 h 2039827"/>
              <a:gd name="connsiteX87" fmla="*/ 1603608 w 2178135"/>
              <a:gd name="connsiteY87" fmla="*/ 489288 h 2039827"/>
              <a:gd name="connsiteX88" fmla="*/ 1529406 w 2178135"/>
              <a:gd name="connsiteY88" fmla="*/ 495232 h 2039827"/>
              <a:gd name="connsiteX89" fmla="*/ 1498514 w 2178135"/>
              <a:gd name="connsiteY89" fmla="*/ 470519 h 2039827"/>
              <a:gd name="connsiteX90" fmla="*/ 1451525 w 2178135"/>
              <a:gd name="connsiteY90" fmla="*/ 481697 h 2039827"/>
              <a:gd name="connsiteX91" fmla="*/ 1372168 w 2178135"/>
              <a:gd name="connsiteY91" fmla="*/ 433707 h 2039827"/>
              <a:gd name="connsiteX92" fmla="*/ 1300806 w 2178135"/>
              <a:gd name="connsiteY92" fmla="*/ 451984 h 2039827"/>
              <a:gd name="connsiteX93" fmla="*/ 1269914 w 2178135"/>
              <a:gd name="connsiteY93" fmla="*/ 439627 h 2039827"/>
              <a:gd name="connsiteX94" fmla="*/ 1250011 w 2178135"/>
              <a:gd name="connsiteY94" fmla="*/ 432292 h 2039827"/>
              <a:gd name="connsiteX95" fmla="*/ 1220487 w 2178135"/>
              <a:gd name="connsiteY95" fmla="*/ 396378 h 2039827"/>
              <a:gd name="connsiteX96" fmla="*/ 1153535 w 2178135"/>
              <a:gd name="connsiteY96" fmla="*/ 390478 h 2039827"/>
              <a:gd name="connsiteX97" fmla="*/ 1115454 w 2178135"/>
              <a:gd name="connsiteY97" fmla="*/ 371665 h 2039827"/>
              <a:gd name="connsiteX98" fmla="*/ 1096919 w 2178135"/>
              <a:gd name="connsiteY98" fmla="*/ 371665 h 2039827"/>
              <a:gd name="connsiteX99" fmla="*/ 1084562 w 2178135"/>
              <a:gd name="connsiteY99" fmla="*/ 359308 h 2039827"/>
              <a:gd name="connsiteX100" fmla="*/ 1072206 w 2178135"/>
              <a:gd name="connsiteY100" fmla="*/ 353130 h 2039827"/>
              <a:gd name="connsiteX101" fmla="*/ 1077975 w 2178135"/>
              <a:gd name="connsiteY101" fmla="*/ 10936 h 2039827"/>
              <a:gd name="connsiteX102" fmla="*/ 608423 w 2178135"/>
              <a:gd name="connsiteY102" fmla="*/ 0 h 2039827"/>
              <a:gd name="connsiteX0" fmla="*/ 608423 w 2178135"/>
              <a:gd name="connsiteY0" fmla="*/ 0 h 2039827"/>
              <a:gd name="connsiteX1" fmla="*/ 590292 w 2178135"/>
              <a:gd name="connsiteY1" fmla="*/ 872113 h 2039827"/>
              <a:gd name="connsiteX2" fmla="*/ 6178 w 2178135"/>
              <a:gd name="connsiteY2" fmla="*/ 841299 h 2039827"/>
              <a:gd name="connsiteX3" fmla="*/ 0 w 2178135"/>
              <a:gd name="connsiteY3" fmla="*/ 880734 h 2039827"/>
              <a:gd name="connsiteX4" fmla="*/ 58952 w 2178135"/>
              <a:gd name="connsiteY4" fmla="*/ 921540 h 2039827"/>
              <a:gd name="connsiteX5" fmla="*/ 114557 w 2178135"/>
              <a:gd name="connsiteY5" fmla="*/ 989503 h 2039827"/>
              <a:gd name="connsiteX6" fmla="*/ 163984 w 2178135"/>
              <a:gd name="connsiteY6" fmla="*/ 1063643 h 2039827"/>
              <a:gd name="connsiteX7" fmla="*/ 213411 w 2178135"/>
              <a:gd name="connsiteY7" fmla="*/ 1076000 h 2039827"/>
              <a:gd name="connsiteX8" fmla="*/ 250481 w 2178135"/>
              <a:gd name="connsiteY8" fmla="*/ 1125427 h 2039827"/>
              <a:gd name="connsiteX9" fmla="*/ 281373 w 2178135"/>
              <a:gd name="connsiteY9" fmla="*/ 1174854 h 2039827"/>
              <a:gd name="connsiteX10" fmla="*/ 306087 w 2178135"/>
              <a:gd name="connsiteY10" fmla="*/ 1230459 h 2039827"/>
              <a:gd name="connsiteX11" fmla="*/ 318444 w 2178135"/>
              <a:gd name="connsiteY11" fmla="*/ 1304600 h 2039827"/>
              <a:gd name="connsiteX12" fmla="*/ 336979 w 2178135"/>
              <a:gd name="connsiteY12" fmla="*/ 1329313 h 2039827"/>
              <a:gd name="connsiteX13" fmla="*/ 442011 w 2178135"/>
              <a:gd name="connsiteY13" fmla="*/ 1409632 h 2039827"/>
              <a:gd name="connsiteX14" fmla="*/ 448190 w 2178135"/>
              <a:gd name="connsiteY14" fmla="*/ 1384919 h 2039827"/>
              <a:gd name="connsiteX15" fmla="*/ 584114 w 2178135"/>
              <a:gd name="connsiteY15" fmla="*/ 1452881 h 2039827"/>
              <a:gd name="connsiteX16" fmla="*/ 584114 w 2178135"/>
              <a:gd name="connsiteY16" fmla="*/ 1452881 h 2039827"/>
              <a:gd name="connsiteX17" fmla="*/ 615006 w 2178135"/>
              <a:gd name="connsiteY17" fmla="*/ 1397276 h 2039827"/>
              <a:gd name="connsiteX18" fmla="*/ 670611 w 2178135"/>
              <a:gd name="connsiteY18" fmla="*/ 1329313 h 2039827"/>
              <a:gd name="connsiteX19" fmla="*/ 738573 w 2178135"/>
              <a:gd name="connsiteY19" fmla="*/ 1310778 h 2039827"/>
              <a:gd name="connsiteX20" fmla="*/ 831249 w 2178135"/>
              <a:gd name="connsiteY20" fmla="*/ 1323135 h 2039827"/>
              <a:gd name="connsiteX21" fmla="*/ 911568 w 2178135"/>
              <a:gd name="connsiteY21" fmla="*/ 1384919 h 2039827"/>
              <a:gd name="connsiteX22" fmla="*/ 967173 w 2178135"/>
              <a:gd name="connsiteY22" fmla="*/ 1465238 h 2039827"/>
              <a:gd name="connsiteX23" fmla="*/ 1022779 w 2178135"/>
              <a:gd name="connsiteY23" fmla="*/ 1545557 h 2039827"/>
              <a:gd name="connsiteX24" fmla="*/ 1072206 w 2178135"/>
              <a:gd name="connsiteY24" fmla="*/ 1632054 h 2039827"/>
              <a:gd name="connsiteX25" fmla="*/ 1127811 w 2178135"/>
              <a:gd name="connsiteY25" fmla="*/ 1700016 h 2039827"/>
              <a:gd name="connsiteX26" fmla="*/ 1177238 w 2178135"/>
              <a:gd name="connsiteY26" fmla="*/ 1737086 h 2039827"/>
              <a:gd name="connsiteX27" fmla="*/ 1208130 w 2178135"/>
              <a:gd name="connsiteY27" fmla="*/ 1817405 h 2039827"/>
              <a:gd name="connsiteX28" fmla="*/ 1232844 w 2178135"/>
              <a:gd name="connsiteY28" fmla="*/ 1879189 h 2039827"/>
              <a:gd name="connsiteX29" fmla="*/ 1257557 w 2178135"/>
              <a:gd name="connsiteY29" fmla="*/ 1940973 h 2039827"/>
              <a:gd name="connsiteX30" fmla="*/ 1288449 w 2178135"/>
              <a:gd name="connsiteY30" fmla="*/ 1984222 h 2039827"/>
              <a:gd name="connsiteX31" fmla="*/ 1350233 w 2178135"/>
              <a:gd name="connsiteY31" fmla="*/ 2008935 h 2039827"/>
              <a:gd name="connsiteX32" fmla="*/ 1449087 w 2178135"/>
              <a:gd name="connsiteY32" fmla="*/ 2027470 h 2039827"/>
              <a:gd name="connsiteX33" fmla="*/ 1523227 w 2178135"/>
              <a:gd name="connsiteY33" fmla="*/ 2039827 h 2039827"/>
              <a:gd name="connsiteX34" fmla="*/ 1615903 w 2178135"/>
              <a:gd name="connsiteY34" fmla="*/ 2039827 h 2039827"/>
              <a:gd name="connsiteX35" fmla="*/ 1597368 w 2178135"/>
              <a:gd name="connsiteY35" fmla="*/ 2027470 h 2039827"/>
              <a:gd name="connsiteX36" fmla="*/ 1597368 w 2178135"/>
              <a:gd name="connsiteY36" fmla="*/ 2027470 h 2039827"/>
              <a:gd name="connsiteX37" fmla="*/ 1585011 w 2178135"/>
              <a:gd name="connsiteY37" fmla="*/ 1959508 h 2039827"/>
              <a:gd name="connsiteX38" fmla="*/ 1560298 w 2178135"/>
              <a:gd name="connsiteY38" fmla="*/ 1928616 h 2039827"/>
              <a:gd name="connsiteX39" fmla="*/ 1554119 w 2178135"/>
              <a:gd name="connsiteY39" fmla="*/ 1891546 h 2039827"/>
              <a:gd name="connsiteX40" fmla="*/ 1535584 w 2178135"/>
              <a:gd name="connsiteY40" fmla="*/ 1848297 h 2039827"/>
              <a:gd name="connsiteX41" fmla="*/ 1547941 w 2178135"/>
              <a:gd name="connsiteY41" fmla="*/ 1817405 h 2039827"/>
              <a:gd name="connsiteX42" fmla="*/ 1541762 w 2178135"/>
              <a:gd name="connsiteY42" fmla="*/ 1798870 h 2039827"/>
              <a:gd name="connsiteX43" fmla="*/ 1498514 w 2178135"/>
              <a:gd name="connsiteY43" fmla="*/ 1774157 h 2039827"/>
              <a:gd name="connsiteX44" fmla="*/ 1547941 w 2178135"/>
              <a:gd name="connsiteY44" fmla="*/ 1743265 h 2039827"/>
              <a:gd name="connsiteX45" fmla="*/ 1554119 w 2178135"/>
              <a:gd name="connsiteY45" fmla="*/ 1730908 h 2039827"/>
              <a:gd name="connsiteX46" fmla="*/ 1560298 w 2178135"/>
              <a:gd name="connsiteY46" fmla="*/ 1700016 h 2039827"/>
              <a:gd name="connsiteX47" fmla="*/ 1535584 w 2178135"/>
              <a:gd name="connsiteY47" fmla="*/ 1669124 h 2039827"/>
              <a:gd name="connsiteX48" fmla="*/ 1560298 w 2178135"/>
              <a:gd name="connsiteY48" fmla="*/ 1669124 h 2039827"/>
              <a:gd name="connsiteX49" fmla="*/ 1585011 w 2178135"/>
              <a:gd name="connsiteY49" fmla="*/ 1650589 h 2039827"/>
              <a:gd name="connsiteX50" fmla="*/ 1560298 w 2178135"/>
              <a:gd name="connsiteY50" fmla="*/ 1594984 h 2039827"/>
              <a:gd name="connsiteX51" fmla="*/ 1560298 w 2178135"/>
              <a:gd name="connsiteY51" fmla="*/ 1594984 h 2039827"/>
              <a:gd name="connsiteX52" fmla="*/ 1628260 w 2178135"/>
              <a:gd name="connsiteY52" fmla="*/ 1594984 h 2039827"/>
              <a:gd name="connsiteX53" fmla="*/ 1640617 w 2178135"/>
              <a:gd name="connsiteY53" fmla="*/ 1582627 h 2039827"/>
              <a:gd name="connsiteX54" fmla="*/ 1659152 w 2178135"/>
              <a:gd name="connsiteY54" fmla="*/ 1533200 h 2039827"/>
              <a:gd name="connsiteX55" fmla="*/ 1696222 w 2178135"/>
              <a:gd name="connsiteY55" fmla="*/ 1533200 h 2039827"/>
              <a:gd name="connsiteX56" fmla="*/ 1714757 w 2178135"/>
              <a:gd name="connsiteY56" fmla="*/ 1533200 h 2039827"/>
              <a:gd name="connsiteX57" fmla="*/ 1714757 w 2178135"/>
              <a:gd name="connsiteY57" fmla="*/ 1502308 h 2039827"/>
              <a:gd name="connsiteX58" fmla="*/ 1708579 w 2178135"/>
              <a:gd name="connsiteY58" fmla="*/ 1483773 h 2039827"/>
              <a:gd name="connsiteX59" fmla="*/ 1708579 w 2178135"/>
              <a:gd name="connsiteY59" fmla="*/ 1483773 h 2039827"/>
              <a:gd name="connsiteX60" fmla="*/ 1782719 w 2178135"/>
              <a:gd name="connsiteY60" fmla="*/ 1489951 h 2039827"/>
              <a:gd name="connsiteX61" fmla="*/ 1844503 w 2178135"/>
              <a:gd name="connsiteY61" fmla="*/ 1477595 h 2039827"/>
              <a:gd name="connsiteX62" fmla="*/ 1906287 w 2178135"/>
              <a:gd name="connsiteY62" fmla="*/ 1421989 h 2039827"/>
              <a:gd name="connsiteX63" fmla="*/ 1906287 w 2178135"/>
              <a:gd name="connsiteY63" fmla="*/ 1378740 h 2039827"/>
              <a:gd name="connsiteX64" fmla="*/ 1955714 w 2178135"/>
              <a:gd name="connsiteY64" fmla="*/ 1347849 h 2039827"/>
              <a:gd name="connsiteX65" fmla="*/ 1949535 w 2178135"/>
              <a:gd name="connsiteY65" fmla="*/ 1286065 h 2039827"/>
              <a:gd name="connsiteX66" fmla="*/ 1992784 w 2178135"/>
              <a:gd name="connsiteY66" fmla="*/ 1267530 h 2039827"/>
              <a:gd name="connsiteX67" fmla="*/ 2017498 w 2178135"/>
              <a:gd name="connsiteY67" fmla="*/ 1329313 h 2039827"/>
              <a:gd name="connsiteX68" fmla="*/ 2153422 w 2178135"/>
              <a:gd name="connsiteY68" fmla="*/ 1255173 h 2039827"/>
              <a:gd name="connsiteX69" fmla="*/ 2165779 w 2178135"/>
              <a:gd name="connsiteY69" fmla="*/ 1168676 h 2039827"/>
              <a:gd name="connsiteX70" fmla="*/ 2153422 w 2178135"/>
              <a:gd name="connsiteY70" fmla="*/ 1131605 h 2039827"/>
              <a:gd name="connsiteX71" fmla="*/ 2147244 w 2178135"/>
              <a:gd name="connsiteY71" fmla="*/ 1094535 h 2039827"/>
              <a:gd name="connsiteX72" fmla="*/ 2159600 w 2178135"/>
              <a:gd name="connsiteY72" fmla="*/ 1051286 h 2039827"/>
              <a:gd name="connsiteX73" fmla="*/ 2178135 w 2178135"/>
              <a:gd name="connsiteY73" fmla="*/ 1014216 h 2039827"/>
              <a:gd name="connsiteX74" fmla="*/ 2141065 w 2178135"/>
              <a:gd name="connsiteY74" fmla="*/ 903005 h 2039827"/>
              <a:gd name="connsiteX75" fmla="*/ 2110173 w 2178135"/>
              <a:gd name="connsiteY75" fmla="*/ 872113 h 2039827"/>
              <a:gd name="connsiteX76" fmla="*/ 2085460 w 2178135"/>
              <a:gd name="connsiteY76" fmla="*/ 791795 h 2039827"/>
              <a:gd name="connsiteX77" fmla="*/ 2073103 w 2178135"/>
              <a:gd name="connsiteY77" fmla="*/ 618800 h 2039827"/>
              <a:gd name="connsiteX78" fmla="*/ 2060746 w 2178135"/>
              <a:gd name="connsiteY78" fmla="*/ 519946 h 2039827"/>
              <a:gd name="connsiteX79" fmla="*/ 2042211 w 2178135"/>
              <a:gd name="connsiteY79" fmla="*/ 501411 h 2039827"/>
              <a:gd name="connsiteX80" fmla="*/ 1992784 w 2178135"/>
              <a:gd name="connsiteY80" fmla="*/ 526124 h 2039827"/>
              <a:gd name="connsiteX81" fmla="*/ 1884028 w 2178135"/>
              <a:gd name="connsiteY81" fmla="*/ 453649 h 2039827"/>
              <a:gd name="connsiteX82" fmla="*/ 1844503 w 2178135"/>
              <a:gd name="connsiteY82" fmla="*/ 470519 h 2039827"/>
              <a:gd name="connsiteX83" fmla="*/ 1776541 w 2178135"/>
              <a:gd name="connsiteY83" fmla="*/ 464340 h 2039827"/>
              <a:gd name="connsiteX84" fmla="*/ 1702400 w 2178135"/>
              <a:gd name="connsiteY84" fmla="*/ 519946 h 2039827"/>
              <a:gd name="connsiteX85" fmla="*/ 1640617 w 2178135"/>
              <a:gd name="connsiteY85" fmla="*/ 489054 h 2039827"/>
              <a:gd name="connsiteX86" fmla="*/ 1603546 w 2178135"/>
              <a:gd name="connsiteY86" fmla="*/ 501411 h 2039827"/>
              <a:gd name="connsiteX87" fmla="*/ 1603608 w 2178135"/>
              <a:gd name="connsiteY87" fmla="*/ 489288 h 2039827"/>
              <a:gd name="connsiteX88" fmla="*/ 1529406 w 2178135"/>
              <a:gd name="connsiteY88" fmla="*/ 495232 h 2039827"/>
              <a:gd name="connsiteX89" fmla="*/ 1498514 w 2178135"/>
              <a:gd name="connsiteY89" fmla="*/ 470519 h 2039827"/>
              <a:gd name="connsiteX90" fmla="*/ 1451525 w 2178135"/>
              <a:gd name="connsiteY90" fmla="*/ 481697 h 2039827"/>
              <a:gd name="connsiteX91" fmla="*/ 1372168 w 2178135"/>
              <a:gd name="connsiteY91" fmla="*/ 433707 h 2039827"/>
              <a:gd name="connsiteX92" fmla="*/ 1300806 w 2178135"/>
              <a:gd name="connsiteY92" fmla="*/ 451984 h 2039827"/>
              <a:gd name="connsiteX93" fmla="*/ 1269914 w 2178135"/>
              <a:gd name="connsiteY93" fmla="*/ 439627 h 2039827"/>
              <a:gd name="connsiteX94" fmla="*/ 1250011 w 2178135"/>
              <a:gd name="connsiteY94" fmla="*/ 432292 h 2039827"/>
              <a:gd name="connsiteX95" fmla="*/ 1220487 w 2178135"/>
              <a:gd name="connsiteY95" fmla="*/ 396378 h 2039827"/>
              <a:gd name="connsiteX96" fmla="*/ 1153535 w 2178135"/>
              <a:gd name="connsiteY96" fmla="*/ 390478 h 2039827"/>
              <a:gd name="connsiteX97" fmla="*/ 1115454 w 2178135"/>
              <a:gd name="connsiteY97" fmla="*/ 371665 h 2039827"/>
              <a:gd name="connsiteX98" fmla="*/ 1096919 w 2178135"/>
              <a:gd name="connsiteY98" fmla="*/ 371665 h 2039827"/>
              <a:gd name="connsiteX99" fmla="*/ 1084562 w 2178135"/>
              <a:gd name="connsiteY99" fmla="*/ 359308 h 2039827"/>
              <a:gd name="connsiteX100" fmla="*/ 1072206 w 2178135"/>
              <a:gd name="connsiteY100" fmla="*/ 353130 h 2039827"/>
              <a:gd name="connsiteX101" fmla="*/ 1077975 w 2178135"/>
              <a:gd name="connsiteY101" fmla="*/ 10936 h 2039827"/>
              <a:gd name="connsiteX102" fmla="*/ 608423 w 2178135"/>
              <a:gd name="connsiteY102" fmla="*/ 0 h 203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2178135" h="2039827">
                <a:moveTo>
                  <a:pt x="608423" y="0"/>
                </a:moveTo>
                <a:cubicBezTo>
                  <a:pt x="606363" y="288324"/>
                  <a:pt x="592352" y="583789"/>
                  <a:pt x="590292" y="872113"/>
                </a:cubicBezTo>
                <a:lnTo>
                  <a:pt x="6178" y="841299"/>
                </a:lnTo>
                <a:lnTo>
                  <a:pt x="0" y="880734"/>
                </a:lnTo>
                <a:lnTo>
                  <a:pt x="58952" y="921540"/>
                </a:lnTo>
                <a:lnTo>
                  <a:pt x="114557" y="989503"/>
                </a:lnTo>
                <a:lnTo>
                  <a:pt x="163984" y="1063643"/>
                </a:lnTo>
                <a:lnTo>
                  <a:pt x="213411" y="1076000"/>
                </a:lnTo>
                <a:lnTo>
                  <a:pt x="250481" y="1125427"/>
                </a:lnTo>
                <a:lnTo>
                  <a:pt x="281373" y="1174854"/>
                </a:lnTo>
                <a:lnTo>
                  <a:pt x="306087" y="1230459"/>
                </a:lnTo>
                <a:lnTo>
                  <a:pt x="318444" y="1304600"/>
                </a:lnTo>
                <a:lnTo>
                  <a:pt x="336979" y="1329313"/>
                </a:lnTo>
                <a:lnTo>
                  <a:pt x="442011" y="1409632"/>
                </a:lnTo>
                <a:lnTo>
                  <a:pt x="448190" y="1384919"/>
                </a:lnTo>
                <a:lnTo>
                  <a:pt x="584114" y="1452881"/>
                </a:lnTo>
                <a:lnTo>
                  <a:pt x="584114" y="1452881"/>
                </a:lnTo>
                <a:lnTo>
                  <a:pt x="615006" y="1397276"/>
                </a:lnTo>
                <a:lnTo>
                  <a:pt x="670611" y="1329313"/>
                </a:lnTo>
                <a:lnTo>
                  <a:pt x="738573" y="1310778"/>
                </a:lnTo>
                <a:lnTo>
                  <a:pt x="831249" y="1323135"/>
                </a:lnTo>
                <a:lnTo>
                  <a:pt x="911568" y="1384919"/>
                </a:lnTo>
                <a:lnTo>
                  <a:pt x="967173" y="1465238"/>
                </a:lnTo>
                <a:lnTo>
                  <a:pt x="1022779" y="1545557"/>
                </a:lnTo>
                <a:lnTo>
                  <a:pt x="1072206" y="1632054"/>
                </a:lnTo>
                <a:lnTo>
                  <a:pt x="1127811" y="1700016"/>
                </a:lnTo>
                <a:lnTo>
                  <a:pt x="1177238" y="1737086"/>
                </a:lnTo>
                <a:lnTo>
                  <a:pt x="1208130" y="1817405"/>
                </a:lnTo>
                <a:lnTo>
                  <a:pt x="1232844" y="1879189"/>
                </a:lnTo>
                <a:lnTo>
                  <a:pt x="1257557" y="1940973"/>
                </a:lnTo>
                <a:lnTo>
                  <a:pt x="1288449" y="1984222"/>
                </a:lnTo>
                <a:lnTo>
                  <a:pt x="1350233" y="2008935"/>
                </a:lnTo>
                <a:lnTo>
                  <a:pt x="1449087" y="2027470"/>
                </a:lnTo>
                <a:lnTo>
                  <a:pt x="1523227" y="2039827"/>
                </a:lnTo>
                <a:lnTo>
                  <a:pt x="1615903" y="2039827"/>
                </a:lnTo>
                <a:lnTo>
                  <a:pt x="1597368" y="2027470"/>
                </a:lnTo>
                <a:lnTo>
                  <a:pt x="1597368" y="2027470"/>
                </a:lnTo>
                <a:lnTo>
                  <a:pt x="1585011" y="1959508"/>
                </a:lnTo>
                <a:lnTo>
                  <a:pt x="1560298" y="1928616"/>
                </a:lnTo>
                <a:lnTo>
                  <a:pt x="1554119" y="1891546"/>
                </a:lnTo>
                <a:lnTo>
                  <a:pt x="1535584" y="1848297"/>
                </a:lnTo>
                <a:lnTo>
                  <a:pt x="1547941" y="1817405"/>
                </a:lnTo>
                <a:lnTo>
                  <a:pt x="1541762" y="1798870"/>
                </a:lnTo>
                <a:lnTo>
                  <a:pt x="1498514" y="1774157"/>
                </a:lnTo>
                <a:lnTo>
                  <a:pt x="1547941" y="1743265"/>
                </a:lnTo>
                <a:lnTo>
                  <a:pt x="1554119" y="1730908"/>
                </a:lnTo>
                <a:lnTo>
                  <a:pt x="1560298" y="1700016"/>
                </a:lnTo>
                <a:lnTo>
                  <a:pt x="1535584" y="1669124"/>
                </a:lnTo>
                <a:lnTo>
                  <a:pt x="1560298" y="1669124"/>
                </a:lnTo>
                <a:lnTo>
                  <a:pt x="1585011" y="1650589"/>
                </a:lnTo>
                <a:lnTo>
                  <a:pt x="1560298" y="1594984"/>
                </a:lnTo>
                <a:lnTo>
                  <a:pt x="1560298" y="1594984"/>
                </a:lnTo>
                <a:lnTo>
                  <a:pt x="1628260" y="1594984"/>
                </a:lnTo>
                <a:lnTo>
                  <a:pt x="1640617" y="1582627"/>
                </a:lnTo>
                <a:lnTo>
                  <a:pt x="1659152" y="1533200"/>
                </a:lnTo>
                <a:lnTo>
                  <a:pt x="1696222" y="1533200"/>
                </a:lnTo>
                <a:lnTo>
                  <a:pt x="1714757" y="1533200"/>
                </a:lnTo>
                <a:lnTo>
                  <a:pt x="1714757" y="1502308"/>
                </a:lnTo>
                <a:lnTo>
                  <a:pt x="1708579" y="1483773"/>
                </a:lnTo>
                <a:lnTo>
                  <a:pt x="1708579" y="1483773"/>
                </a:lnTo>
                <a:lnTo>
                  <a:pt x="1782719" y="1489951"/>
                </a:lnTo>
                <a:lnTo>
                  <a:pt x="1844503" y="1477595"/>
                </a:lnTo>
                <a:lnTo>
                  <a:pt x="1906287" y="1421989"/>
                </a:lnTo>
                <a:lnTo>
                  <a:pt x="1906287" y="1378740"/>
                </a:lnTo>
                <a:lnTo>
                  <a:pt x="1955714" y="1347849"/>
                </a:lnTo>
                <a:lnTo>
                  <a:pt x="1949535" y="1286065"/>
                </a:lnTo>
                <a:lnTo>
                  <a:pt x="1992784" y="1267530"/>
                </a:lnTo>
                <a:lnTo>
                  <a:pt x="2017498" y="1329313"/>
                </a:lnTo>
                <a:lnTo>
                  <a:pt x="2153422" y="1255173"/>
                </a:lnTo>
                <a:lnTo>
                  <a:pt x="2165779" y="1168676"/>
                </a:lnTo>
                <a:lnTo>
                  <a:pt x="2153422" y="1131605"/>
                </a:lnTo>
                <a:lnTo>
                  <a:pt x="2147244" y="1094535"/>
                </a:lnTo>
                <a:lnTo>
                  <a:pt x="2159600" y="1051286"/>
                </a:lnTo>
                <a:lnTo>
                  <a:pt x="2178135" y="1014216"/>
                </a:lnTo>
                <a:lnTo>
                  <a:pt x="2141065" y="903005"/>
                </a:lnTo>
                <a:lnTo>
                  <a:pt x="2110173" y="872113"/>
                </a:lnTo>
                <a:lnTo>
                  <a:pt x="2085460" y="791795"/>
                </a:lnTo>
                <a:lnTo>
                  <a:pt x="2073103" y="618800"/>
                </a:lnTo>
                <a:lnTo>
                  <a:pt x="2060746" y="519946"/>
                </a:lnTo>
                <a:lnTo>
                  <a:pt x="2042211" y="501411"/>
                </a:lnTo>
                <a:lnTo>
                  <a:pt x="1992784" y="526124"/>
                </a:lnTo>
                <a:lnTo>
                  <a:pt x="1884028" y="453649"/>
                </a:lnTo>
                <a:lnTo>
                  <a:pt x="1844503" y="470519"/>
                </a:lnTo>
                <a:lnTo>
                  <a:pt x="1776541" y="464340"/>
                </a:lnTo>
                <a:lnTo>
                  <a:pt x="1702400" y="519946"/>
                </a:lnTo>
                <a:lnTo>
                  <a:pt x="1640617" y="489054"/>
                </a:lnTo>
                <a:lnTo>
                  <a:pt x="1603546" y="501411"/>
                </a:lnTo>
                <a:cubicBezTo>
                  <a:pt x="1603567" y="497370"/>
                  <a:pt x="1603587" y="493329"/>
                  <a:pt x="1603608" y="489288"/>
                </a:cubicBezTo>
                <a:lnTo>
                  <a:pt x="1529406" y="495232"/>
                </a:lnTo>
                <a:lnTo>
                  <a:pt x="1498514" y="470519"/>
                </a:lnTo>
                <a:lnTo>
                  <a:pt x="1451525" y="481697"/>
                </a:lnTo>
                <a:lnTo>
                  <a:pt x="1372168" y="433707"/>
                </a:lnTo>
                <a:lnTo>
                  <a:pt x="1300806" y="451984"/>
                </a:lnTo>
                <a:lnTo>
                  <a:pt x="1269914" y="439627"/>
                </a:lnTo>
                <a:lnTo>
                  <a:pt x="1250011" y="432292"/>
                </a:lnTo>
                <a:lnTo>
                  <a:pt x="1220487" y="396378"/>
                </a:lnTo>
                <a:lnTo>
                  <a:pt x="1153535" y="390478"/>
                </a:lnTo>
                <a:lnTo>
                  <a:pt x="1115454" y="371665"/>
                </a:lnTo>
                <a:lnTo>
                  <a:pt x="1096919" y="371665"/>
                </a:lnTo>
                <a:lnTo>
                  <a:pt x="1084562" y="359308"/>
                </a:lnTo>
                <a:lnTo>
                  <a:pt x="1072206" y="353130"/>
                </a:lnTo>
                <a:lnTo>
                  <a:pt x="1077975" y="10936"/>
                </a:lnTo>
                <a:lnTo>
                  <a:pt x="608423" y="0"/>
                </a:lnTo>
                <a:close/>
              </a:path>
            </a:pathLst>
          </a:custGeom>
          <a:solidFill>
            <a:schemeClr val="accent4"/>
          </a:solidFill>
          <a:ln w="635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21" name="Freeform 2">
            <a:extLst>
              <a:ext uri="{FF2B5EF4-FFF2-40B4-BE49-F238E27FC236}">
                <a16:creationId xmlns:a16="http://schemas.microsoft.com/office/drawing/2014/main" id="{F1C61875-2EBE-449B-974B-C352D2FC5D19}"/>
              </a:ext>
            </a:extLst>
          </p:cNvPr>
          <p:cNvSpPr>
            <a:spLocks noChangeArrowheads="1"/>
          </p:cNvSpPr>
          <p:nvPr/>
        </p:nvSpPr>
        <p:spPr bwMode="auto">
          <a:xfrm rot="21163818">
            <a:off x="6962074" y="2255378"/>
            <a:ext cx="502863" cy="326598"/>
          </a:xfrm>
          <a:custGeom>
            <a:avLst/>
            <a:gdLst>
              <a:gd name="T0" fmla="*/ 2147483647 w 9500"/>
              <a:gd name="T1" fmla="*/ 2147483647 h 6521"/>
              <a:gd name="T2" fmla="*/ 2147483647 w 9500"/>
              <a:gd name="T3" fmla="*/ 2147483647 h 6521"/>
              <a:gd name="T4" fmla="*/ 2147483647 w 9500"/>
              <a:gd name="T5" fmla="*/ 2147483647 h 6521"/>
              <a:gd name="T6" fmla="*/ 2147483647 w 9500"/>
              <a:gd name="T7" fmla="*/ 2147483647 h 6521"/>
              <a:gd name="T8" fmla="*/ 2147483647 w 9500"/>
              <a:gd name="T9" fmla="*/ 2147483647 h 6521"/>
              <a:gd name="T10" fmla="*/ 2147483647 w 9500"/>
              <a:gd name="T11" fmla="*/ 2147483647 h 6521"/>
              <a:gd name="T12" fmla="*/ 2147483647 w 9500"/>
              <a:gd name="T13" fmla="*/ 2147483647 h 6521"/>
              <a:gd name="T14" fmla="*/ 2147483647 w 9500"/>
              <a:gd name="T15" fmla="*/ 2147483647 h 6521"/>
              <a:gd name="T16" fmla="*/ 2147483647 w 9500"/>
              <a:gd name="T17" fmla="*/ 2147483647 h 6521"/>
              <a:gd name="T18" fmla="*/ 2147483647 w 9500"/>
              <a:gd name="T19" fmla="*/ 2147483647 h 6521"/>
              <a:gd name="T20" fmla="*/ 2147483647 w 9500"/>
              <a:gd name="T21" fmla="*/ 2147483647 h 6521"/>
              <a:gd name="T22" fmla="*/ 2147483647 w 9500"/>
              <a:gd name="T23" fmla="*/ 2147483647 h 6521"/>
              <a:gd name="T24" fmla="*/ 2147483647 w 9500"/>
              <a:gd name="T25" fmla="*/ 2147483647 h 6521"/>
              <a:gd name="T26" fmla="*/ 2147483647 w 9500"/>
              <a:gd name="T27" fmla="*/ 2147483647 h 6521"/>
              <a:gd name="T28" fmla="*/ 2147483647 w 9500"/>
              <a:gd name="T29" fmla="*/ 2147483647 h 6521"/>
              <a:gd name="T30" fmla="*/ 2147483647 w 9500"/>
              <a:gd name="T31" fmla="*/ 2147483647 h 6521"/>
              <a:gd name="T32" fmla="*/ 2147483647 w 9500"/>
              <a:gd name="T33" fmla="*/ 2147483647 h 6521"/>
              <a:gd name="T34" fmla="*/ 2147483647 w 9500"/>
              <a:gd name="T35" fmla="*/ 2147483647 h 6521"/>
              <a:gd name="T36" fmla="*/ 2147483647 w 9500"/>
              <a:gd name="T37" fmla="*/ 2147483647 h 6521"/>
              <a:gd name="T38" fmla="*/ 2147483647 w 9500"/>
              <a:gd name="T39" fmla="*/ 2147483647 h 6521"/>
              <a:gd name="T40" fmla="*/ 2147483647 w 9500"/>
              <a:gd name="T41" fmla="*/ 2147483647 h 6521"/>
              <a:gd name="T42" fmla="*/ 2147483647 w 9500"/>
              <a:gd name="T43" fmla="*/ 2147483647 h 6521"/>
              <a:gd name="T44" fmla="*/ 2147483647 w 9500"/>
              <a:gd name="T45" fmla="*/ 2147483647 h 6521"/>
              <a:gd name="T46" fmla="*/ 2147483647 w 9500"/>
              <a:gd name="T47" fmla="*/ 2147483647 h 6521"/>
              <a:gd name="T48" fmla="*/ 2147483647 w 9500"/>
              <a:gd name="T49" fmla="*/ 2147483647 h 6521"/>
              <a:gd name="T50" fmla="*/ 2147483647 w 9500"/>
              <a:gd name="T51" fmla="*/ 2147483647 h 6521"/>
              <a:gd name="T52" fmla="*/ 2147483647 w 9500"/>
              <a:gd name="T53" fmla="*/ 2147483647 h 6521"/>
              <a:gd name="T54" fmla="*/ 2147483647 w 9500"/>
              <a:gd name="T55" fmla="*/ 2147483647 h 6521"/>
              <a:gd name="T56" fmla="*/ 2147483647 w 9500"/>
              <a:gd name="T57" fmla="*/ 2147483647 h 6521"/>
              <a:gd name="T58" fmla="*/ 2147483647 w 9500"/>
              <a:gd name="T59" fmla="*/ 2147483647 h 6521"/>
              <a:gd name="T60" fmla="*/ 0 w 9500"/>
              <a:gd name="T61" fmla="*/ 2147483647 h 6521"/>
              <a:gd name="T62" fmla="*/ 2147483647 w 9500"/>
              <a:gd name="T63" fmla="*/ 2147483647 h 6521"/>
              <a:gd name="T64" fmla="*/ 2147483647 w 9500"/>
              <a:gd name="T65" fmla="*/ 2147483647 h 6521"/>
              <a:gd name="T66" fmla="*/ 2147483647 w 9500"/>
              <a:gd name="T67" fmla="*/ 2147483647 h 652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connsiteX0" fmla="*/ 257 w 9999"/>
              <a:gd name="connsiteY0" fmla="*/ 0 h 9998"/>
              <a:gd name="connsiteX1" fmla="*/ 8447 w 9999"/>
              <a:gd name="connsiteY1" fmla="*/ 90 h 9998"/>
              <a:gd name="connsiteX2" fmla="*/ 8352 w 9999"/>
              <a:gd name="connsiteY2" fmla="*/ 561 h 9998"/>
              <a:gd name="connsiteX3" fmla="*/ 8681 w 9999"/>
              <a:gd name="connsiteY3" fmla="*/ 969 h 9998"/>
              <a:gd name="connsiteX4" fmla="*/ 8425 w 9999"/>
              <a:gd name="connsiteY4" fmla="*/ 1225 h 9998"/>
              <a:gd name="connsiteX5" fmla="*/ 8425 w 9999"/>
              <a:gd name="connsiteY5" fmla="*/ 1938 h 9998"/>
              <a:gd name="connsiteX6" fmla="*/ 8536 w 9999"/>
              <a:gd name="connsiteY6" fmla="*/ 2194 h 9998"/>
              <a:gd name="connsiteX7" fmla="*/ 8571 w 9999"/>
              <a:gd name="connsiteY7" fmla="*/ 2501 h 9998"/>
              <a:gd name="connsiteX8" fmla="*/ 8975 w 9999"/>
              <a:gd name="connsiteY8" fmla="*/ 3010 h 9998"/>
              <a:gd name="connsiteX9" fmla="*/ 9232 w 9999"/>
              <a:gd name="connsiteY9" fmla="*/ 3519 h 9998"/>
              <a:gd name="connsiteX10" fmla="*/ 9560 w 9999"/>
              <a:gd name="connsiteY10" fmla="*/ 3929 h 9998"/>
              <a:gd name="connsiteX11" fmla="*/ 9742 w 9999"/>
              <a:gd name="connsiteY11" fmla="*/ 4285 h 9998"/>
              <a:gd name="connsiteX12" fmla="*/ 9889 w 9999"/>
              <a:gd name="connsiteY12" fmla="*/ 4541 h 9998"/>
              <a:gd name="connsiteX13" fmla="*/ 9999 w 9999"/>
              <a:gd name="connsiteY13" fmla="*/ 5306 h 9998"/>
              <a:gd name="connsiteX14" fmla="*/ 9780 w 9999"/>
              <a:gd name="connsiteY14" fmla="*/ 5764 h 9998"/>
              <a:gd name="connsiteX15" fmla="*/ 9669 w 9999"/>
              <a:gd name="connsiteY15" fmla="*/ 6021 h 9998"/>
              <a:gd name="connsiteX16" fmla="*/ 9669 w 9999"/>
              <a:gd name="connsiteY16" fmla="*/ 6479 h 9998"/>
              <a:gd name="connsiteX17" fmla="*/ 9232 w 9999"/>
              <a:gd name="connsiteY17" fmla="*/ 6427 h 9998"/>
              <a:gd name="connsiteX18" fmla="*/ 8901 w 9999"/>
              <a:gd name="connsiteY18" fmla="*/ 6683 h 9998"/>
              <a:gd name="connsiteX19" fmla="*/ 8755 w 9999"/>
              <a:gd name="connsiteY19" fmla="*/ 6887 h 9998"/>
              <a:gd name="connsiteX20" fmla="*/ 8571 w 9999"/>
              <a:gd name="connsiteY20" fmla="*/ 7295 h 9998"/>
              <a:gd name="connsiteX21" fmla="*/ 8608 w 9999"/>
              <a:gd name="connsiteY21" fmla="*/ 7654 h 9998"/>
              <a:gd name="connsiteX22" fmla="*/ 8792 w 9999"/>
              <a:gd name="connsiteY22" fmla="*/ 8264 h 9998"/>
              <a:gd name="connsiteX23" fmla="*/ 8536 w 9999"/>
              <a:gd name="connsiteY23" fmla="*/ 8623 h 9998"/>
              <a:gd name="connsiteX24" fmla="*/ 8536 w 9999"/>
              <a:gd name="connsiteY24" fmla="*/ 9031 h 9998"/>
              <a:gd name="connsiteX25" fmla="*/ 8536 w 9999"/>
              <a:gd name="connsiteY25" fmla="*/ 9285 h 9998"/>
              <a:gd name="connsiteX26" fmla="*/ 8169 w 9999"/>
              <a:gd name="connsiteY26" fmla="*/ 9437 h 9998"/>
              <a:gd name="connsiteX27" fmla="*/ 8096 w 9999"/>
              <a:gd name="connsiteY27" fmla="*/ 9692 h 9998"/>
              <a:gd name="connsiteX28" fmla="*/ 8133 w 9999"/>
              <a:gd name="connsiteY28" fmla="*/ 9948 h 9998"/>
              <a:gd name="connsiteX29" fmla="*/ 8022 w 9999"/>
              <a:gd name="connsiteY29" fmla="*/ 9998 h 9998"/>
              <a:gd name="connsiteX30" fmla="*/ 7765 w 9999"/>
              <a:gd name="connsiteY30" fmla="*/ 9641 h 9998"/>
              <a:gd name="connsiteX31" fmla="*/ 7545 w 9999"/>
              <a:gd name="connsiteY31" fmla="*/ 9540 h 9998"/>
              <a:gd name="connsiteX32" fmla="*/ 7399 w 9999"/>
              <a:gd name="connsiteY32" fmla="*/ 9437 h 9998"/>
              <a:gd name="connsiteX33" fmla="*/ 1502 w 9999"/>
              <a:gd name="connsiteY33" fmla="*/ 9641 h 9998"/>
              <a:gd name="connsiteX34" fmla="*/ 1428 w 9999"/>
              <a:gd name="connsiteY34" fmla="*/ 9183 h 9998"/>
              <a:gd name="connsiteX35" fmla="*/ 1428 w 9999"/>
              <a:gd name="connsiteY35" fmla="*/ 9083 h 9998"/>
              <a:gd name="connsiteX36" fmla="*/ 1428 w 9999"/>
              <a:gd name="connsiteY36" fmla="*/ 8724 h 9998"/>
              <a:gd name="connsiteX37" fmla="*/ 1466 w 9999"/>
              <a:gd name="connsiteY37" fmla="*/ 8419 h 9998"/>
              <a:gd name="connsiteX38" fmla="*/ 1392 w 9999"/>
              <a:gd name="connsiteY38" fmla="*/ 7959 h 9998"/>
              <a:gd name="connsiteX39" fmla="*/ 1246 w 9999"/>
              <a:gd name="connsiteY39" fmla="*/ 7396 h 9998"/>
              <a:gd name="connsiteX40" fmla="*/ 1173 w 9999"/>
              <a:gd name="connsiteY40" fmla="*/ 6990 h 9998"/>
              <a:gd name="connsiteX41" fmla="*/ 1356 w 9999"/>
              <a:gd name="connsiteY41" fmla="*/ 6683 h 9998"/>
              <a:gd name="connsiteX42" fmla="*/ 1062 w 9999"/>
              <a:gd name="connsiteY42" fmla="*/ 6225 h 9998"/>
              <a:gd name="connsiteX43" fmla="*/ 1062 w 9999"/>
              <a:gd name="connsiteY43" fmla="*/ 6123 h 9998"/>
              <a:gd name="connsiteX44" fmla="*/ 1100 w 9999"/>
              <a:gd name="connsiteY44" fmla="*/ 5613 h 9998"/>
              <a:gd name="connsiteX45" fmla="*/ 953 w 9999"/>
              <a:gd name="connsiteY45" fmla="*/ 5203 h 9998"/>
              <a:gd name="connsiteX46" fmla="*/ 696 w 9999"/>
              <a:gd name="connsiteY46" fmla="*/ 4387 h 9998"/>
              <a:gd name="connsiteX47" fmla="*/ 623 w 9999"/>
              <a:gd name="connsiteY47" fmla="*/ 3775 h 9998"/>
              <a:gd name="connsiteX48" fmla="*/ 623 w 9999"/>
              <a:gd name="connsiteY48" fmla="*/ 3366 h 9998"/>
              <a:gd name="connsiteX49" fmla="*/ 0 w 9999"/>
              <a:gd name="connsiteY49" fmla="*/ 2552 h 9998"/>
              <a:gd name="connsiteX50" fmla="*/ 477 w 9999"/>
              <a:gd name="connsiteY50" fmla="*/ 1990 h 9998"/>
              <a:gd name="connsiteX51" fmla="*/ 477 w 9999"/>
              <a:gd name="connsiteY51" fmla="*/ 1736 h 9998"/>
              <a:gd name="connsiteX52" fmla="*/ 477 w 9999"/>
              <a:gd name="connsiteY52" fmla="*/ 969 h 9998"/>
              <a:gd name="connsiteX53" fmla="*/ 147 w 9999"/>
              <a:gd name="connsiteY53" fmla="*/ 459 h 9998"/>
              <a:gd name="connsiteX54" fmla="*/ 257 w 9999"/>
              <a:gd name="connsiteY54" fmla="*/ 0 h 9998"/>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233 w 10000"/>
              <a:gd name="connsiteY9" fmla="*/ 3520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537 w 10000"/>
              <a:gd name="connsiteY24" fmla="*/ 9033 h 10000"/>
              <a:gd name="connsiteX25" fmla="*/ 8537 w 10000"/>
              <a:gd name="connsiteY25" fmla="*/ 9287 h 10000"/>
              <a:gd name="connsiteX26" fmla="*/ 8170 w 10000"/>
              <a:gd name="connsiteY26" fmla="*/ 9439 h 10000"/>
              <a:gd name="connsiteX27" fmla="*/ 8097 w 10000"/>
              <a:gd name="connsiteY27" fmla="*/ 9694 h 10000"/>
              <a:gd name="connsiteX28" fmla="*/ 8134 w 10000"/>
              <a:gd name="connsiteY28" fmla="*/ 9950 h 10000"/>
              <a:gd name="connsiteX29" fmla="*/ 8023 w 10000"/>
              <a:gd name="connsiteY29" fmla="*/ 10000 h 10000"/>
              <a:gd name="connsiteX30" fmla="*/ 7766 w 10000"/>
              <a:gd name="connsiteY30" fmla="*/ 9643 h 10000"/>
              <a:gd name="connsiteX31" fmla="*/ 7546 w 10000"/>
              <a:gd name="connsiteY31" fmla="*/ 9542 h 10000"/>
              <a:gd name="connsiteX32" fmla="*/ 7400 w 10000"/>
              <a:gd name="connsiteY32" fmla="*/ 9439 h 10000"/>
              <a:gd name="connsiteX33" fmla="*/ 1502 w 10000"/>
              <a:gd name="connsiteY33" fmla="*/ 9643 h 10000"/>
              <a:gd name="connsiteX34" fmla="*/ 1428 w 10000"/>
              <a:gd name="connsiteY34" fmla="*/ 9185 h 10000"/>
              <a:gd name="connsiteX35" fmla="*/ 1428 w 10000"/>
              <a:gd name="connsiteY35" fmla="*/ 9085 h 10000"/>
              <a:gd name="connsiteX36" fmla="*/ 1428 w 10000"/>
              <a:gd name="connsiteY36" fmla="*/ 8726 h 10000"/>
              <a:gd name="connsiteX37" fmla="*/ 1466 w 10000"/>
              <a:gd name="connsiteY37" fmla="*/ 8421 h 10000"/>
              <a:gd name="connsiteX38" fmla="*/ 1392 w 10000"/>
              <a:gd name="connsiteY38" fmla="*/ 7961 h 10000"/>
              <a:gd name="connsiteX39" fmla="*/ 1246 w 10000"/>
              <a:gd name="connsiteY39" fmla="*/ 7397 h 10000"/>
              <a:gd name="connsiteX40" fmla="*/ 1173 w 10000"/>
              <a:gd name="connsiteY40" fmla="*/ 6991 h 10000"/>
              <a:gd name="connsiteX41" fmla="*/ 1356 w 10000"/>
              <a:gd name="connsiteY41" fmla="*/ 6684 h 10000"/>
              <a:gd name="connsiteX42" fmla="*/ 1062 w 10000"/>
              <a:gd name="connsiteY42" fmla="*/ 6226 h 10000"/>
              <a:gd name="connsiteX43" fmla="*/ 1062 w 10000"/>
              <a:gd name="connsiteY43" fmla="*/ 6124 h 10000"/>
              <a:gd name="connsiteX44" fmla="*/ 1100 w 10000"/>
              <a:gd name="connsiteY44" fmla="*/ 5614 h 10000"/>
              <a:gd name="connsiteX45" fmla="*/ 953 w 10000"/>
              <a:gd name="connsiteY45" fmla="*/ 5204 h 10000"/>
              <a:gd name="connsiteX46" fmla="*/ 696 w 10000"/>
              <a:gd name="connsiteY46" fmla="*/ 4388 h 10000"/>
              <a:gd name="connsiteX47" fmla="*/ 623 w 10000"/>
              <a:gd name="connsiteY47" fmla="*/ 3776 h 10000"/>
              <a:gd name="connsiteX48" fmla="*/ 623 w 10000"/>
              <a:gd name="connsiteY48" fmla="*/ 3367 h 10000"/>
              <a:gd name="connsiteX49" fmla="*/ 0 w 10000"/>
              <a:gd name="connsiteY49" fmla="*/ 2553 h 10000"/>
              <a:gd name="connsiteX50" fmla="*/ 477 w 10000"/>
              <a:gd name="connsiteY50" fmla="*/ 1990 h 10000"/>
              <a:gd name="connsiteX51" fmla="*/ 477 w 10000"/>
              <a:gd name="connsiteY51" fmla="*/ 1736 h 10000"/>
              <a:gd name="connsiteX52" fmla="*/ 477 w 10000"/>
              <a:gd name="connsiteY52" fmla="*/ 969 h 10000"/>
              <a:gd name="connsiteX53" fmla="*/ 147 w 10000"/>
              <a:gd name="connsiteY53" fmla="*/ 459 h 10000"/>
              <a:gd name="connsiteX54" fmla="*/ 257 w 10000"/>
              <a:gd name="connsiteY54" fmla="*/ 0 h 10000"/>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458 w 10000"/>
              <a:gd name="connsiteY9" fmla="*/ 3329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537 w 10000"/>
              <a:gd name="connsiteY24" fmla="*/ 9033 h 10000"/>
              <a:gd name="connsiteX25" fmla="*/ 8537 w 10000"/>
              <a:gd name="connsiteY25" fmla="*/ 9287 h 10000"/>
              <a:gd name="connsiteX26" fmla="*/ 8170 w 10000"/>
              <a:gd name="connsiteY26" fmla="*/ 9439 h 10000"/>
              <a:gd name="connsiteX27" fmla="*/ 8097 w 10000"/>
              <a:gd name="connsiteY27" fmla="*/ 9694 h 10000"/>
              <a:gd name="connsiteX28" fmla="*/ 8134 w 10000"/>
              <a:gd name="connsiteY28" fmla="*/ 9950 h 10000"/>
              <a:gd name="connsiteX29" fmla="*/ 8023 w 10000"/>
              <a:gd name="connsiteY29" fmla="*/ 10000 h 10000"/>
              <a:gd name="connsiteX30" fmla="*/ 7766 w 10000"/>
              <a:gd name="connsiteY30" fmla="*/ 9643 h 10000"/>
              <a:gd name="connsiteX31" fmla="*/ 7546 w 10000"/>
              <a:gd name="connsiteY31" fmla="*/ 9542 h 10000"/>
              <a:gd name="connsiteX32" fmla="*/ 7400 w 10000"/>
              <a:gd name="connsiteY32" fmla="*/ 9439 h 10000"/>
              <a:gd name="connsiteX33" fmla="*/ 1502 w 10000"/>
              <a:gd name="connsiteY33" fmla="*/ 9643 h 10000"/>
              <a:gd name="connsiteX34" fmla="*/ 1428 w 10000"/>
              <a:gd name="connsiteY34" fmla="*/ 9185 h 10000"/>
              <a:gd name="connsiteX35" fmla="*/ 1428 w 10000"/>
              <a:gd name="connsiteY35" fmla="*/ 9085 h 10000"/>
              <a:gd name="connsiteX36" fmla="*/ 1428 w 10000"/>
              <a:gd name="connsiteY36" fmla="*/ 8726 h 10000"/>
              <a:gd name="connsiteX37" fmla="*/ 1466 w 10000"/>
              <a:gd name="connsiteY37" fmla="*/ 8421 h 10000"/>
              <a:gd name="connsiteX38" fmla="*/ 1392 w 10000"/>
              <a:gd name="connsiteY38" fmla="*/ 7961 h 10000"/>
              <a:gd name="connsiteX39" fmla="*/ 1246 w 10000"/>
              <a:gd name="connsiteY39" fmla="*/ 7397 h 10000"/>
              <a:gd name="connsiteX40" fmla="*/ 1173 w 10000"/>
              <a:gd name="connsiteY40" fmla="*/ 6991 h 10000"/>
              <a:gd name="connsiteX41" fmla="*/ 1356 w 10000"/>
              <a:gd name="connsiteY41" fmla="*/ 6684 h 10000"/>
              <a:gd name="connsiteX42" fmla="*/ 1062 w 10000"/>
              <a:gd name="connsiteY42" fmla="*/ 6226 h 10000"/>
              <a:gd name="connsiteX43" fmla="*/ 1062 w 10000"/>
              <a:gd name="connsiteY43" fmla="*/ 6124 h 10000"/>
              <a:gd name="connsiteX44" fmla="*/ 1100 w 10000"/>
              <a:gd name="connsiteY44" fmla="*/ 5614 h 10000"/>
              <a:gd name="connsiteX45" fmla="*/ 953 w 10000"/>
              <a:gd name="connsiteY45" fmla="*/ 5204 h 10000"/>
              <a:gd name="connsiteX46" fmla="*/ 696 w 10000"/>
              <a:gd name="connsiteY46" fmla="*/ 4388 h 10000"/>
              <a:gd name="connsiteX47" fmla="*/ 623 w 10000"/>
              <a:gd name="connsiteY47" fmla="*/ 3776 h 10000"/>
              <a:gd name="connsiteX48" fmla="*/ 623 w 10000"/>
              <a:gd name="connsiteY48" fmla="*/ 3367 h 10000"/>
              <a:gd name="connsiteX49" fmla="*/ 0 w 10000"/>
              <a:gd name="connsiteY49" fmla="*/ 2553 h 10000"/>
              <a:gd name="connsiteX50" fmla="*/ 477 w 10000"/>
              <a:gd name="connsiteY50" fmla="*/ 1990 h 10000"/>
              <a:gd name="connsiteX51" fmla="*/ 477 w 10000"/>
              <a:gd name="connsiteY51" fmla="*/ 1736 h 10000"/>
              <a:gd name="connsiteX52" fmla="*/ 477 w 10000"/>
              <a:gd name="connsiteY52" fmla="*/ 969 h 10000"/>
              <a:gd name="connsiteX53" fmla="*/ 147 w 10000"/>
              <a:gd name="connsiteY53" fmla="*/ 459 h 10000"/>
              <a:gd name="connsiteX54" fmla="*/ 257 w 10000"/>
              <a:gd name="connsiteY54" fmla="*/ 0 h 10000"/>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458 w 10000"/>
              <a:gd name="connsiteY9" fmla="*/ 3329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537 w 10000"/>
              <a:gd name="connsiteY24" fmla="*/ 9033 h 10000"/>
              <a:gd name="connsiteX25" fmla="*/ 8170 w 10000"/>
              <a:gd name="connsiteY25" fmla="*/ 9439 h 10000"/>
              <a:gd name="connsiteX26" fmla="*/ 8097 w 10000"/>
              <a:gd name="connsiteY26" fmla="*/ 9694 h 10000"/>
              <a:gd name="connsiteX27" fmla="*/ 8134 w 10000"/>
              <a:gd name="connsiteY27" fmla="*/ 9950 h 10000"/>
              <a:gd name="connsiteX28" fmla="*/ 8023 w 10000"/>
              <a:gd name="connsiteY28" fmla="*/ 10000 h 10000"/>
              <a:gd name="connsiteX29" fmla="*/ 7766 w 10000"/>
              <a:gd name="connsiteY29" fmla="*/ 9643 h 10000"/>
              <a:gd name="connsiteX30" fmla="*/ 7546 w 10000"/>
              <a:gd name="connsiteY30" fmla="*/ 9542 h 10000"/>
              <a:gd name="connsiteX31" fmla="*/ 7400 w 10000"/>
              <a:gd name="connsiteY31" fmla="*/ 9439 h 10000"/>
              <a:gd name="connsiteX32" fmla="*/ 1502 w 10000"/>
              <a:gd name="connsiteY32" fmla="*/ 9643 h 10000"/>
              <a:gd name="connsiteX33" fmla="*/ 1428 w 10000"/>
              <a:gd name="connsiteY33" fmla="*/ 9185 h 10000"/>
              <a:gd name="connsiteX34" fmla="*/ 1428 w 10000"/>
              <a:gd name="connsiteY34" fmla="*/ 9085 h 10000"/>
              <a:gd name="connsiteX35" fmla="*/ 1428 w 10000"/>
              <a:gd name="connsiteY35" fmla="*/ 8726 h 10000"/>
              <a:gd name="connsiteX36" fmla="*/ 1466 w 10000"/>
              <a:gd name="connsiteY36" fmla="*/ 8421 h 10000"/>
              <a:gd name="connsiteX37" fmla="*/ 1392 w 10000"/>
              <a:gd name="connsiteY37" fmla="*/ 7961 h 10000"/>
              <a:gd name="connsiteX38" fmla="*/ 1246 w 10000"/>
              <a:gd name="connsiteY38" fmla="*/ 7397 h 10000"/>
              <a:gd name="connsiteX39" fmla="*/ 1173 w 10000"/>
              <a:gd name="connsiteY39" fmla="*/ 6991 h 10000"/>
              <a:gd name="connsiteX40" fmla="*/ 1356 w 10000"/>
              <a:gd name="connsiteY40" fmla="*/ 6684 h 10000"/>
              <a:gd name="connsiteX41" fmla="*/ 1062 w 10000"/>
              <a:gd name="connsiteY41" fmla="*/ 6226 h 10000"/>
              <a:gd name="connsiteX42" fmla="*/ 1062 w 10000"/>
              <a:gd name="connsiteY42" fmla="*/ 6124 h 10000"/>
              <a:gd name="connsiteX43" fmla="*/ 1100 w 10000"/>
              <a:gd name="connsiteY43" fmla="*/ 5614 h 10000"/>
              <a:gd name="connsiteX44" fmla="*/ 953 w 10000"/>
              <a:gd name="connsiteY44" fmla="*/ 5204 h 10000"/>
              <a:gd name="connsiteX45" fmla="*/ 696 w 10000"/>
              <a:gd name="connsiteY45" fmla="*/ 4388 h 10000"/>
              <a:gd name="connsiteX46" fmla="*/ 623 w 10000"/>
              <a:gd name="connsiteY46" fmla="*/ 3776 h 10000"/>
              <a:gd name="connsiteX47" fmla="*/ 623 w 10000"/>
              <a:gd name="connsiteY47" fmla="*/ 3367 h 10000"/>
              <a:gd name="connsiteX48" fmla="*/ 0 w 10000"/>
              <a:gd name="connsiteY48" fmla="*/ 2553 h 10000"/>
              <a:gd name="connsiteX49" fmla="*/ 477 w 10000"/>
              <a:gd name="connsiteY49" fmla="*/ 1990 h 10000"/>
              <a:gd name="connsiteX50" fmla="*/ 477 w 10000"/>
              <a:gd name="connsiteY50" fmla="*/ 1736 h 10000"/>
              <a:gd name="connsiteX51" fmla="*/ 477 w 10000"/>
              <a:gd name="connsiteY51" fmla="*/ 969 h 10000"/>
              <a:gd name="connsiteX52" fmla="*/ 147 w 10000"/>
              <a:gd name="connsiteY52" fmla="*/ 459 h 10000"/>
              <a:gd name="connsiteX53" fmla="*/ 257 w 10000"/>
              <a:gd name="connsiteY53" fmla="*/ 0 h 10000"/>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458 w 10000"/>
              <a:gd name="connsiteY9" fmla="*/ 3329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170 w 10000"/>
              <a:gd name="connsiteY24" fmla="*/ 9439 h 10000"/>
              <a:gd name="connsiteX25" fmla="*/ 8097 w 10000"/>
              <a:gd name="connsiteY25" fmla="*/ 9694 h 10000"/>
              <a:gd name="connsiteX26" fmla="*/ 8134 w 10000"/>
              <a:gd name="connsiteY26" fmla="*/ 9950 h 10000"/>
              <a:gd name="connsiteX27" fmla="*/ 8023 w 10000"/>
              <a:gd name="connsiteY27" fmla="*/ 10000 h 10000"/>
              <a:gd name="connsiteX28" fmla="*/ 7766 w 10000"/>
              <a:gd name="connsiteY28" fmla="*/ 9643 h 10000"/>
              <a:gd name="connsiteX29" fmla="*/ 7546 w 10000"/>
              <a:gd name="connsiteY29" fmla="*/ 9542 h 10000"/>
              <a:gd name="connsiteX30" fmla="*/ 7400 w 10000"/>
              <a:gd name="connsiteY30" fmla="*/ 9439 h 10000"/>
              <a:gd name="connsiteX31" fmla="*/ 1502 w 10000"/>
              <a:gd name="connsiteY31" fmla="*/ 9643 h 10000"/>
              <a:gd name="connsiteX32" fmla="*/ 1428 w 10000"/>
              <a:gd name="connsiteY32" fmla="*/ 9185 h 10000"/>
              <a:gd name="connsiteX33" fmla="*/ 1428 w 10000"/>
              <a:gd name="connsiteY33" fmla="*/ 9085 h 10000"/>
              <a:gd name="connsiteX34" fmla="*/ 1428 w 10000"/>
              <a:gd name="connsiteY34" fmla="*/ 8726 h 10000"/>
              <a:gd name="connsiteX35" fmla="*/ 1466 w 10000"/>
              <a:gd name="connsiteY35" fmla="*/ 8421 h 10000"/>
              <a:gd name="connsiteX36" fmla="*/ 1392 w 10000"/>
              <a:gd name="connsiteY36" fmla="*/ 7961 h 10000"/>
              <a:gd name="connsiteX37" fmla="*/ 1246 w 10000"/>
              <a:gd name="connsiteY37" fmla="*/ 7397 h 10000"/>
              <a:gd name="connsiteX38" fmla="*/ 1173 w 10000"/>
              <a:gd name="connsiteY38" fmla="*/ 6991 h 10000"/>
              <a:gd name="connsiteX39" fmla="*/ 1356 w 10000"/>
              <a:gd name="connsiteY39" fmla="*/ 6684 h 10000"/>
              <a:gd name="connsiteX40" fmla="*/ 1062 w 10000"/>
              <a:gd name="connsiteY40" fmla="*/ 6226 h 10000"/>
              <a:gd name="connsiteX41" fmla="*/ 1062 w 10000"/>
              <a:gd name="connsiteY41" fmla="*/ 6124 h 10000"/>
              <a:gd name="connsiteX42" fmla="*/ 1100 w 10000"/>
              <a:gd name="connsiteY42" fmla="*/ 5614 h 10000"/>
              <a:gd name="connsiteX43" fmla="*/ 953 w 10000"/>
              <a:gd name="connsiteY43" fmla="*/ 5204 h 10000"/>
              <a:gd name="connsiteX44" fmla="*/ 696 w 10000"/>
              <a:gd name="connsiteY44" fmla="*/ 4388 h 10000"/>
              <a:gd name="connsiteX45" fmla="*/ 623 w 10000"/>
              <a:gd name="connsiteY45" fmla="*/ 3776 h 10000"/>
              <a:gd name="connsiteX46" fmla="*/ 623 w 10000"/>
              <a:gd name="connsiteY46" fmla="*/ 3367 h 10000"/>
              <a:gd name="connsiteX47" fmla="*/ 0 w 10000"/>
              <a:gd name="connsiteY47" fmla="*/ 2553 h 10000"/>
              <a:gd name="connsiteX48" fmla="*/ 477 w 10000"/>
              <a:gd name="connsiteY48" fmla="*/ 1990 h 10000"/>
              <a:gd name="connsiteX49" fmla="*/ 477 w 10000"/>
              <a:gd name="connsiteY49" fmla="*/ 1736 h 10000"/>
              <a:gd name="connsiteX50" fmla="*/ 477 w 10000"/>
              <a:gd name="connsiteY50" fmla="*/ 969 h 10000"/>
              <a:gd name="connsiteX51" fmla="*/ 147 w 10000"/>
              <a:gd name="connsiteY51" fmla="*/ 459 h 10000"/>
              <a:gd name="connsiteX52" fmla="*/ 257 w 10000"/>
              <a:gd name="connsiteY52" fmla="*/ 0 h 10000"/>
              <a:gd name="connsiteX0" fmla="*/ 257 w 10000"/>
              <a:gd name="connsiteY0" fmla="*/ 0 h 9950"/>
              <a:gd name="connsiteX1" fmla="*/ 8448 w 10000"/>
              <a:gd name="connsiteY1" fmla="*/ 90 h 9950"/>
              <a:gd name="connsiteX2" fmla="*/ 8353 w 10000"/>
              <a:gd name="connsiteY2" fmla="*/ 561 h 9950"/>
              <a:gd name="connsiteX3" fmla="*/ 8682 w 10000"/>
              <a:gd name="connsiteY3" fmla="*/ 969 h 9950"/>
              <a:gd name="connsiteX4" fmla="*/ 8631 w 10000"/>
              <a:gd name="connsiteY4" fmla="*/ 1264 h 9950"/>
              <a:gd name="connsiteX5" fmla="*/ 8426 w 10000"/>
              <a:gd name="connsiteY5" fmla="*/ 1938 h 9950"/>
              <a:gd name="connsiteX6" fmla="*/ 8537 w 10000"/>
              <a:gd name="connsiteY6" fmla="*/ 2194 h 9950"/>
              <a:gd name="connsiteX7" fmla="*/ 8572 w 10000"/>
              <a:gd name="connsiteY7" fmla="*/ 2502 h 9950"/>
              <a:gd name="connsiteX8" fmla="*/ 8976 w 10000"/>
              <a:gd name="connsiteY8" fmla="*/ 3011 h 9950"/>
              <a:gd name="connsiteX9" fmla="*/ 9458 w 10000"/>
              <a:gd name="connsiteY9" fmla="*/ 3329 h 9950"/>
              <a:gd name="connsiteX10" fmla="*/ 9561 w 10000"/>
              <a:gd name="connsiteY10" fmla="*/ 3930 h 9950"/>
              <a:gd name="connsiteX11" fmla="*/ 9743 w 10000"/>
              <a:gd name="connsiteY11" fmla="*/ 4286 h 9950"/>
              <a:gd name="connsiteX12" fmla="*/ 9890 w 10000"/>
              <a:gd name="connsiteY12" fmla="*/ 4542 h 9950"/>
              <a:gd name="connsiteX13" fmla="*/ 10000 w 10000"/>
              <a:gd name="connsiteY13" fmla="*/ 5307 h 9950"/>
              <a:gd name="connsiteX14" fmla="*/ 9781 w 10000"/>
              <a:gd name="connsiteY14" fmla="*/ 5765 h 9950"/>
              <a:gd name="connsiteX15" fmla="*/ 9670 w 10000"/>
              <a:gd name="connsiteY15" fmla="*/ 6022 h 9950"/>
              <a:gd name="connsiteX16" fmla="*/ 9670 w 10000"/>
              <a:gd name="connsiteY16" fmla="*/ 6480 h 9950"/>
              <a:gd name="connsiteX17" fmla="*/ 9233 w 10000"/>
              <a:gd name="connsiteY17" fmla="*/ 6428 h 9950"/>
              <a:gd name="connsiteX18" fmla="*/ 8902 w 10000"/>
              <a:gd name="connsiteY18" fmla="*/ 6684 h 9950"/>
              <a:gd name="connsiteX19" fmla="*/ 8756 w 10000"/>
              <a:gd name="connsiteY19" fmla="*/ 6888 h 9950"/>
              <a:gd name="connsiteX20" fmla="*/ 8572 w 10000"/>
              <a:gd name="connsiteY20" fmla="*/ 7296 h 9950"/>
              <a:gd name="connsiteX21" fmla="*/ 8609 w 10000"/>
              <a:gd name="connsiteY21" fmla="*/ 7656 h 9950"/>
              <a:gd name="connsiteX22" fmla="*/ 8793 w 10000"/>
              <a:gd name="connsiteY22" fmla="*/ 8266 h 9950"/>
              <a:gd name="connsiteX23" fmla="*/ 8537 w 10000"/>
              <a:gd name="connsiteY23" fmla="*/ 8625 h 9950"/>
              <a:gd name="connsiteX24" fmla="*/ 8170 w 10000"/>
              <a:gd name="connsiteY24" fmla="*/ 9439 h 9950"/>
              <a:gd name="connsiteX25" fmla="*/ 8097 w 10000"/>
              <a:gd name="connsiteY25" fmla="*/ 9694 h 9950"/>
              <a:gd name="connsiteX26" fmla="*/ 8134 w 10000"/>
              <a:gd name="connsiteY26" fmla="*/ 9950 h 9950"/>
              <a:gd name="connsiteX27" fmla="*/ 7766 w 10000"/>
              <a:gd name="connsiteY27" fmla="*/ 9643 h 9950"/>
              <a:gd name="connsiteX28" fmla="*/ 7546 w 10000"/>
              <a:gd name="connsiteY28" fmla="*/ 9542 h 9950"/>
              <a:gd name="connsiteX29" fmla="*/ 7400 w 10000"/>
              <a:gd name="connsiteY29" fmla="*/ 9439 h 9950"/>
              <a:gd name="connsiteX30" fmla="*/ 1502 w 10000"/>
              <a:gd name="connsiteY30" fmla="*/ 9643 h 9950"/>
              <a:gd name="connsiteX31" fmla="*/ 1428 w 10000"/>
              <a:gd name="connsiteY31" fmla="*/ 9185 h 9950"/>
              <a:gd name="connsiteX32" fmla="*/ 1428 w 10000"/>
              <a:gd name="connsiteY32" fmla="*/ 9085 h 9950"/>
              <a:gd name="connsiteX33" fmla="*/ 1428 w 10000"/>
              <a:gd name="connsiteY33" fmla="*/ 8726 h 9950"/>
              <a:gd name="connsiteX34" fmla="*/ 1466 w 10000"/>
              <a:gd name="connsiteY34" fmla="*/ 8421 h 9950"/>
              <a:gd name="connsiteX35" fmla="*/ 1392 w 10000"/>
              <a:gd name="connsiteY35" fmla="*/ 7961 h 9950"/>
              <a:gd name="connsiteX36" fmla="*/ 1246 w 10000"/>
              <a:gd name="connsiteY36" fmla="*/ 7397 h 9950"/>
              <a:gd name="connsiteX37" fmla="*/ 1173 w 10000"/>
              <a:gd name="connsiteY37" fmla="*/ 6991 h 9950"/>
              <a:gd name="connsiteX38" fmla="*/ 1356 w 10000"/>
              <a:gd name="connsiteY38" fmla="*/ 6684 h 9950"/>
              <a:gd name="connsiteX39" fmla="*/ 1062 w 10000"/>
              <a:gd name="connsiteY39" fmla="*/ 6226 h 9950"/>
              <a:gd name="connsiteX40" fmla="*/ 1062 w 10000"/>
              <a:gd name="connsiteY40" fmla="*/ 6124 h 9950"/>
              <a:gd name="connsiteX41" fmla="*/ 1100 w 10000"/>
              <a:gd name="connsiteY41" fmla="*/ 5614 h 9950"/>
              <a:gd name="connsiteX42" fmla="*/ 953 w 10000"/>
              <a:gd name="connsiteY42" fmla="*/ 5204 h 9950"/>
              <a:gd name="connsiteX43" fmla="*/ 696 w 10000"/>
              <a:gd name="connsiteY43" fmla="*/ 4388 h 9950"/>
              <a:gd name="connsiteX44" fmla="*/ 623 w 10000"/>
              <a:gd name="connsiteY44" fmla="*/ 3776 h 9950"/>
              <a:gd name="connsiteX45" fmla="*/ 623 w 10000"/>
              <a:gd name="connsiteY45" fmla="*/ 3367 h 9950"/>
              <a:gd name="connsiteX46" fmla="*/ 0 w 10000"/>
              <a:gd name="connsiteY46" fmla="*/ 2553 h 9950"/>
              <a:gd name="connsiteX47" fmla="*/ 477 w 10000"/>
              <a:gd name="connsiteY47" fmla="*/ 1990 h 9950"/>
              <a:gd name="connsiteX48" fmla="*/ 477 w 10000"/>
              <a:gd name="connsiteY48" fmla="*/ 1736 h 9950"/>
              <a:gd name="connsiteX49" fmla="*/ 477 w 10000"/>
              <a:gd name="connsiteY49" fmla="*/ 969 h 9950"/>
              <a:gd name="connsiteX50" fmla="*/ 147 w 10000"/>
              <a:gd name="connsiteY50" fmla="*/ 459 h 9950"/>
              <a:gd name="connsiteX51" fmla="*/ 257 w 10000"/>
              <a:gd name="connsiteY51" fmla="*/ 0 h 9950"/>
              <a:gd name="connsiteX0" fmla="*/ 257 w 10000"/>
              <a:gd name="connsiteY0" fmla="*/ 0 h 9753"/>
              <a:gd name="connsiteX1" fmla="*/ 8448 w 10000"/>
              <a:gd name="connsiteY1" fmla="*/ 90 h 9753"/>
              <a:gd name="connsiteX2" fmla="*/ 8353 w 10000"/>
              <a:gd name="connsiteY2" fmla="*/ 564 h 9753"/>
              <a:gd name="connsiteX3" fmla="*/ 8682 w 10000"/>
              <a:gd name="connsiteY3" fmla="*/ 974 h 9753"/>
              <a:gd name="connsiteX4" fmla="*/ 8631 w 10000"/>
              <a:gd name="connsiteY4" fmla="*/ 1270 h 9753"/>
              <a:gd name="connsiteX5" fmla="*/ 8426 w 10000"/>
              <a:gd name="connsiteY5" fmla="*/ 1948 h 9753"/>
              <a:gd name="connsiteX6" fmla="*/ 8537 w 10000"/>
              <a:gd name="connsiteY6" fmla="*/ 2205 h 9753"/>
              <a:gd name="connsiteX7" fmla="*/ 8572 w 10000"/>
              <a:gd name="connsiteY7" fmla="*/ 2515 h 9753"/>
              <a:gd name="connsiteX8" fmla="*/ 8976 w 10000"/>
              <a:gd name="connsiteY8" fmla="*/ 3026 h 9753"/>
              <a:gd name="connsiteX9" fmla="*/ 9458 w 10000"/>
              <a:gd name="connsiteY9" fmla="*/ 3346 h 9753"/>
              <a:gd name="connsiteX10" fmla="*/ 9561 w 10000"/>
              <a:gd name="connsiteY10" fmla="*/ 3950 h 9753"/>
              <a:gd name="connsiteX11" fmla="*/ 9743 w 10000"/>
              <a:gd name="connsiteY11" fmla="*/ 4308 h 9753"/>
              <a:gd name="connsiteX12" fmla="*/ 9890 w 10000"/>
              <a:gd name="connsiteY12" fmla="*/ 4565 h 9753"/>
              <a:gd name="connsiteX13" fmla="*/ 10000 w 10000"/>
              <a:gd name="connsiteY13" fmla="*/ 5334 h 9753"/>
              <a:gd name="connsiteX14" fmla="*/ 9781 w 10000"/>
              <a:gd name="connsiteY14" fmla="*/ 5794 h 9753"/>
              <a:gd name="connsiteX15" fmla="*/ 9670 w 10000"/>
              <a:gd name="connsiteY15" fmla="*/ 6052 h 9753"/>
              <a:gd name="connsiteX16" fmla="*/ 9670 w 10000"/>
              <a:gd name="connsiteY16" fmla="*/ 6513 h 9753"/>
              <a:gd name="connsiteX17" fmla="*/ 9233 w 10000"/>
              <a:gd name="connsiteY17" fmla="*/ 6460 h 9753"/>
              <a:gd name="connsiteX18" fmla="*/ 8902 w 10000"/>
              <a:gd name="connsiteY18" fmla="*/ 6718 h 9753"/>
              <a:gd name="connsiteX19" fmla="*/ 8756 w 10000"/>
              <a:gd name="connsiteY19" fmla="*/ 6923 h 9753"/>
              <a:gd name="connsiteX20" fmla="*/ 8572 w 10000"/>
              <a:gd name="connsiteY20" fmla="*/ 7333 h 9753"/>
              <a:gd name="connsiteX21" fmla="*/ 8609 w 10000"/>
              <a:gd name="connsiteY21" fmla="*/ 7694 h 9753"/>
              <a:gd name="connsiteX22" fmla="*/ 8793 w 10000"/>
              <a:gd name="connsiteY22" fmla="*/ 8308 h 9753"/>
              <a:gd name="connsiteX23" fmla="*/ 8537 w 10000"/>
              <a:gd name="connsiteY23" fmla="*/ 8668 h 9753"/>
              <a:gd name="connsiteX24" fmla="*/ 8170 w 10000"/>
              <a:gd name="connsiteY24" fmla="*/ 9486 h 9753"/>
              <a:gd name="connsiteX25" fmla="*/ 8097 w 10000"/>
              <a:gd name="connsiteY25" fmla="*/ 9743 h 9753"/>
              <a:gd name="connsiteX26" fmla="*/ 7766 w 10000"/>
              <a:gd name="connsiteY26" fmla="*/ 9691 h 9753"/>
              <a:gd name="connsiteX27" fmla="*/ 7546 w 10000"/>
              <a:gd name="connsiteY27" fmla="*/ 9590 h 9753"/>
              <a:gd name="connsiteX28" fmla="*/ 7400 w 10000"/>
              <a:gd name="connsiteY28" fmla="*/ 9486 h 9753"/>
              <a:gd name="connsiteX29" fmla="*/ 1502 w 10000"/>
              <a:gd name="connsiteY29" fmla="*/ 9691 h 9753"/>
              <a:gd name="connsiteX30" fmla="*/ 1428 w 10000"/>
              <a:gd name="connsiteY30" fmla="*/ 9231 h 9753"/>
              <a:gd name="connsiteX31" fmla="*/ 1428 w 10000"/>
              <a:gd name="connsiteY31" fmla="*/ 9131 h 9753"/>
              <a:gd name="connsiteX32" fmla="*/ 1428 w 10000"/>
              <a:gd name="connsiteY32" fmla="*/ 8770 h 9753"/>
              <a:gd name="connsiteX33" fmla="*/ 1466 w 10000"/>
              <a:gd name="connsiteY33" fmla="*/ 8463 h 9753"/>
              <a:gd name="connsiteX34" fmla="*/ 1392 w 10000"/>
              <a:gd name="connsiteY34" fmla="*/ 8001 h 9753"/>
              <a:gd name="connsiteX35" fmla="*/ 1246 w 10000"/>
              <a:gd name="connsiteY35" fmla="*/ 7434 h 9753"/>
              <a:gd name="connsiteX36" fmla="*/ 1173 w 10000"/>
              <a:gd name="connsiteY36" fmla="*/ 7026 h 9753"/>
              <a:gd name="connsiteX37" fmla="*/ 1356 w 10000"/>
              <a:gd name="connsiteY37" fmla="*/ 6718 h 9753"/>
              <a:gd name="connsiteX38" fmla="*/ 1062 w 10000"/>
              <a:gd name="connsiteY38" fmla="*/ 6257 h 9753"/>
              <a:gd name="connsiteX39" fmla="*/ 1062 w 10000"/>
              <a:gd name="connsiteY39" fmla="*/ 6155 h 9753"/>
              <a:gd name="connsiteX40" fmla="*/ 1100 w 10000"/>
              <a:gd name="connsiteY40" fmla="*/ 5642 h 9753"/>
              <a:gd name="connsiteX41" fmla="*/ 953 w 10000"/>
              <a:gd name="connsiteY41" fmla="*/ 5230 h 9753"/>
              <a:gd name="connsiteX42" fmla="*/ 696 w 10000"/>
              <a:gd name="connsiteY42" fmla="*/ 4410 h 9753"/>
              <a:gd name="connsiteX43" fmla="*/ 623 w 10000"/>
              <a:gd name="connsiteY43" fmla="*/ 3795 h 9753"/>
              <a:gd name="connsiteX44" fmla="*/ 623 w 10000"/>
              <a:gd name="connsiteY44" fmla="*/ 3384 h 9753"/>
              <a:gd name="connsiteX45" fmla="*/ 0 w 10000"/>
              <a:gd name="connsiteY45" fmla="*/ 2566 h 9753"/>
              <a:gd name="connsiteX46" fmla="*/ 477 w 10000"/>
              <a:gd name="connsiteY46" fmla="*/ 2000 h 9753"/>
              <a:gd name="connsiteX47" fmla="*/ 477 w 10000"/>
              <a:gd name="connsiteY47" fmla="*/ 1745 h 9753"/>
              <a:gd name="connsiteX48" fmla="*/ 477 w 10000"/>
              <a:gd name="connsiteY48" fmla="*/ 974 h 9753"/>
              <a:gd name="connsiteX49" fmla="*/ 147 w 10000"/>
              <a:gd name="connsiteY49" fmla="*/ 461 h 9753"/>
              <a:gd name="connsiteX50" fmla="*/ 257 w 10000"/>
              <a:gd name="connsiteY50" fmla="*/ 0 h 9753"/>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428 w 10000"/>
              <a:gd name="connsiteY30" fmla="*/ 9362 h 10000"/>
              <a:gd name="connsiteX31" fmla="*/ 1428 w 10000"/>
              <a:gd name="connsiteY31" fmla="*/ 8992 h 10000"/>
              <a:gd name="connsiteX32" fmla="*/ 1466 w 10000"/>
              <a:gd name="connsiteY32" fmla="*/ 8677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428 w 10000"/>
              <a:gd name="connsiteY31" fmla="*/ 8992 h 10000"/>
              <a:gd name="connsiteX32" fmla="*/ 1466 w 10000"/>
              <a:gd name="connsiteY32" fmla="*/ 8677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466 w 10000"/>
              <a:gd name="connsiteY32" fmla="*/ 8677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051 w 10000"/>
              <a:gd name="connsiteY36" fmla="*/ 67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051 w 10000"/>
              <a:gd name="connsiteY36" fmla="*/ 67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532 w 10000"/>
              <a:gd name="connsiteY48" fmla="*/ 549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051 w 10000"/>
              <a:gd name="connsiteY36" fmla="*/ 67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532 w 10000"/>
              <a:gd name="connsiteY48" fmla="*/ 549 h 10000"/>
              <a:gd name="connsiteX49" fmla="*/ 4732 w 10000"/>
              <a:gd name="connsiteY49" fmla="*/ 478 h 10000"/>
              <a:gd name="connsiteX0" fmla="*/ 8448 w 10000"/>
              <a:gd name="connsiteY0" fmla="*/ 0 h 9908"/>
              <a:gd name="connsiteX1" fmla="*/ 8353 w 10000"/>
              <a:gd name="connsiteY1" fmla="*/ 486 h 9908"/>
              <a:gd name="connsiteX2" fmla="*/ 8682 w 10000"/>
              <a:gd name="connsiteY2" fmla="*/ 907 h 9908"/>
              <a:gd name="connsiteX3" fmla="*/ 8631 w 10000"/>
              <a:gd name="connsiteY3" fmla="*/ 1210 h 9908"/>
              <a:gd name="connsiteX4" fmla="*/ 8426 w 10000"/>
              <a:gd name="connsiteY4" fmla="*/ 1905 h 9908"/>
              <a:gd name="connsiteX5" fmla="*/ 8537 w 10000"/>
              <a:gd name="connsiteY5" fmla="*/ 2169 h 9908"/>
              <a:gd name="connsiteX6" fmla="*/ 8572 w 10000"/>
              <a:gd name="connsiteY6" fmla="*/ 2487 h 9908"/>
              <a:gd name="connsiteX7" fmla="*/ 8976 w 10000"/>
              <a:gd name="connsiteY7" fmla="*/ 3011 h 9908"/>
              <a:gd name="connsiteX8" fmla="*/ 9458 w 10000"/>
              <a:gd name="connsiteY8" fmla="*/ 3339 h 9908"/>
              <a:gd name="connsiteX9" fmla="*/ 9561 w 10000"/>
              <a:gd name="connsiteY9" fmla="*/ 3958 h 9908"/>
              <a:gd name="connsiteX10" fmla="*/ 9743 w 10000"/>
              <a:gd name="connsiteY10" fmla="*/ 4325 h 9908"/>
              <a:gd name="connsiteX11" fmla="*/ 9890 w 10000"/>
              <a:gd name="connsiteY11" fmla="*/ 4589 h 9908"/>
              <a:gd name="connsiteX12" fmla="*/ 10000 w 10000"/>
              <a:gd name="connsiteY12" fmla="*/ 5377 h 9908"/>
              <a:gd name="connsiteX13" fmla="*/ 9781 w 10000"/>
              <a:gd name="connsiteY13" fmla="*/ 5849 h 9908"/>
              <a:gd name="connsiteX14" fmla="*/ 9670 w 10000"/>
              <a:gd name="connsiteY14" fmla="*/ 6113 h 9908"/>
              <a:gd name="connsiteX15" fmla="*/ 9670 w 10000"/>
              <a:gd name="connsiteY15" fmla="*/ 6586 h 9908"/>
              <a:gd name="connsiteX16" fmla="*/ 9233 w 10000"/>
              <a:gd name="connsiteY16" fmla="*/ 6532 h 9908"/>
              <a:gd name="connsiteX17" fmla="*/ 8902 w 10000"/>
              <a:gd name="connsiteY17" fmla="*/ 6796 h 9908"/>
              <a:gd name="connsiteX18" fmla="*/ 8756 w 10000"/>
              <a:gd name="connsiteY18" fmla="*/ 7006 h 9908"/>
              <a:gd name="connsiteX19" fmla="*/ 8572 w 10000"/>
              <a:gd name="connsiteY19" fmla="*/ 7427 h 9908"/>
              <a:gd name="connsiteX20" fmla="*/ 8609 w 10000"/>
              <a:gd name="connsiteY20" fmla="*/ 7797 h 9908"/>
              <a:gd name="connsiteX21" fmla="*/ 8793 w 10000"/>
              <a:gd name="connsiteY21" fmla="*/ 8426 h 9908"/>
              <a:gd name="connsiteX22" fmla="*/ 8537 w 10000"/>
              <a:gd name="connsiteY22" fmla="*/ 8796 h 9908"/>
              <a:gd name="connsiteX23" fmla="*/ 8170 w 10000"/>
              <a:gd name="connsiteY23" fmla="*/ 9634 h 9908"/>
              <a:gd name="connsiteX24" fmla="*/ 8097 w 10000"/>
              <a:gd name="connsiteY24" fmla="*/ 9898 h 9908"/>
              <a:gd name="connsiteX25" fmla="*/ 7766 w 10000"/>
              <a:gd name="connsiteY25" fmla="*/ 9844 h 9908"/>
              <a:gd name="connsiteX26" fmla="*/ 7400 w 10000"/>
              <a:gd name="connsiteY26" fmla="*/ 9634 h 9908"/>
              <a:gd name="connsiteX27" fmla="*/ 1502 w 10000"/>
              <a:gd name="connsiteY27" fmla="*/ 9844 h 9908"/>
              <a:gd name="connsiteX28" fmla="*/ 1428 w 10000"/>
              <a:gd name="connsiteY28" fmla="*/ 9373 h 9908"/>
              <a:gd name="connsiteX29" fmla="*/ 1223 w 10000"/>
              <a:gd name="connsiteY29" fmla="*/ 9230 h 9908"/>
              <a:gd name="connsiteX30" fmla="*/ 1120 w 10000"/>
              <a:gd name="connsiteY30" fmla="*/ 8839 h 9908"/>
              <a:gd name="connsiteX31" fmla="*/ 1145 w 10000"/>
              <a:gd name="connsiteY31" fmla="*/ 8361 h 9908"/>
              <a:gd name="connsiteX32" fmla="*/ 1167 w 10000"/>
              <a:gd name="connsiteY32" fmla="*/ 7987 h 9908"/>
              <a:gd name="connsiteX33" fmla="*/ 1246 w 10000"/>
              <a:gd name="connsiteY33" fmla="*/ 7530 h 9908"/>
              <a:gd name="connsiteX34" fmla="*/ 1173 w 10000"/>
              <a:gd name="connsiteY34" fmla="*/ 7112 h 9908"/>
              <a:gd name="connsiteX35" fmla="*/ 1051 w 10000"/>
              <a:gd name="connsiteY35" fmla="*/ 6696 h 9908"/>
              <a:gd name="connsiteX36" fmla="*/ 1062 w 10000"/>
              <a:gd name="connsiteY36" fmla="*/ 6323 h 9908"/>
              <a:gd name="connsiteX37" fmla="*/ 1062 w 10000"/>
              <a:gd name="connsiteY37" fmla="*/ 6219 h 9908"/>
              <a:gd name="connsiteX38" fmla="*/ 1100 w 10000"/>
              <a:gd name="connsiteY38" fmla="*/ 5693 h 9908"/>
              <a:gd name="connsiteX39" fmla="*/ 953 w 10000"/>
              <a:gd name="connsiteY39" fmla="*/ 5270 h 9908"/>
              <a:gd name="connsiteX40" fmla="*/ 696 w 10000"/>
              <a:gd name="connsiteY40" fmla="*/ 4430 h 9908"/>
              <a:gd name="connsiteX41" fmla="*/ 623 w 10000"/>
              <a:gd name="connsiteY41" fmla="*/ 3799 h 9908"/>
              <a:gd name="connsiteX42" fmla="*/ 623 w 10000"/>
              <a:gd name="connsiteY42" fmla="*/ 3378 h 9908"/>
              <a:gd name="connsiteX43" fmla="*/ 0 w 10000"/>
              <a:gd name="connsiteY43" fmla="*/ 2539 h 9908"/>
              <a:gd name="connsiteX44" fmla="*/ 477 w 10000"/>
              <a:gd name="connsiteY44" fmla="*/ 1959 h 9908"/>
              <a:gd name="connsiteX45" fmla="*/ 477 w 10000"/>
              <a:gd name="connsiteY45" fmla="*/ 1697 h 9908"/>
              <a:gd name="connsiteX46" fmla="*/ 477 w 10000"/>
              <a:gd name="connsiteY46" fmla="*/ 907 h 9908"/>
              <a:gd name="connsiteX47" fmla="*/ 532 w 10000"/>
              <a:gd name="connsiteY47" fmla="*/ 457 h 9908"/>
              <a:gd name="connsiteX48" fmla="*/ 4732 w 10000"/>
              <a:gd name="connsiteY48" fmla="*/ 386 h 9908"/>
              <a:gd name="connsiteX0" fmla="*/ 8448 w 10000"/>
              <a:gd name="connsiteY0" fmla="*/ 79 h 10079"/>
              <a:gd name="connsiteX1" fmla="*/ 8353 w 10000"/>
              <a:gd name="connsiteY1" fmla="*/ 570 h 10079"/>
              <a:gd name="connsiteX2" fmla="*/ 8682 w 10000"/>
              <a:gd name="connsiteY2" fmla="*/ 994 h 10079"/>
              <a:gd name="connsiteX3" fmla="*/ 8631 w 10000"/>
              <a:gd name="connsiteY3" fmla="*/ 1300 h 10079"/>
              <a:gd name="connsiteX4" fmla="*/ 8426 w 10000"/>
              <a:gd name="connsiteY4" fmla="*/ 2002 h 10079"/>
              <a:gd name="connsiteX5" fmla="*/ 8537 w 10000"/>
              <a:gd name="connsiteY5" fmla="*/ 2268 h 10079"/>
              <a:gd name="connsiteX6" fmla="*/ 8572 w 10000"/>
              <a:gd name="connsiteY6" fmla="*/ 2589 h 10079"/>
              <a:gd name="connsiteX7" fmla="*/ 8976 w 10000"/>
              <a:gd name="connsiteY7" fmla="*/ 3118 h 10079"/>
              <a:gd name="connsiteX8" fmla="*/ 9458 w 10000"/>
              <a:gd name="connsiteY8" fmla="*/ 3449 h 10079"/>
              <a:gd name="connsiteX9" fmla="*/ 9561 w 10000"/>
              <a:gd name="connsiteY9" fmla="*/ 4074 h 10079"/>
              <a:gd name="connsiteX10" fmla="*/ 9743 w 10000"/>
              <a:gd name="connsiteY10" fmla="*/ 4444 h 10079"/>
              <a:gd name="connsiteX11" fmla="*/ 9890 w 10000"/>
              <a:gd name="connsiteY11" fmla="*/ 4711 h 10079"/>
              <a:gd name="connsiteX12" fmla="*/ 10000 w 10000"/>
              <a:gd name="connsiteY12" fmla="*/ 5506 h 10079"/>
              <a:gd name="connsiteX13" fmla="*/ 9781 w 10000"/>
              <a:gd name="connsiteY13" fmla="*/ 5982 h 10079"/>
              <a:gd name="connsiteX14" fmla="*/ 9670 w 10000"/>
              <a:gd name="connsiteY14" fmla="*/ 6249 h 10079"/>
              <a:gd name="connsiteX15" fmla="*/ 9670 w 10000"/>
              <a:gd name="connsiteY15" fmla="*/ 6726 h 10079"/>
              <a:gd name="connsiteX16" fmla="*/ 9233 w 10000"/>
              <a:gd name="connsiteY16" fmla="*/ 6672 h 10079"/>
              <a:gd name="connsiteX17" fmla="*/ 8902 w 10000"/>
              <a:gd name="connsiteY17" fmla="*/ 6938 h 10079"/>
              <a:gd name="connsiteX18" fmla="*/ 8756 w 10000"/>
              <a:gd name="connsiteY18" fmla="*/ 7150 h 10079"/>
              <a:gd name="connsiteX19" fmla="*/ 8572 w 10000"/>
              <a:gd name="connsiteY19" fmla="*/ 7575 h 10079"/>
              <a:gd name="connsiteX20" fmla="*/ 8609 w 10000"/>
              <a:gd name="connsiteY20" fmla="*/ 7948 h 10079"/>
              <a:gd name="connsiteX21" fmla="*/ 8793 w 10000"/>
              <a:gd name="connsiteY21" fmla="*/ 8583 h 10079"/>
              <a:gd name="connsiteX22" fmla="*/ 8537 w 10000"/>
              <a:gd name="connsiteY22" fmla="*/ 8957 h 10079"/>
              <a:gd name="connsiteX23" fmla="*/ 8170 w 10000"/>
              <a:gd name="connsiteY23" fmla="*/ 9802 h 10079"/>
              <a:gd name="connsiteX24" fmla="*/ 8097 w 10000"/>
              <a:gd name="connsiteY24" fmla="*/ 10069 h 10079"/>
              <a:gd name="connsiteX25" fmla="*/ 7766 w 10000"/>
              <a:gd name="connsiteY25" fmla="*/ 10014 h 10079"/>
              <a:gd name="connsiteX26" fmla="*/ 7400 w 10000"/>
              <a:gd name="connsiteY26" fmla="*/ 9802 h 10079"/>
              <a:gd name="connsiteX27" fmla="*/ 1502 w 10000"/>
              <a:gd name="connsiteY27" fmla="*/ 10014 h 10079"/>
              <a:gd name="connsiteX28" fmla="*/ 1428 w 10000"/>
              <a:gd name="connsiteY28" fmla="*/ 9539 h 10079"/>
              <a:gd name="connsiteX29" fmla="*/ 1223 w 10000"/>
              <a:gd name="connsiteY29" fmla="*/ 9395 h 10079"/>
              <a:gd name="connsiteX30" fmla="*/ 1120 w 10000"/>
              <a:gd name="connsiteY30" fmla="*/ 9000 h 10079"/>
              <a:gd name="connsiteX31" fmla="*/ 1145 w 10000"/>
              <a:gd name="connsiteY31" fmla="*/ 8518 h 10079"/>
              <a:gd name="connsiteX32" fmla="*/ 1167 w 10000"/>
              <a:gd name="connsiteY32" fmla="*/ 8140 h 10079"/>
              <a:gd name="connsiteX33" fmla="*/ 1246 w 10000"/>
              <a:gd name="connsiteY33" fmla="*/ 7679 h 10079"/>
              <a:gd name="connsiteX34" fmla="*/ 1173 w 10000"/>
              <a:gd name="connsiteY34" fmla="*/ 7257 h 10079"/>
              <a:gd name="connsiteX35" fmla="*/ 1051 w 10000"/>
              <a:gd name="connsiteY35" fmla="*/ 6837 h 10079"/>
              <a:gd name="connsiteX36" fmla="*/ 1062 w 10000"/>
              <a:gd name="connsiteY36" fmla="*/ 6461 h 10079"/>
              <a:gd name="connsiteX37" fmla="*/ 1062 w 10000"/>
              <a:gd name="connsiteY37" fmla="*/ 6356 h 10079"/>
              <a:gd name="connsiteX38" fmla="*/ 1100 w 10000"/>
              <a:gd name="connsiteY38" fmla="*/ 5825 h 10079"/>
              <a:gd name="connsiteX39" fmla="*/ 953 w 10000"/>
              <a:gd name="connsiteY39" fmla="*/ 5398 h 10079"/>
              <a:gd name="connsiteX40" fmla="*/ 696 w 10000"/>
              <a:gd name="connsiteY40" fmla="*/ 4550 h 10079"/>
              <a:gd name="connsiteX41" fmla="*/ 623 w 10000"/>
              <a:gd name="connsiteY41" fmla="*/ 3913 h 10079"/>
              <a:gd name="connsiteX42" fmla="*/ 623 w 10000"/>
              <a:gd name="connsiteY42" fmla="*/ 3488 h 10079"/>
              <a:gd name="connsiteX43" fmla="*/ 0 w 10000"/>
              <a:gd name="connsiteY43" fmla="*/ 2642 h 10079"/>
              <a:gd name="connsiteX44" fmla="*/ 477 w 10000"/>
              <a:gd name="connsiteY44" fmla="*/ 2056 h 10079"/>
              <a:gd name="connsiteX45" fmla="*/ 477 w 10000"/>
              <a:gd name="connsiteY45" fmla="*/ 1792 h 10079"/>
              <a:gd name="connsiteX46" fmla="*/ 477 w 10000"/>
              <a:gd name="connsiteY46" fmla="*/ 994 h 10079"/>
              <a:gd name="connsiteX47" fmla="*/ 575 w 10000"/>
              <a:gd name="connsiteY47" fmla="*/ 21 h 10079"/>
              <a:gd name="connsiteX48" fmla="*/ 4732 w 10000"/>
              <a:gd name="connsiteY48" fmla="*/ 469 h 10079"/>
              <a:gd name="connsiteX0" fmla="*/ 8448 w 10000"/>
              <a:gd name="connsiteY0" fmla="*/ 87 h 10087"/>
              <a:gd name="connsiteX1" fmla="*/ 8353 w 10000"/>
              <a:gd name="connsiteY1" fmla="*/ 578 h 10087"/>
              <a:gd name="connsiteX2" fmla="*/ 8682 w 10000"/>
              <a:gd name="connsiteY2" fmla="*/ 1002 h 10087"/>
              <a:gd name="connsiteX3" fmla="*/ 8631 w 10000"/>
              <a:gd name="connsiteY3" fmla="*/ 1308 h 10087"/>
              <a:gd name="connsiteX4" fmla="*/ 8426 w 10000"/>
              <a:gd name="connsiteY4" fmla="*/ 2010 h 10087"/>
              <a:gd name="connsiteX5" fmla="*/ 8537 w 10000"/>
              <a:gd name="connsiteY5" fmla="*/ 2276 h 10087"/>
              <a:gd name="connsiteX6" fmla="*/ 8572 w 10000"/>
              <a:gd name="connsiteY6" fmla="*/ 2597 h 10087"/>
              <a:gd name="connsiteX7" fmla="*/ 8976 w 10000"/>
              <a:gd name="connsiteY7" fmla="*/ 3126 h 10087"/>
              <a:gd name="connsiteX8" fmla="*/ 9458 w 10000"/>
              <a:gd name="connsiteY8" fmla="*/ 3457 h 10087"/>
              <a:gd name="connsiteX9" fmla="*/ 9561 w 10000"/>
              <a:gd name="connsiteY9" fmla="*/ 4082 h 10087"/>
              <a:gd name="connsiteX10" fmla="*/ 9743 w 10000"/>
              <a:gd name="connsiteY10" fmla="*/ 4452 h 10087"/>
              <a:gd name="connsiteX11" fmla="*/ 9890 w 10000"/>
              <a:gd name="connsiteY11" fmla="*/ 4719 h 10087"/>
              <a:gd name="connsiteX12" fmla="*/ 10000 w 10000"/>
              <a:gd name="connsiteY12" fmla="*/ 5514 h 10087"/>
              <a:gd name="connsiteX13" fmla="*/ 9781 w 10000"/>
              <a:gd name="connsiteY13" fmla="*/ 5990 h 10087"/>
              <a:gd name="connsiteX14" fmla="*/ 9670 w 10000"/>
              <a:gd name="connsiteY14" fmla="*/ 6257 h 10087"/>
              <a:gd name="connsiteX15" fmla="*/ 9670 w 10000"/>
              <a:gd name="connsiteY15" fmla="*/ 6734 h 10087"/>
              <a:gd name="connsiteX16" fmla="*/ 9233 w 10000"/>
              <a:gd name="connsiteY16" fmla="*/ 6680 h 10087"/>
              <a:gd name="connsiteX17" fmla="*/ 8902 w 10000"/>
              <a:gd name="connsiteY17" fmla="*/ 6946 h 10087"/>
              <a:gd name="connsiteX18" fmla="*/ 8756 w 10000"/>
              <a:gd name="connsiteY18" fmla="*/ 7158 h 10087"/>
              <a:gd name="connsiteX19" fmla="*/ 8572 w 10000"/>
              <a:gd name="connsiteY19" fmla="*/ 7583 h 10087"/>
              <a:gd name="connsiteX20" fmla="*/ 8609 w 10000"/>
              <a:gd name="connsiteY20" fmla="*/ 7956 h 10087"/>
              <a:gd name="connsiteX21" fmla="*/ 8793 w 10000"/>
              <a:gd name="connsiteY21" fmla="*/ 8591 h 10087"/>
              <a:gd name="connsiteX22" fmla="*/ 8537 w 10000"/>
              <a:gd name="connsiteY22" fmla="*/ 8965 h 10087"/>
              <a:gd name="connsiteX23" fmla="*/ 8170 w 10000"/>
              <a:gd name="connsiteY23" fmla="*/ 9810 h 10087"/>
              <a:gd name="connsiteX24" fmla="*/ 8097 w 10000"/>
              <a:gd name="connsiteY24" fmla="*/ 10077 h 10087"/>
              <a:gd name="connsiteX25" fmla="*/ 7766 w 10000"/>
              <a:gd name="connsiteY25" fmla="*/ 10022 h 10087"/>
              <a:gd name="connsiteX26" fmla="*/ 7400 w 10000"/>
              <a:gd name="connsiteY26" fmla="*/ 9810 h 10087"/>
              <a:gd name="connsiteX27" fmla="*/ 1502 w 10000"/>
              <a:gd name="connsiteY27" fmla="*/ 10022 h 10087"/>
              <a:gd name="connsiteX28" fmla="*/ 1428 w 10000"/>
              <a:gd name="connsiteY28" fmla="*/ 9547 h 10087"/>
              <a:gd name="connsiteX29" fmla="*/ 1223 w 10000"/>
              <a:gd name="connsiteY29" fmla="*/ 9403 h 10087"/>
              <a:gd name="connsiteX30" fmla="*/ 1120 w 10000"/>
              <a:gd name="connsiteY30" fmla="*/ 9008 h 10087"/>
              <a:gd name="connsiteX31" fmla="*/ 1145 w 10000"/>
              <a:gd name="connsiteY31" fmla="*/ 8526 h 10087"/>
              <a:gd name="connsiteX32" fmla="*/ 1167 w 10000"/>
              <a:gd name="connsiteY32" fmla="*/ 8148 h 10087"/>
              <a:gd name="connsiteX33" fmla="*/ 1246 w 10000"/>
              <a:gd name="connsiteY33" fmla="*/ 7687 h 10087"/>
              <a:gd name="connsiteX34" fmla="*/ 1173 w 10000"/>
              <a:gd name="connsiteY34" fmla="*/ 7265 h 10087"/>
              <a:gd name="connsiteX35" fmla="*/ 1051 w 10000"/>
              <a:gd name="connsiteY35" fmla="*/ 6845 h 10087"/>
              <a:gd name="connsiteX36" fmla="*/ 1062 w 10000"/>
              <a:gd name="connsiteY36" fmla="*/ 6469 h 10087"/>
              <a:gd name="connsiteX37" fmla="*/ 1062 w 10000"/>
              <a:gd name="connsiteY37" fmla="*/ 6364 h 10087"/>
              <a:gd name="connsiteX38" fmla="*/ 1100 w 10000"/>
              <a:gd name="connsiteY38" fmla="*/ 5833 h 10087"/>
              <a:gd name="connsiteX39" fmla="*/ 953 w 10000"/>
              <a:gd name="connsiteY39" fmla="*/ 5406 h 10087"/>
              <a:gd name="connsiteX40" fmla="*/ 696 w 10000"/>
              <a:gd name="connsiteY40" fmla="*/ 4558 h 10087"/>
              <a:gd name="connsiteX41" fmla="*/ 623 w 10000"/>
              <a:gd name="connsiteY41" fmla="*/ 3921 h 10087"/>
              <a:gd name="connsiteX42" fmla="*/ 623 w 10000"/>
              <a:gd name="connsiteY42" fmla="*/ 3496 h 10087"/>
              <a:gd name="connsiteX43" fmla="*/ 0 w 10000"/>
              <a:gd name="connsiteY43" fmla="*/ 2650 h 10087"/>
              <a:gd name="connsiteX44" fmla="*/ 477 w 10000"/>
              <a:gd name="connsiteY44" fmla="*/ 2064 h 10087"/>
              <a:gd name="connsiteX45" fmla="*/ 477 w 10000"/>
              <a:gd name="connsiteY45" fmla="*/ 1800 h 10087"/>
              <a:gd name="connsiteX46" fmla="*/ 477 w 10000"/>
              <a:gd name="connsiteY46" fmla="*/ 1002 h 10087"/>
              <a:gd name="connsiteX47" fmla="*/ 575 w 10000"/>
              <a:gd name="connsiteY47" fmla="*/ 29 h 10087"/>
              <a:gd name="connsiteX48" fmla="*/ 4777 w 10000"/>
              <a:gd name="connsiteY48" fmla="*/ 249 h 10087"/>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1100 w 10000"/>
              <a:gd name="connsiteY38" fmla="*/ 5746 h 10000"/>
              <a:gd name="connsiteX39" fmla="*/ 953 w 10000"/>
              <a:gd name="connsiteY39" fmla="*/ 5319 h 10000"/>
              <a:gd name="connsiteX40" fmla="*/ 696 w 10000"/>
              <a:gd name="connsiteY40" fmla="*/ 4471 h 10000"/>
              <a:gd name="connsiteX41" fmla="*/ 623 w 10000"/>
              <a:gd name="connsiteY41" fmla="*/ 3834 h 10000"/>
              <a:gd name="connsiteX42" fmla="*/ 623 w 10000"/>
              <a:gd name="connsiteY42" fmla="*/ 340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1100 w 10000"/>
              <a:gd name="connsiteY38" fmla="*/ 5746 h 10000"/>
              <a:gd name="connsiteX39" fmla="*/ 953 w 10000"/>
              <a:gd name="connsiteY39" fmla="*/ 5319 h 10000"/>
              <a:gd name="connsiteX40" fmla="*/ 696 w 10000"/>
              <a:gd name="connsiteY40" fmla="*/ 4471 h 10000"/>
              <a:gd name="connsiteX41" fmla="*/ 623 w 10000"/>
              <a:gd name="connsiteY41" fmla="*/ 3834 h 10000"/>
              <a:gd name="connsiteX42" fmla="*/ 521 w 10000"/>
              <a:gd name="connsiteY42" fmla="*/ 338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1100 w 10000"/>
              <a:gd name="connsiteY38" fmla="*/ 5746 h 10000"/>
              <a:gd name="connsiteX39" fmla="*/ 953 w 10000"/>
              <a:gd name="connsiteY39" fmla="*/ 5319 h 10000"/>
              <a:gd name="connsiteX40" fmla="*/ 696 w 10000"/>
              <a:gd name="connsiteY40" fmla="*/ 4471 h 10000"/>
              <a:gd name="connsiteX41" fmla="*/ 543 w 10000"/>
              <a:gd name="connsiteY41" fmla="*/ 3858 h 10000"/>
              <a:gd name="connsiteX42" fmla="*/ 521 w 10000"/>
              <a:gd name="connsiteY42" fmla="*/ 338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953 w 10000"/>
              <a:gd name="connsiteY38" fmla="*/ 5319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621 w 10000"/>
              <a:gd name="connsiteY21" fmla="*/ 8392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621 w 10000"/>
              <a:gd name="connsiteY21" fmla="*/ 8392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48" fmla="*/ 8448 w 10000"/>
              <a:gd name="connsiteY48"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754 w 10000"/>
              <a:gd name="connsiteY20" fmla="*/ 7424 h 10000"/>
              <a:gd name="connsiteX21" fmla="*/ 8609 w 10000"/>
              <a:gd name="connsiteY21" fmla="*/ 7869 h 10000"/>
              <a:gd name="connsiteX22" fmla="*/ 8621 w 10000"/>
              <a:gd name="connsiteY22" fmla="*/ 8392 h 10000"/>
              <a:gd name="connsiteX23" fmla="*/ 8537 w 10000"/>
              <a:gd name="connsiteY23" fmla="*/ 8878 h 10000"/>
              <a:gd name="connsiteX24" fmla="*/ 8170 w 10000"/>
              <a:gd name="connsiteY24" fmla="*/ 9723 h 10000"/>
              <a:gd name="connsiteX25" fmla="*/ 8097 w 10000"/>
              <a:gd name="connsiteY25" fmla="*/ 9990 h 10000"/>
              <a:gd name="connsiteX26" fmla="*/ 7766 w 10000"/>
              <a:gd name="connsiteY26" fmla="*/ 9935 h 10000"/>
              <a:gd name="connsiteX27" fmla="*/ 7400 w 10000"/>
              <a:gd name="connsiteY27" fmla="*/ 9723 h 10000"/>
              <a:gd name="connsiteX28" fmla="*/ 1502 w 10000"/>
              <a:gd name="connsiteY28" fmla="*/ 9935 h 10000"/>
              <a:gd name="connsiteX29" fmla="*/ 1428 w 10000"/>
              <a:gd name="connsiteY29" fmla="*/ 9460 h 10000"/>
              <a:gd name="connsiteX30" fmla="*/ 1223 w 10000"/>
              <a:gd name="connsiteY30" fmla="*/ 9316 h 10000"/>
              <a:gd name="connsiteX31" fmla="*/ 1120 w 10000"/>
              <a:gd name="connsiteY31" fmla="*/ 8921 h 10000"/>
              <a:gd name="connsiteX32" fmla="*/ 1145 w 10000"/>
              <a:gd name="connsiteY32" fmla="*/ 8439 h 10000"/>
              <a:gd name="connsiteX33" fmla="*/ 1167 w 10000"/>
              <a:gd name="connsiteY33" fmla="*/ 8061 h 10000"/>
              <a:gd name="connsiteX34" fmla="*/ 1246 w 10000"/>
              <a:gd name="connsiteY34" fmla="*/ 7600 h 10000"/>
              <a:gd name="connsiteX35" fmla="*/ 1173 w 10000"/>
              <a:gd name="connsiteY35" fmla="*/ 7178 h 10000"/>
              <a:gd name="connsiteX36" fmla="*/ 1051 w 10000"/>
              <a:gd name="connsiteY36" fmla="*/ 6758 h 10000"/>
              <a:gd name="connsiteX37" fmla="*/ 1062 w 10000"/>
              <a:gd name="connsiteY37" fmla="*/ 6382 h 10000"/>
              <a:gd name="connsiteX38" fmla="*/ 1062 w 10000"/>
              <a:gd name="connsiteY38" fmla="*/ 6277 h 10000"/>
              <a:gd name="connsiteX39" fmla="*/ 838 w 10000"/>
              <a:gd name="connsiteY39" fmla="*/ 5455 h 10000"/>
              <a:gd name="connsiteX40" fmla="*/ 696 w 10000"/>
              <a:gd name="connsiteY40" fmla="*/ 4471 h 10000"/>
              <a:gd name="connsiteX41" fmla="*/ 543 w 10000"/>
              <a:gd name="connsiteY41" fmla="*/ 3858 h 10000"/>
              <a:gd name="connsiteX42" fmla="*/ 521 w 10000"/>
              <a:gd name="connsiteY42" fmla="*/ 338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49" fmla="*/ 8448 w 10000"/>
              <a:gd name="connsiteY49"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621 w 10000"/>
              <a:gd name="connsiteY21" fmla="*/ 8392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48" fmla="*/ 8448 w 10000"/>
              <a:gd name="connsiteY48"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609 w 10000"/>
              <a:gd name="connsiteY19" fmla="*/ 7869 h 10000"/>
              <a:gd name="connsiteX20" fmla="*/ 8621 w 10000"/>
              <a:gd name="connsiteY20" fmla="*/ 8392 h 10000"/>
              <a:gd name="connsiteX21" fmla="*/ 8537 w 10000"/>
              <a:gd name="connsiteY21" fmla="*/ 8878 h 10000"/>
              <a:gd name="connsiteX22" fmla="*/ 8170 w 10000"/>
              <a:gd name="connsiteY22" fmla="*/ 9723 h 10000"/>
              <a:gd name="connsiteX23" fmla="*/ 8097 w 10000"/>
              <a:gd name="connsiteY23" fmla="*/ 9990 h 10000"/>
              <a:gd name="connsiteX24" fmla="*/ 7766 w 10000"/>
              <a:gd name="connsiteY24" fmla="*/ 9935 h 10000"/>
              <a:gd name="connsiteX25" fmla="*/ 7400 w 10000"/>
              <a:gd name="connsiteY25" fmla="*/ 9723 h 10000"/>
              <a:gd name="connsiteX26" fmla="*/ 1502 w 10000"/>
              <a:gd name="connsiteY26" fmla="*/ 9935 h 10000"/>
              <a:gd name="connsiteX27" fmla="*/ 1428 w 10000"/>
              <a:gd name="connsiteY27" fmla="*/ 9460 h 10000"/>
              <a:gd name="connsiteX28" fmla="*/ 1223 w 10000"/>
              <a:gd name="connsiteY28" fmla="*/ 9316 h 10000"/>
              <a:gd name="connsiteX29" fmla="*/ 1120 w 10000"/>
              <a:gd name="connsiteY29" fmla="*/ 8921 h 10000"/>
              <a:gd name="connsiteX30" fmla="*/ 1145 w 10000"/>
              <a:gd name="connsiteY30" fmla="*/ 8439 h 10000"/>
              <a:gd name="connsiteX31" fmla="*/ 1167 w 10000"/>
              <a:gd name="connsiteY31" fmla="*/ 8061 h 10000"/>
              <a:gd name="connsiteX32" fmla="*/ 1246 w 10000"/>
              <a:gd name="connsiteY32" fmla="*/ 7600 h 10000"/>
              <a:gd name="connsiteX33" fmla="*/ 1173 w 10000"/>
              <a:gd name="connsiteY33" fmla="*/ 7178 h 10000"/>
              <a:gd name="connsiteX34" fmla="*/ 1051 w 10000"/>
              <a:gd name="connsiteY34" fmla="*/ 6758 h 10000"/>
              <a:gd name="connsiteX35" fmla="*/ 1062 w 10000"/>
              <a:gd name="connsiteY35" fmla="*/ 6382 h 10000"/>
              <a:gd name="connsiteX36" fmla="*/ 1062 w 10000"/>
              <a:gd name="connsiteY36" fmla="*/ 6277 h 10000"/>
              <a:gd name="connsiteX37" fmla="*/ 838 w 10000"/>
              <a:gd name="connsiteY37" fmla="*/ 5455 h 10000"/>
              <a:gd name="connsiteX38" fmla="*/ 696 w 10000"/>
              <a:gd name="connsiteY38" fmla="*/ 4471 h 10000"/>
              <a:gd name="connsiteX39" fmla="*/ 543 w 10000"/>
              <a:gd name="connsiteY39" fmla="*/ 3858 h 10000"/>
              <a:gd name="connsiteX40" fmla="*/ 521 w 10000"/>
              <a:gd name="connsiteY40" fmla="*/ 3389 h 10000"/>
              <a:gd name="connsiteX41" fmla="*/ 0 w 10000"/>
              <a:gd name="connsiteY41" fmla="*/ 2563 h 10000"/>
              <a:gd name="connsiteX42" fmla="*/ 477 w 10000"/>
              <a:gd name="connsiteY42" fmla="*/ 1977 h 10000"/>
              <a:gd name="connsiteX43" fmla="*/ 477 w 10000"/>
              <a:gd name="connsiteY43" fmla="*/ 1713 h 10000"/>
              <a:gd name="connsiteX44" fmla="*/ 477 w 10000"/>
              <a:gd name="connsiteY44" fmla="*/ 915 h 10000"/>
              <a:gd name="connsiteX45" fmla="*/ 715 w 10000"/>
              <a:gd name="connsiteY45" fmla="*/ 127 h 10000"/>
              <a:gd name="connsiteX46" fmla="*/ 4777 w 10000"/>
              <a:gd name="connsiteY46" fmla="*/ 162 h 10000"/>
              <a:gd name="connsiteX47" fmla="*/ 8448 w 10000"/>
              <a:gd name="connsiteY47"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621 w 10000"/>
              <a:gd name="connsiteY20" fmla="*/ 8392 h 10000"/>
              <a:gd name="connsiteX21" fmla="*/ 8537 w 10000"/>
              <a:gd name="connsiteY21" fmla="*/ 8878 h 10000"/>
              <a:gd name="connsiteX22" fmla="*/ 8170 w 10000"/>
              <a:gd name="connsiteY22" fmla="*/ 9723 h 10000"/>
              <a:gd name="connsiteX23" fmla="*/ 8097 w 10000"/>
              <a:gd name="connsiteY23" fmla="*/ 9990 h 10000"/>
              <a:gd name="connsiteX24" fmla="*/ 7766 w 10000"/>
              <a:gd name="connsiteY24" fmla="*/ 9935 h 10000"/>
              <a:gd name="connsiteX25" fmla="*/ 7400 w 10000"/>
              <a:gd name="connsiteY25" fmla="*/ 9723 h 10000"/>
              <a:gd name="connsiteX26" fmla="*/ 1502 w 10000"/>
              <a:gd name="connsiteY26" fmla="*/ 9935 h 10000"/>
              <a:gd name="connsiteX27" fmla="*/ 1428 w 10000"/>
              <a:gd name="connsiteY27" fmla="*/ 9460 h 10000"/>
              <a:gd name="connsiteX28" fmla="*/ 1223 w 10000"/>
              <a:gd name="connsiteY28" fmla="*/ 9316 h 10000"/>
              <a:gd name="connsiteX29" fmla="*/ 1120 w 10000"/>
              <a:gd name="connsiteY29" fmla="*/ 8921 h 10000"/>
              <a:gd name="connsiteX30" fmla="*/ 1145 w 10000"/>
              <a:gd name="connsiteY30" fmla="*/ 8439 h 10000"/>
              <a:gd name="connsiteX31" fmla="*/ 1167 w 10000"/>
              <a:gd name="connsiteY31" fmla="*/ 8061 h 10000"/>
              <a:gd name="connsiteX32" fmla="*/ 1246 w 10000"/>
              <a:gd name="connsiteY32" fmla="*/ 7600 h 10000"/>
              <a:gd name="connsiteX33" fmla="*/ 1173 w 10000"/>
              <a:gd name="connsiteY33" fmla="*/ 7178 h 10000"/>
              <a:gd name="connsiteX34" fmla="*/ 1051 w 10000"/>
              <a:gd name="connsiteY34" fmla="*/ 6758 h 10000"/>
              <a:gd name="connsiteX35" fmla="*/ 1062 w 10000"/>
              <a:gd name="connsiteY35" fmla="*/ 6382 h 10000"/>
              <a:gd name="connsiteX36" fmla="*/ 1062 w 10000"/>
              <a:gd name="connsiteY36" fmla="*/ 6277 h 10000"/>
              <a:gd name="connsiteX37" fmla="*/ 838 w 10000"/>
              <a:gd name="connsiteY37" fmla="*/ 5455 h 10000"/>
              <a:gd name="connsiteX38" fmla="*/ 696 w 10000"/>
              <a:gd name="connsiteY38" fmla="*/ 4471 h 10000"/>
              <a:gd name="connsiteX39" fmla="*/ 543 w 10000"/>
              <a:gd name="connsiteY39" fmla="*/ 3858 h 10000"/>
              <a:gd name="connsiteX40" fmla="*/ 521 w 10000"/>
              <a:gd name="connsiteY40" fmla="*/ 3389 h 10000"/>
              <a:gd name="connsiteX41" fmla="*/ 0 w 10000"/>
              <a:gd name="connsiteY41" fmla="*/ 2563 h 10000"/>
              <a:gd name="connsiteX42" fmla="*/ 477 w 10000"/>
              <a:gd name="connsiteY42" fmla="*/ 1977 h 10000"/>
              <a:gd name="connsiteX43" fmla="*/ 477 w 10000"/>
              <a:gd name="connsiteY43" fmla="*/ 1713 h 10000"/>
              <a:gd name="connsiteX44" fmla="*/ 477 w 10000"/>
              <a:gd name="connsiteY44" fmla="*/ 915 h 10000"/>
              <a:gd name="connsiteX45" fmla="*/ 715 w 10000"/>
              <a:gd name="connsiteY45" fmla="*/ 127 h 10000"/>
              <a:gd name="connsiteX46" fmla="*/ 4777 w 10000"/>
              <a:gd name="connsiteY46" fmla="*/ 162 h 10000"/>
              <a:gd name="connsiteX47" fmla="*/ 8448 w 10000"/>
              <a:gd name="connsiteY47"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537 w 10000"/>
              <a:gd name="connsiteY20" fmla="*/ 8878 h 10000"/>
              <a:gd name="connsiteX21" fmla="*/ 8170 w 10000"/>
              <a:gd name="connsiteY21" fmla="*/ 9723 h 10000"/>
              <a:gd name="connsiteX22" fmla="*/ 8097 w 10000"/>
              <a:gd name="connsiteY22" fmla="*/ 9990 h 10000"/>
              <a:gd name="connsiteX23" fmla="*/ 7766 w 10000"/>
              <a:gd name="connsiteY23" fmla="*/ 9935 h 10000"/>
              <a:gd name="connsiteX24" fmla="*/ 7400 w 10000"/>
              <a:gd name="connsiteY24" fmla="*/ 9723 h 10000"/>
              <a:gd name="connsiteX25" fmla="*/ 1502 w 10000"/>
              <a:gd name="connsiteY25" fmla="*/ 9935 h 10000"/>
              <a:gd name="connsiteX26" fmla="*/ 1428 w 10000"/>
              <a:gd name="connsiteY26" fmla="*/ 9460 h 10000"/>
              <a:gd name="connsiteX27" fmla="*/ 1223 w 10000"/>
              <a:gd name="connsiteY27" fmla="*/ 9316 h 10000"/>
              <a:gd name="connsiteX28" fmla="*/ 1120 w 10000"/>
              <a:gd name="connsiteY28" fmla="*/ 8921 h 10000"/>
              <a:gd name="connsiteX29" fmla="*/ 1145 w 10000"/>
              <a:gd name="connsiteY29" fmla="*/ 8439 h 10000"/>
              <a:gd name="connsiteX30" fmla="*/ 1167 w 10000"/>
              <a:gd name="connsiteY30" fmla="*/ 8061 h 10000"/>
              <a:gd name="connsiteX31" fmla="*/ 1246 w 10000"/>
              <a:gd name="connsiteY31" fmla="*/ 7600 h 10000"/>
              <a:gd name="connsiteX32" fmla="*/ 1173 w 10000"/>
              <a:gd name="connsiteY32" fmla="*/ 7178 h 10000"/>
              <a:gd name="connsiteX33" fmla="*/ 1051 w 10000"/>
              <a:gd name="connsiteY33" fmla="*/ 6758 h 10000"/>
              <a:gd name="connsiteX34" fmla="*/ 1062 w 10000"/>
              <a:gd name="connsiteY34" fmla="*/ 6382 h 10000"/>
              <a:gd name="connsiteX35" fmla="*/ 1062 w 10000"/>
              <a:gd name="connsiteY35" fmla="*/ 6277 h 10000"/>
              <a:gd name="connsiteX36" fmla="*/ 838 w 10000"/>
              <a:gd name="connsiteY36" fmla="*/ 5455 h 10000"/>
              <a:gd name="connsiteX37" fmla="*/ 696 w 10000"/>
              <a:gd name="connsiteY37" fmla="*/ 4471 h 10000"/>
              <a:gd name="connsiteX38" fmla="*/ 543 w 10000"/>
              <a:gd name="connsiteY38" fmla="*/ 3858 h 10000"/>
              <a:gd name="connsiteX39" fmla="*/ 521 w 10000"/>
              <a:gd name="connsiteY39" fmla="*/ 3389 h 10000"/>
              <a:gd name="connsiteX40" fmla="*/ 0 w 10000"/>
              <a:gd name="connsiteY40" fmla="*/ 2563 h 10000"/>
              <a:gd name="connsiteX41" fmla="*/ 477 w 10000"/>
              <a:gd name="connsiteY41" fmla="*/ 1977 h 10000"/>
              <a:gd name="connsiteX42" fmla="*/ 477 w 10000"/>
              <a:gd name="connsiteY42" fmla="*/ 1713 h 10000"/>
              <a:gd name="connsiteX43" fmla="*/ 477 w 10000"/>
              <a:gd name="connsiteY43" fmla="*/ 915 h 10000"/>
              <a:gd name="connsiteX44" fmla="*/ 715 w 10000"/>
              <a:gd name="connsiteY44" fmla="*/ 127 h 10000"/>
              <a:gd name="connsiteX45" fmla="*/ 4777 w 10000"/>
              <a:gd name="connsiteY45" fmla="*/ 162 h 10000"/>
              <a:gd name="connsiteX46" fmla="*/ 8448 w 10000"/>
              <a:gd name="connsiteY46"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218 w 10000"/>
              <a:gd name="connsiteY20" fmla="*/ 8974 h 10000"/>
              <a:gd name="connsiteX21" fmla="*/ 8170 w 10000"/>
              <a:gd name="connsiteY21" fmla="*/ 9723 h 10000"/>
              <a:gd name="connsiteX22" fmla="*/ 8097 w 10000"/>
              <a:gd name="connsiteY22" fmla="*/ 9990 h 10000"/>
              <a:gd name="connsiteX23" fmla="*/ 7766 w 10000"/>
              <a:gd name="connsiteY23" fmla="*/ 9935 h 10000"/>
              <a:gd name="connsiteX24" fmla="*/ 7400 w 10000"/>
              <a:gd name="connsiteY24" fmla="*/ 9723 h 10000"/>
              <a:gd name="connsiteX25" fmla="*/ 1502 w 10000"/>
              <a:gd name="connsiteY25" fmla="*/ 9935 h 10000"/>
              <a:gd name="connsiteX26" fmla="*/ 1428 w 10000"/>
              <a:gd name="connsiteY26" fmla="*/ 9460 h 10000"/>
              <a:gd name="connsiteX27" fmla="*/ 1223 w 10000"/>
              <a:gd name="connsiteY27" fmla="*/ 9316 h 10000"/>
              <a:gd name="connsiteX28" fmla="*/ 1120 w 10000"/>
              <a:gd name="connsiteY28" fmla="*/ 8921 h 10000"/>
              <a:gd name="connsiteX29" fmla="*/ 1145 w 10000"/>
              <a:gd name="connsiteY29" fmla="*/ 8439 h 10000"/>
              <a:gd name="connsiteX30" fmla="*/ 1167 w 10000"/>
              <a:gd name="connsiteY30" fmla="*/ 8061 h 10000"/>
              <a:gd name="connsiteX31" fmla="*/ 1246 w 10000"/>
              <a:gd name="connsiteY31" fmla="*/ 7600 h 10000"/>
              <a:gd name="connsiteX32" fmla="*/ 1173 w 10000"/>
              <a:gd name="connsiteY32" fmla="*/ 7178 h 10000"/>
              <a:gd name="connsiteX33" fmla="*/ 1051 w 10000"/>
              <a:gd name="connsiteY33" fmla="*/ 6758 h 10000"/>
              <a:gd name="connsiteX34" fmla="*/ 1062 w 10000"/>
              <a:gd name="connsiteY34" fmla="*/ 6382 h 10000"/>
              <a:gd name="connsiteX35" fmla="*/ 1062 w 10000"/>
              <a:gd name="connsiteY35" fmla="*/ 6277 h 10000"/>
              <a:gd name="connsiteX36" fmla="*/ 838 w 10000"/>
              <a:gd name="connsiteY36" fmla="*/ 5455 h 10000"/>
              <a:gd name="connsiteX37" fmla="*/ 696 w 10000"/>
              <a:gd name="connsiteY37" fmla="*/ 4471 h 10000"/>
              <a:gd name="connsiteX38" fmla="*/ 543 w 10000"/>
              <a:gd name="connsiteY38" fmla="*/ 3858 h 10000"/>
              <a:gd name="connsiteX39" fmla="*/ 521 w 10000"/>
              <a:gd name="connsiteY39" fmla="*/ 3389 h 10000"/>
              <a:gd name="connsiteX40" fmla="*/ 0 w 10000"/>
              <a:gd name="connsiteY40" fmla="*/ 2563 h 10000"/>
              <a:gd name="connsiteX41" fmla="*/ 477 w 10000"/>
              <a:gd name="connsiteY41" fmla="*/ 1977 h 10000"/>
              <a:gd name="connsiteX42" fmla="*/ 477 w 10000"/>
              <a:gd name="connsiteY42" fmla="*/ 1713 h 10000"/>
              <a:gd name="connsiteX43" fmla="*/ 477 w 10000"/>
              <a:gd name="connsiteY43" fmla="*/ 915 h 10000"/>
              <a:gd name="connsiteX44" fmla="*/ 715 w 10000"/>
              <a:gd name="connsiteY44" fmla="*/ 127 h 10000"/>
              <a:gd name="connsiteX45" fmla="*/ 4777 w 10000"/>
              <a:gd name="connsiteY45" fmla="*/ 162 h 10000"/>
              <a:gd name="connsiteX46" fmla="*/ 8448 w 10000"/>
              <a:gd name="connsiteY46"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218 w 10000"/>
              <a:gd name="connsiteY20" fmla="*/ 8974 h 10000"/>
              <a:gd name="connsiteX21" fmla="*/ 8097 w 10000"/>
              <a:gd name="connsiteY21" fmla="*/ 9990 h 10000"/>
              <a:gd name="connsiteX22" fmla="*/ 7766 w 10000"/>
              <a:gd name="connsiteY22" fmla="*/ 9935 h 10000"/>
              <a:gd name="connsiteX23" fmla="*/ 7400 w 10000"/>
              <a:gd name="connsiteY23" fmla="*/ 9723 h 10000"/>
              <a:gd name="connsiteX24" fmla="*/ 1502 w 10000"/>
              <a:gd name="connsiteY24" fmla="*/ 9935 h 10000"/>
              <a:gd name="connsiteX25" fmla="*/ 1428 w 10000"/>
              <a:gd name="connsiteY25" fmla="*/ 9460 h 10000"/>
              <a:gd name="connsiteX26" fmla="*/ 1223 w 10000"/>
              <a:gd name="connsiteY26" fmla="*/ 9316 h 10000"/>
              <a:gd name="connsiteX27" fmla="*/ 1120 w 10000"/>
              <a:gd name="connsiteY27" fmla="*/ 8921 h 10000"/>
              <a:gd name="connsiteX28" fmla="*/ 1145 w 10000"/>
              <a:gd name="connsiteY28" fmla="*/ 8439 h 10000"/>
              <a:gd name="connsiteX29" fmla="*/ 1167 w 10000"/>
              <a:gd name="connsiteY29" fmla="*/ 8061 h 10000"/>
              <a:gd name="connsiteX30" fmla="*/ 1246 w 10000"/>
              <a:gd name="connsiteY30" fmla="*/ 7600 h 10000"/>
              <a:gd name="connsiteX31" fmla="*/ 1173 w 10000"/>
              <a:gd name="connsiteY31" fmla="*/ 7178 h 10000"/>
              <a:gd name="connsiteX32" fmla="*/ 1051 w 10000"/>
              <a:gd name="connsiteY32" fmla="*/ 6758 h 10000"/>
              <a:gd name="connsiteX33" fmla="*/ 1062 w 10000"/>
              <a:gd name="connsiteY33" fmla="*/ 6382 h 10000"/>
              <a:gd name="connsiteX34" fmla="*/ 1062 w 10000"/>
              <a:gd name="connsiteY34" fmla="*/ 6277 h 10000"/>
              <a:gd name="connsiteX35" fmla="*/ 838 w 10000"/>
              <a:gd name="connsiteY35" fmla="*/ 5455 h 10000"/>
              <a:gd name="connsiteX36" fmla="*/ 696 w 10000"/>
              <a:gd name="connsiteY36" fmla="*/ 4471 h 10000"/>
              <a:gd name="connsiteX37" fmla="*/ 543 w 10000"/>
              <a:gd name="connsiteY37" fmla="*/ 3858 h 10000"/>
              <a:gd name="connsiteX38" fmla="*/ 521 w 10000"/>
              <a:gd name="connsiteY38" fmla="*/ 3389 h 10000"/>
              <a:gd name="connsiteX39" fmla="*/ 0 w 10000"/>
              <a:gd name="connsiteY39" fmla="*/ 2563 h 10000"/>
              <a:gd name="connsiteX40" fmla="*/ 477 w 10000"/>
              <a:gd name="connsiteY40" fmla="*/ 1977 h 10000"/>
              <a:gd name="connsiteX41" fmla="*/ 477 w 10000"/>
              <a:gd name="connsiteY41" fmla="*/ 1713 h 10000"/>
              <a:gd name="connsiteX42" fmla="*/ 477 w 10000"/>
              <a:gd name="connsiteY42" fmla="*/ 915 h 10000"/>
              <a:gd name="connsiteX43" fmla="*/ 715 w 10000"/>
              <a:gd name="connsiteY43" fmla="*/ 127 h 10000"/>
              <a:gd name="connsiteX44" fmla="*/ 4777 w 10000"/>
              <a:gd name="connsiteY44" fmla="*/ 162 h 10000"/>
              <a:gd name="connsiteX45" fmla="*/ 8448 w 10000"/>
              <a:gd name="connsiteY45" fmla="*/ 0 h 10000"/>
              <a:gd name="connsiteX0" fmla="*/ 8448 w 10000"/>
              <a:gd name="connsiteY0" fmla="*/ 0 h 10015"/>
              <a:gd name="connsiteX1" fmla="*/ 8353 w 10000"/>
              <a:gd name="connsiteY1" fmla="*/ 491 h 10015"/>
              <a:gd name="connsiteX2" fmla="*/ 8682 w 10000"/>
              <a:gd name="connsiteY2" fmla="*/ 915 h 10015"/>
              <a:gd name="connsiteX3" fmla="*/ 8631 w 10000"/>
              <a:gd name="connsiteY3" fmla="*/ 1221 h 10015"/>
              <a:gd name="connsiteX4" fmla="*/ 8426 w 10000"/>
              <a:gd name="connsiteY4" fmla="*/ 1923 h 10015"/>
              <a:gd name="connsiteX5" fmla="*/ 8537 w 10000"/>
              <a:gd name="connsiteY5" fmla="*/ 2189 h 10015"/>
              <a:gd name="connsiteX6" fmla="*/ 8572 w 10000"/>
              <a:gd name="connsiteY6" fmla="*/ 2510 h 10015"/>
              <a:gd name="connsiteX7" fmla="*/ 8976 w 10000"/>
              <a:gd name="connsiteY7" fmla="*/ 3039 h 10015"/>
              <a:gd name="connsiteX8" fmla="*/ 9458 w 10000"/>
              <a:gd name="connsiteY8" fmla="*/ 3370 h 10015"/>
              <a:gd name="connsiteX9" fmla="*/ 9561 w 10000"/>
              <a:gd name="connsiteY9" fmla="*/ 3995 h 10015"/>
              <a:gd name="connsiteX10" fmla="*/ 9743 w 10000"/>
              <a:gd name="connsiteY10" fmla="*/ 4365 h 10015"/>
              <a:gd name="connsiteX11" fmla="*/ 9890 w 10000"/>
              <a:gd name="connsiteY11" fmla="*/ 4632 h 10015"/>
              <a:gd name="connsiteX12" fmla="*/ 10000 w 10000"/>
              <a:gd name="connsiteY12" fmla="*/ 5427 h 10015"/>
              <a:gd name="connsiteX13" fmla="*/ 9781 w 10000"/>
              <a:gd name="connsiteY13" fmla="*/ 5903 h 10015"/>
              <a:gd name="connsiteX14" fmla="*/ 9670 w 10000"/>
              <a:gd name="connsiteY14" fmla="*/ 6170 h 10015"/>
              <a:gd name="connsiteX15" fmla="*/ 9670 w 10000"/>
              <a:gd name="connsiteY15" fmla="*/ 6647 h 10015"/>
              <a:gd name="connsiteX16" fmla="*/ 9233 w 10000"/>
              <a:gd name="connsiteY16" fmla="*/ 6593 h 10015"/>
              <a:gd name="connsiteX17" fmla="*/ 8902 w 10000"/>
              <a:gd name="connsiteY17" fmla="*/ 6859 h 10015"/>
              <a:gd name="connsiteX18" fmla="*/ 8667 w 10000"/>
              <a:gd name="connsiteY18" fmla="*/ 6896 h 10015"/>
              <a:gd name="connsiteX19" fmla="*/ 8813 w 10000"/>
              <a:gd name="connsiteY19" fmla="*/ 7909 h 10015"/>
              <a:gd name="connsiteX20" fmla="*/ 8218 w 10000"/>
              <a:gd name="connsiteY20" fmla="*/ 8974 h 10015"/>
              <a:gd name="connsiteX21" fmla="*/ 8097 w 10000"/>
              <a:gd name="connsiteY21" fmla="*/ 9990 h 10015"/>
              <a:gd name="connsiteX22" fmla="*/ 7400 w 10000"/>
              <a:gd name="connsiteY22" fmla="*/ 9723 h 10015"/>
              <a:gd name="connsiteX23" fmla="*/ 1502 w 10000"/>
              <a:gd name="connsiteY23" fmla="*/ 9935 h 10015"/>
              <a:gd name="connsiteX24" fmla="*/ 1428 w 10000"/>
              <a:gd name="connsiteY24" fmla="*/ 9460 h 10015"/>
              <a:gd name="connsiteX25" fmla="*/ 1223 w 10000"/>
              <a:gd name="connsiteY25" fmla="*/ 9316 h 10015"/>
              <a:gd name="connsiteX26" fmla="*/ 1120 w 10000"/>
              <a:gd name="connsiteY26" fmla="*/ 8921 h 10015"/>
              <a:gd name="connsiteX27" fmla="*/ 1145 w 10000"/>
              <a:gd name="connsiteY27" fmla="*/ 8439 h 10015"/>
              <a:gd name="connsiteX28" fmla="*/ 1167 w 10000"/>
              <a:gd name="connsiteY28" fmla="*/ 8061 h 10015"/>
              <a:gd name="connsiteX29" fmla="*/ 1246 w 10000"/>
              <a:gd name="connsiteY29" fmla="*/ 7600 h 10015"/>
              <a:gd name="connsiteX30" fmla="*/ 1173 w 10000"/>
              <a:gd name="connsiteY30" fmla="*/ 7178 h 10015"/>
              <a:gd name="connsiteX31" fmla="*/ 1051 w 10000"/>
              <a:gd name="connsiteY31" fmla="*/ 6758 h 10015"/>
              <a:gd name="connsiteX32" fmla="*/ 1062 w 10000"/>
              <a:gd name="connsiteY32" fmla="*/ 6382 h 10015"/>
              <a:gd name="connsiteX33" fmla="*/ 1062 w 10000"/>
              <a:gd name="connsiteY33" fmla="*/ 6277 h 10015"/>
              <a:gd name="connsiteX34" fmla="*/ 838 w 10000"/>
              <a:gd name="connsiteY34" fmla="*/ 5455 h 10015"/>
              <a:gd name="connsiteX35" fmla="*/ 696 w 10000"/>
              <a:gd name="connsiteY35" fmla="*/ 4471 h 10015"/>
              <a:gd name="connsiteX36" fmla="*/ 543 w 10000"/>
              <a:gd name="connsiteY36" fmla="*/ 3858 h 10015"/>
              <a:gd name="connsiteX37" fmla="*/ 521 w 10000"/>
              <a:gd name="connsiteY37" fmla="*/ 3389 h 10015"/>
              <a:gd name="connsiteX38" fmla="*/ 0 w 10000"/>
              <a:gd name="connsiteY38" fmla="*/ 2563 h 10015"/>
              <a:gd name="connsiteX39" fmla="*/ 477 w 10000"/>
              <a:gd name="connsiteY39" fmla="*/ 1977 h 10015"/>
              <a:gd name="connsiteX40" fmla="*/ 477 w 10000"/>
              <a:gd name="connsiteY40" fmla="*/ 1713 h 10015"/>
              <a:gd name="connsiteX41" fmla="*/ 477 w 10000"/>
              <a:gd name="connsiteY41" fmla="*/ 915 h 10015"/>
              <a:gd name="connsiteX42" fmla="*/ 715 w 10000"/>
              <a:gd name="connsiteY42" fmla="*/ 127 h 10015"/>
              <a:gd name="connsiteX43" fmla="*/ 4777 w 10000"/>
              <a:gd name="connsiteY43" fmla="*/ 162 h 10015"/>
              <a:gd name="connsiteX44" fmla="*/ 8448 w 10000"/>
              <a:gd name="connsiteY44" fmla="*/ 0 h 10015"/>
              <a:gd name="connsiteX0" fmla="*/ 8448 w 10000"/>
              <a:gd name="connsiteY0" fmla="*/ 0 h 10015"/>
              <a:gd name="connsiteX1" fmla="*/ 8570 w 10000"/>
              <a:gd name="connsiteY1" fmla="*/ 375 h 10015"/>
              <a:gd name="connsiteX2" fmla="*/ 8682 w 10000"/>
              <a:gd name="connsiteY2" fmla="*/ 915 h 10015"/>
              <a:gd name="connsiteX3" fmla="*/ 8631 w 10000"/>
              <a:gd name="connsiteY3" fmla="*/ 1221 h 10015"/>
              <a:gd name="connsiteX4" fmla="*/ 8426 w 10000"/>
              <a:gd name="connsiteY4" fmla="*/ 1923 h 10015"/>
              <a:gd name="connsiteX5" fmla="*/ 8537 w 10000"/>
              <a:gd name="connsiteY5" fmla="*/ 2189 h 10015"/>
              <a:gd name="connsiteX6" fmla="*/ 8572 w 10000"/>
              <a:gd name="connsiteY6" fmla="*/ 2510 h 10015"/>
              <a:gd name="connsiteX7" fmla="*/ 8976 w 10000"/>
              <a:gd name="connsiteY7" fmla="*/ 3039 h 10015"/>
              <a:gd name="connsiteX8" fmla="*/ 9458 w 10000"/>
              <a:gd name="connsiteY8" fmla="*/ 3370 h 10015"/>
              <a:gd name="connsiteX9" fmla="*/ 9561 w 10000"/>
              <a:gd name="connsiteY9" fmla="*/ 3995 h 10015"/>
              <a:gd name="connsiteX10" fmla="*/ 9743 w 10000"/>
              <a:gd name="connsiteY10" fmla="*/ 4365 h 10015"/>
              <a:gd name="connsiteX11" fmla="*/ 9890 w 10000"/>
              <a:gd name="connsiteY11" fmla="*/ 4632 h 10015"/>
              <a:gd name="connsiteX12" fmla="*/ 10000 w 10000"/>
              <a:gd name="connsiteY12" fmla="*/ 5427 h 10015"/>
              <a:gd name="connsiteX13" fmla="*/ 9781 w 10000"/>
              <a:gd name="connsiteY13" fmla="*/ 5903 h 10015"/>
              <a:gd name="connsiteX14" fmla="*/ 9670 w 10000"/>
              <a:gd name="connsiteY14" fmla="*/ 6170 h 10015"/>
              <a:gd name="connsiteX15" fmla="*/ 9670 w 10000"/>
              <a:gd name="connsiteY15" fmla="*/ 6647 h 10015"/>
              <a:gd name="connsiteX16" fmla="*/ 9233 w 10000"/>
              <a:gd name="connsiteY16" fmla="*/ 6593 h 10015"/>
              <a:gd name="connsiteX17" fmla="*/ 8902 w 10000"/>
              <a:gd name="connsiteY17" fmla="*/ 6859 h 10015"/>
              <a:gd name="connsiteX18" fmla="*/ 8667 w 10000"/>
              <a:gd name="connsiteY18" fmla="*/ 6896 h 10015"/>
              <a:gd name="connsiteX19" fmla="*/ 8813 w 10000"/>
              <a:gd name="connsiteY19" fmla="*/ 7909 h 10015"/>
              <a:gd name="connsiteX20" fmla="*/ 8218 w 10000"/>
              <a:gd name="connsiteY20" fmla="*/ 8974 h 10015"/>
              <a:gd name="connsiteX21" fmla="*/ 8097 w 10000"/>
              <a:gd name="connsiteY21" fmla="*/ 9990 h 10015"/>
              <a:gd name="connsiteX22" fmla="*/ 7400 w 10000"/>
              <a:gd name="connsiteY22" fmla="*/ 9723 h 10015"/>
              <a:gd name="connsiteX23" fmla="*/ 1502 w 10000"/>
              <a:gd name="connsiteY23" fmla="*/ 9935 h 10015"/>
              <a:gd name="connsiteX24" fmla="*/ 1428 w 10000"/>
              <a:gd name="connsiteY24" fmla="*/ 9460 h 10015"/>
              <a:gd name="connsiteX25" fmla="*/ 1223 w 10000"/>
              <a:gd name="connsiteY25" fmla="*/ 9316 h 10015"/>
              <a:gd name="connsiteX26" fmla="*/ 1120 w 10000"/>
              <a:gd name="connsiteY26" fmla="*/ 8921 h 10015"/>
              <a:gd name="connsiteX27" fmla="*/ 1145 w 10000"/>
              <a:gd name="connsiteY27" fmla="*/ 8439 h 10015"/>
              <a:gd name="connsiteX28" fmla="*/ 1167 w 10000"/>
              <a:gd name="connsiteY28" fmla="*/ 8061 h 10015"/>
              <a:gd name="connsiteX29" fmla="*/ 1246 w 10000"/>
              <a:gd name="connsiteY29" fmla="*/ 7600 h 10015"/>
              <a:gd name="connsiteX30" fmla="*/ 1173 w 10000"/>
              <a:gd name="connsiteY30" fmla="*/ 7178 h 10015"/>
              <a:gd name="connsiteX31" fmla="*/ 1051 w 10000"/>
              <a:gd name="connsiteY31" fmla="*/ 6758 h 10015"/>
              <a:gd name="connsiteX32" fmla="*/ 1062 w 10000"/>
              <a:gd name="connsiteY32" fmla="*/ 6382 h 10015"/>
              <a:gd name="connsiteX33" fmla="*/ 1062 w 10000"/>
              <a:gd name="connsiteY33" fmla="*/ 6277 h 10015"/>
              <a:gd name="connsiteX34" fmla="*/ 838 w 10000"/>
              <a:gd name="connsiteY34" fmla="*/ 5455 h 10015"/>
              <a:gd name="connsiteX35" fmla="*/ 696 w 10000"/>
              <a:gd name="connsiteY35" fmla="*/ 4471 h 10015"/>
              <a:gd name="connsiteX36" fmla="*/ 543 w 10000"/>
              <a:gd name="connsiteY36" fmla="*/ 3858 h 10015"/>
              <a:gd name="connsiteX37" fmla="*/ 521 w 10000"/>
              <a:gd name="connsiteY37" fmla="*/ 3389 h 10015"/>
              <a:gd name="connsiteX38" fmla="*/ 0 w 10000"/>
              <a:gd name="connsiteY38" fmla="*/ 2563 h 10015"/>
              <a:gd name="connsiteX39" fmla="*/ 477 w 10000"/>
              <a:gd name="connsiteY39" fmla="*/ 1977 h 10015"/>
              <a:gd name="connsiteX40" fmla="*/ 477 w 10000"/>
              <a:gd name="connsiteY40" fmla="*/ 1713 h 10015"/>
              <a:gd name="connsiteX41" fmla="*/ 477 w 10000"/>
              <a:gd name="connsiteY41" fmla="*/ 915 h 10015"/>
              <a:gd name="connsiteX42" fmla="*/ 715 w 10000"/>
              <a:gd name="connsiteY42" fmla="*/ 127 h 10015"/>
              <a:gd name="connsiteX43" fmla="*/ 4777 w 10000"/>
              <a:gd name="connsiteY43" fmla="*/ 162 h 10015"/>
              <a:gd name="connsiteX44" fmla="*/ 8448 w 10000"/>
              <a:gd name="connsiteY44" fmla="*/ 0 h 10015"/>
              <a:gd name="connsiteX0" fmla="*/ 8448 w 10000"/>
              <a:gd name="connsiteY0" fmla="*/ 0 h 10015"/>
              <a:gd name="connsiteX1" fmla="*/ 8570 w 10000"/>
              <a:gd name="connsiteY1" fmla="*/ 375 h 10015"/>
              <a:gd name="connsiteX2" fmla="*/ 8682 w 10000"/>
              <a:gd name="connsiteY2" fmla="*/ 915 h 10015"/>
              <a:gd name="connsiteX3" fmla="*/ 8631 w 10000"/>
              <a:gd name="connsiteY3" fmla="*/ 1221 h 10015"/>
              <a:gd name="connsiteX4" fmla="*/ 8426 w 10000"/>
              <a:gd name="connsiteY4" fmla="*/ 1923 h 10015"/>
              <a:gd name="connsiteX5" fmla="*/ 8537 w 10000"/>
              <a:gd name="connsiteY5" fmla="*/ 2189 h 10015"/>
              <a:gd name="connsiteX6" fmla="*/ 8572 w 10000"/>
              <a:gd name="connsiteY6" fmla="*/ 2510 h 10015"/>
              <a:gd name="connsiteX7" fmla="*/ 8976 w 10000"/>
              <a:gd name="connsiteY7" fmla="*/ 3039 h 10015"/>
              <a:gd name="connsiteX8" fmla="*/ 9458 w 10000"/>
              <a:gd name="connsiteY8" fmla="*/ 3370 h 10015"/>
              <a:gd name="connsiteX9" fmla="*/ 9561 w 10000"/>
              <a:gd name="connsiteY9" fmla="*/ 3995 h 10015"/>
              <a:gd name="connsiteX10" fmla="*/ 9743 w 10000"/>
              <a:gd name="connsiteY10" fmla="*/ 4365 h 10015"/>
              <a:gd name="connsiteX11" fmla="*/ 9890 w 10000"/>
              <a:gd name="connsiteY11" fmla="*/ 4632 h 10015"/>
              <a:gd name="connsiteX12" fmla="*/ 10000 w 10000"/>
              <a:gd name="connsiteY12" fmla="*/ 5427 h 10015"/>
              <a:gd name="connsiteX13" fmla="*/ 9781 w 10000"/>
              <a:gd name="connsiteY13" fmla="*/ 5903 h 10015"/>
              <a:gd name="connsiteX14" fmla="*/ 9670 w 10000"/>
              <a:gd name="connsiteY14" fmla="*/ 6170 h 10015"/>
              <a:gd name="connsiteX15" fmla="*/ 9670 w 10000"/>
              <a:gd name="connsiteY15" fmla="*/ 6647 h 10015"/>
              <a:gd name="connsiteX16" fmla="*/ 9354 w 10000"/>
              <a:gd name="connsiteY16" fmla="*/ 7012 h 10015"/>
              <a:gd name="connsiteX17" fmla="*/ 8902 w 10000"/>
              <a:gd name="connsiteY17" fmla="*/ 6859 h 10015"/>
              <a:gd name="connsiteX18" fmla="*/ 8667 w 10000"/>
              <a:gd name="connsiteY18" fmla="*/ 6896 h 10015"/>
              <a:gd name="connsiteX19" fmla="*/ 8813 w 10000"/>
              <a:gd name="connsiteY19" fmla="*/ 7909 h 10015"/>
              <a:gd name="connsiteX20" fmla="*/ 8218 w 10000"/>
              <a:gd name="connsiteY20" fmla="*/ 8974 h 10015"/>
              <a:gd name="connsiteX21" fmla="*/ 8097 w 10000"/>
              <a:gd name="connsiteY21" fmla="*/ 9990 h 10015"/>
              <a:gd name="connsiteX22" fmla="*/ 7400 w 10000"/>
              <a:gd name="connsiteY22" fmla="*/ 9723 h 10015"/>
              <a:gd name="connsiteX23" fmla="*/ 1502 w 10000"/>
              <a:gd name="connsiteY23" fmla="*/ 9935 h 10015"/>
              <a:gd name="connsiteX24" fmla="*/ 1428 w 10000"/>
              <a:gd name="connsiteY24" fmla="*/ 9460 h 10015"/>
              <a:gd name="connsiteX25" fmla="*/ 1223 w 10000"/>
              <a:gd name="connsiteY25" fmla="*/ 9316 h 10015"/>
              <a:gd name="connsiteX26" fmla="*/ 1120 w 10000"/>
              <a:gd name="connsiteY26" fmla="*/ 8921 h 10015"/>
              <a:gd name="connsiteX27" fmla="*/ 1145 w 10000"/>
              <a:gd name="connsiteY27" fmla="*/ 8439 h 10015"/>
              <a:gd name="connsiteX28" fmla="*/ 1167 w 10000"/>
              <a:gd name="connsiteY28" fmla="*/ 8061 h 10015"/>
              <a:gd name="connsiteX29" fmla="*/ 1246 w 10000"/>
              <a:gd name="connsiteY29" fmla="*/ 7600 h 10015"/>
              <a:gd name="connsiteX30" fmla="*/ 1173 w 10000"/>
              <a:gd name="connsiteY30" fmla="*/ 7178 h 10015"/>
              <a:gd name="connsiteX31" fmla="*/ 1051 w 10000"/>
              <a:gd name="connsiteY31" fmla="*/ 6758 h 10015"/>
              <a:gd name="connsiteX32" fmla="*/ 1062 w 10000"/>
              <a:gd name="connsiteY32" fmla="*/ 6382 h 10015"/>
              <a:gd name="connsiteX33" fmla="*/ 1062 w 10000"/>
              <a:gd name="connsiteY33" fmla="*/ 6277 h 10015"/>
              <a:gd name="connsiteX34" fmla="*/ 838 w 10000"/>
              <a:gd name="connsiteY34" fmla="*/ 5455 h 10015"/>
              <a:gd name="connsiteX35" fmla="*/ 696 w 10000"/>
              <a:gd name="connsiteY35" fmla="*/ 4471 h 10015"/>
              <a:gd name="connsiteX36" fmla="*/ 543 w 10000"/>
              <a:gd name="connsiteY36" fmla="*/ 3858 h 10015"/>
              <a:gd name="connsiteX37" fmla="*/ 521 w 10000"/>
              <a:gd name="connsiteY37" fmla="*/ 3389 h 10015"/>
              <a:gd name="connsiteX38" fmla="*/ 0 w 10000"/>
              <a:gd name="connsiteY38" fmla="*/ 2563 h 10015"/>
              <a:gd name="connsiteX39" fmla="*/ 477 w 10000"/>
              <a:gd name="connsiteY39" fmla="*/ 1977 h 10015"/>
              <a:gd name="connsiteX40" fmla="*/ 477 w 10000"/>
              <a:gd name="connsiteY40" fmla="*/ 1713 h 10015"/>
              <a:gd name="connsiteX41" fmla="*/ 477 w 10000"/>
              <a:gd name="connsiteY41" fmla="*/ 915 h 10015"/>
              <a:gd name="connsiteX42" fmla="*/ 715 w 10000"/>
              <a:gd name="connsiteY42" fmla="*/ 127 h 10015"/>
              <a:gd name="connsiteX43" fmla="*/ 4777 w 10000"/>
              <a:gd name="connsiteY43" fmla="*/ 162 h 10015"/>
              <a:gd name="connsiteX44" fmla="*/ 8448 w 10000"/>
              <a:gd name="connsiteY44" fmla="*/ 0 h 10015"/>
              <a:gd name="connsiteX0" fmla="*/ 8448 w 10000"/>
              <a:gd name="connsiteY0" fmla="*/ 0 h 10007"/>
              <a:gd name="connsiteX1" fmla="*/ 8570 w 10000"/>
              <a:gd name="connsiteY1" fmla="*/ 375 h 10007"/>
              <a:gd name="connsiteX2" fmla="*/ 8682 w 10000"/>
              <a:gd name="connsiteY2" fmla="*/ 915 h 10007"/>
              <a:gd name="connsiteX3" fmla="*/ 8631 w 10000"/>
              <a:gd name="connsiteY3" fmla="*/ 1221 h 10007"/>
              <a:gd name="connsiteX4" fmla="*/ 8426 w 10000"/>
              <a:gd name="connsiteY4" fmla="*/ 1923 h 10007"/>
              <a:gd name="connsiteX5" fmla="*/ 8537 w 10000"/>
              <a:gd name="connsiteY5" fmla="*/ 2189 h 10007"/>
              <a:gd name="connsiteX6" fmla="*/ 8572 w 10000"/>
              <a:gd name="connsiteY6" fmla="*/ 2510 h 10007"/>
              <a:gd name="connsiteX7" fmla="*/ 8976 w 10000"/>
              <a:gd name="connsiteY7" fmla="*/ 3039 h 10007"/>
              <a:gd name="connsiteX8" fmla="*/ 9458 w 10000"/>
              <a:gd name="connsiteY8" fmla="*/ 3370 h 10007"/>
              <a:gd name="connsiteX9" fmla="*/ 9561 w 10000"/>
              <a:gd name="connsiteY9" fmla="*/ 3995 h 10007"/>
              <a:gd name="connsiteX10" fmla="*/ 9743 w 10000"/>
              <a:gd name="connsiteY10" fmla="*/ 4365 h 10007"/>
              <a:gd name="connsiteX11" fmla="*/ 9890 w 10000"/>
              <a:gd name="connsiteY11" fmla="*/ 4632 h 10007"/>
              <a:gd name="connsiteX12" fmla="*/ 10000 w 10000"/>
              <a:gd name="connsiteY12" fmla="*/ 5427 h 10007"/>
              <a:gd name="connsiteX13" fmla="*/ 9781 w 10000"/>
              <a:gd name="connsiteY13" fmla="*/ 5903 h 10007"/>
              <a:gd name="connsiteX14" fmla="*/ 9670 w 10000"/>
              <a:gd name="connsiteY14" fmla="*/ 6170 h 10007"/>
              <a:gd name="connsiteX15" fmla="*/ 9670 w 10000"/>
              <a:gd name="connsiteY15" fmla="*/ 6647 h 10007"/>
              <a:gd name="connsiteX16" fmla="*/ 9354 w 10000"/>
              <a:gd name="connsiteY16" fmla="*/ 7012 h 10007"/>
              <a:gd name="connsiteX17" fmla="*/ 8902 w 10000"/>
              <a:gd name="connsiteY17" fmla="*/ 6859 h 10007"/>
              <a:gd name="connsiteX18" fmla="*/ 8667 w 10000"/>
              <a:gd name="connsiteY18" fmla="*/ 6896 h 10007"/>
              <a:gd name="connsiteX19" fmla="*/ 8813 w 10000"/>
              <a:gd name="connsiteY19" fmla="*/ 7909 h 10007"/>
              <a:gd name="connsiteX20" fmla="*/ 8218 w 10000"/>
              <a:gd name="connsiteY20" fmla="*/ 8974 h 10007"/>
              <a:gd name="connsiteX21" fmla="*/ 8097 w 10000"/>
              <a:gd name="connsiteY21" fmla="*/ 9990 h 10007"/>
              <a:gd name="connsiteX22" fmla="*/ 7496 w 10000"/>
              <a:gd name="connsiteY22" fmla="*/ 9505 h 10007"/>
              <a:gd name="connsiteX23" fmla="*/ 1502 w 10000"/>
              <a:gd name="connsiteY23" fmla="*/ 9935 h 10007"/>
              <a:gd name="connsiteX24" fmla="*/ 1428 w 10000"/>
              <a:gd name="connsiteY24" fmla="*/ 9460 h 10007"/>
              <a:gd name="connsiteX25" fmla="*/ 1223 w 10000"/>
              <a:gd name="connsiteY25" fmla="*/ 9316 h 10007"/>
              <a:gd name="connsiteX26" fmla="*/ 1120 w 10000"/>
              <a:gd name="connsiteY26" fmla="*/ 8921 h 10007"/>
              <a:gd name="connsiteX27" fmla="*/ 1145 w 10000"/>
              <a:gd name="connsiteY27" fmla="*/ 8439 h 10007"/>
              <a:gd name="connsiteX28" fmla="*/ 1167 w 10000"/>
              <a:gd name="connsiteY28" fmla="*/ 8061 h 10007"/>
              <a:gd name="connsiteX29" fmla="*/ 1246 w 10000"/>
              <a:gd name="connsiteY29" fmla="*/ 7600 h 10007"/>
              <a:gd name="connsiteX30" fmla="*/ 1173 w 10000"/>
              <a:gd name="connsiteY30" fmla="*/ 7178 h 10007"/>
              <a:gd name="connsiteX31" fmla="*/ 1051 w 10000"/>
              <a:gd name="connsiteY31" fmla="*/ 6758 h 10007"/>
              <a:gd name="connsiteX32" fmla="*/ 1062 w 10000"/>
              <a:gd name="connsiteY32" fmla="*/ 6382 h 10007"/>
              <a:gd name="connsiteX33" fmla="*/ 1062 w 10000"/>
              <a:gd name="connsiteY33" fmla="*/ 6277 h 10007"/>
              <a:gd name="connsiteX34" fmla="*/ 838 w 10000"/>
              <a:gd name="connsiteY34" fmla="*/ 5455 h 10007"/>
              <a:gd name="connsiteX35" fmla="*/ 696 w 10000"/>
              <a:gd name="connsiteY35" fmla="*/ 4471 h 10007"/>
              <a:gd name="connsiteX36" fmla="*/ 543 w 10000"/>
              <a:gd name="connsiteY36" fmla="*/ 3858 h 10007"/>
              <a:gd name="connsiteX37" fmla="*/ 521 w 10000"/>
              <a:gd name="connsiteY37" fmla="*/ 3389 h 10007"/>
              <a:gd name="connsiteX38" fmla="*/ 0 w 10000"/>
              <a:gd name="connsiteY38" fmla="*/ 2563 h 10007"/>
              <a:gd name="connsiteX39" fmla="*/ 477 w 10000"/>
              <a:gd name="connsiteY39" fmla="*/ 1977 h 10007"/>
              <a:gd name="connsiteX40" fmla="*/ 477 w 10000"/>
              <a:gd name="connsiteY40" fmla="*/ 1713 h 10007"/>
              <a:gd name="connsiteX41" fmla="*/ 477 w 10000"/>
              <a:gd name="connsiteY41" fmla="*/ 915 h 10007"/>
              <a:gd name="connsiteX42" fmla="*/ 715 w 10000"/>
              <a:gd name="connsiteY42" fmla="*/ 127 h 10007"/>
              <a:gd name="connsiteX43" fmla="*/ 4777 w 10000"/>
              <a:gd name="connsiteY43" fmla="*/ 162 h 10007"/>
              <a:gd name="connsiteX44" fmla="*/ 8448 w 10000"/>
              <a:gd name="connsiteY44" fmla="*/ 0 h 10007"/>
              <a:gd name="connsiteX0" fmla="*/ 8448 w 10000"/>
              <a:gd name="connsiteY0" fmla="*/ 0 h 10007"/>
              <a:gd name="connsiteX1" fmla="*/ 8570 w 10000"/>
              <a:gd name="connsiteY1" fmla="*/ 375 h 10007"/>
              <a:gd name="connsiteX2" fmla="*/ 8682 w 10000"/>
              <a:gd name="connsiteY2" fmla="*/ 915 h 10007"/>
              <a:gd name="connsiteX3" fmla="*/ 8631 w 10000"/>
              <a:gd name="connsiteY3" fmla="*/ 1221 h 10007"/>
              <a:gd name="connsiteX4" fmla="*/ 8426 w 10000"/>
              <a:gd name="connsiteY4" fmla="*/ 1923 h 10007"/>
              <a:gd name="connsiteX5" fmla="*/ 8537 w 10000"/>
              <a:gd name="connsiteY5" fmla="*/ 2189 h 10007"/>
              <a:gd name="connsiteX6" fmla="*/ 8572 w 10000"/>
              <a:gd name="connsiteY6" fmla="*/ 2510 h 10007"/>
              <a:gd name="connsiteX7" fmla="*/ 8976 w 10000"/>
              <a:gd name="connsiteY7" fmla="*/ 3039 h 10007"/>
              <a:gd name="connsiteX8" fmla="*/ 9458 w 10000"/>
              <a:gd name="connsiteY8" fmla="*/ 3370 h 10007"/>
              <a:gd name="connsiteX9" fmla="*/ 9561 w 10000"/>
              <a:gd name="connsiteY9" fmla="*/ 3995 h 10007"/>
              <a:gd name="connsiteX10" fmla="*/ 9743 w 10000"/>
              <a:gd name="connsiteY10" fmla="*/ 4365 h 10007"/>
              <a:gd name="connsiteX11" fmla="*/ 9890 w 10000"/>
              <a:gd name="connsiteY11" fmla="*/ 4632 h 10007"/>
              <a:gd name="connsiteX12" fmla="*/ 10000 w 10000"/>
              <a:gd name="connsiteY12" fmla="*/ 5427 h 10007"/>
              <a:gd name="connsiteX13" fmla="*/ 9781 w 10000"/>
              <a:gd name="connsiteY13" fmla="*/ 5903 h 10007"/>
              <a:gd name="connsiteX14" fmla="*/ 9670 w 10000"/>
              <a:gd name="connsiteY14" fmla="*/ 6170 h 10007"/>
              <a:gd name="connsiteX15" fmla="*/ 9670 w 10000"/>
              <a:gd name="connsiteY15" fmla="*/ 6647 h 10007"/>
              <a:gd name="connsiteX16" fmla="*/ 9354 w 10000"/>
              <a:gd name="connsiteY16" fmla="*/ 7012 h 10007"/>
              <a:gd name="connsiteX17" fmla="*/ 8902 w 10000"/>
              <a:gd name="connsiteY17" fmla="*/ 6859 h 10007"/>
              <a:gd name="connsiteX18" fmla="*/ 8667 w 10000"/>
              <a:gd name="connsiteY18" fmla="*/ 6896 h 10007"/>
              <a:gd name="connsiteX19" fmla="*/ 8813 w 10000"/>
              <a:gd name="connsiteY19" fmla="*/ 7909 h 10007"/>
              <a:gd name="connsiteX20" fmla="*/ 8218 w 10000"/>
              <a:gd name="connsiteY20" fmla="*/ 8974 h 10007"/>
              <a:gd name="connsiteX21" fmla="*/ 8097 w 10000"/>
              <a:gd name="connsiteY21" fmla="*/ 9990 h 10007"/>
              <a:gd name="connsiteX22" fmla="*/ 7496 w 10000"/>
              <a:gd name="connsiteY22" fmla="*/ 9505 h 10007"/>
              <a:gd name="connsiteX23" fmla="*/ 3102 w 10000"/>
              <a:gd name="connsiteY23" fmla="*/ 9416 h 10007"/>
              <a:gd name="connsiteX24" fmla="*/ 1428 w 10000"/>
              <a:gd name="connsiteY24" fmla="*/ 9460 h 10007"/>
              <a:gd name="connsiteX25" fmla="*/ 1223 w 10000"/>
              <a:gd name="connsiteY25" fmla="*/ 9316 h 10007"/>
              <a:gd name="connsiteX26" fmla="*/ 1120 w 10000"/>
              <a:gd name="connsiteY26" fmla="*/ 8921 h 10007"/>
              <a:gd name="connsiteX27" fmla="*/ 1145 w 10000"/>
              <a:gd name="connsiteY27" fmla="*/ 8439 h 10007"/>
              <a:gd name="connsiteX28" fmla="*/ 1167 w 10000"/>
              <a:gd name="connsiteY28" fmla="*/ 8061 h 10007"/>
              <a:gd name="connsiteX29" fmla="*/ 1246 w 10000"/>
              <a:gd name="connsiteY29" fmla="*/ 7600 h 10007"/>
              <a:gd name="connsiteX30" fmla="*/ 1173 w 10000"/>
              <a:gd name="connsiteY30" fmla="*/ 7178 h 10007"/>
              <a:gd name="connsiteX31" fmla="*/ 1051 w 10000"/>
              <a:gd name="connsiteY31" fmla="*/ 6758 h 10007"/>
              <a:gd name="connsiteX32" fmla="*/ 1062 w 10000"/>
              <a:gd name="connsiteY32" fmla="*/ 6382 h 10007"/>
              <a:gd name="connsiteX33" fmla="*/ 1062 w 10000"/>
              <a:gd name="connsiteY33" fmla="*/ 6277 h 10007"/>
              <a:gd name="connsiteX34" fmla="*/ 838 w 10000"/>
              <a:gd name="connsiteY34" fmla="*/ 5455 h 10007"/>
              <a:gd name="connsiteX35" fmla="*/ 696 w 10000"/>
              <a:gd name="connsiteY35" fmla="*/ 4471 h 10007"/>
              <a:gd name="connsiteX36" fmla="*/ 543 w 10000"/>
              <a:gd name="connsiteY36" fmla="*/ 3858 h 10007"/>
              <a:gd name="connsiteX37" fmla="*/ 521 w 10000"/>
              <a:gd name="connsiteY37" fmla="*/ 3389 h 10007"/>
              <a:gd name="connsiteX38" fmla="*/ 0 w 10000"/>
              <a:gd name="connsiteY38" fmla="*/ 2563 h 10007"/>
              <a:gd name="connsiteX39" fmla="*/ 477 w 10000"/>
              <a:gd name="connsiteY39" fmla="*/ 1977 h 10007"/>
              <a:gd name="connsiteX40" fmla="*/ 477 w 10000"/>
              <a:gd name="connsiteY40" fmla="*/ 1713 h 10007"/>
              <a:gd name="connsiteX41" fmla="*/ 477 w 10000"/>
              <a:gd name="connsiteY41" fmla="*/ 915 h 10007"/>
              <a:gd name="connsiteX42" fmla="*/ 715 w 10000"/>
              <a:gd name="connsiteY42" fmla="*/ 127 h 10007"/>
              <a:gd name="connsiteX43" fmla="*/ 4777 w 10000"/>
              <a:gd name="connsiteY43" fmla="*/ 162 h 10007"/>
              <a:gd name="connsiteX44" fmla="*/ 8448 w 10000"/>
              <a:gd name="connsiteY44" fmla="*/ 0 h 10007"/>
              <a:gd name="connsiteX0" fmla="*/ 8448 w 10000"/>
              <a:gd name="connsiteY0" fmla="*/ 0 h 10007"/>
              <a:gd name="connsiteX1" fmla="*/ 8570 w 10000"/>
              <a:gd name="connsiteY1" fmla="*/ 375 h 10007"/>
              <a:gd name="connsiteX2" fmla="*/ 8682 w 10000"/>
              <a:gd name="connsiteY2" fmla="*/ 915 h 10007"/>
              <a:gd name="connsiteX3" fmla="*/ 8631 w 10000"/>
              <a:gd name="connsiteY3" fmla="*/ 1221 h 10007"/>
              <a:gd name="connsiteX4" fmla="*/ 8426 w 10000"/>
              <a:gd name="connsiteY4" fmla="*/ 1923 h 10007"/>
              <a:gd name="connsiteX5" fmla="*/ 8537 w 10000"/>
              <a:gd name="connsiteY5" fmla="*/ 2189 h 10007"/>
              <a:gd name="connsiteX6" fmla="*/ 8572 w 10000"/>
              <a:gd name="connsiteY6" fmla="*/ 2510 h 10007"/>
              <a:gd name="connsiteX7" fmla="*/ 8976 w 10000"/>
              <a:gd name="connsiteY7" fmla="*/ 3039 h 10007"/>
              <a:gd name="connsiteX8" fmla="*/ 9458 w 10000"/>
              <a:gd name="connsiteY8" fmla="*/ 3370 h 10007"/>
              <a:gd name="connsiteX9" fmla="*/ 9561 w 10000"/>
              <a:gd name="connsiteY9" fmla="*/ 3995 h 10007"/>
              <a:gd name="connsiteX10" fmla="*/ 9743 w 10000"/>
              <a:gd name="connsiteY10" fmla="*/ 4365 h 10007"/>
              <a:gd name="connsiteX11" fmla="*/ 9890 w 10000"/>
              <a:gd name="connsiteY11" fmla="*/ 4632 h 10007"/>
              <a:gd name="connsiteX12" fmla="*/ 10000 w 10000"/>
              <a:gd name="connsiteY12" fmla="*/ 5427 h 10007"/>
              <a:gd name="connsiteX13" fmla="*/ 9781 w 10000"/>
              <a:gd name="connsiteY13" fmla="*/ 5903 h 10007"/>
              <a:gd name="connsiteX14" fmla="*/ 9670 w 10000"/>
              <a:gd name="connsiteY14" fmla="*/ 6170 h 10007"/>
              <a:gd name="connsiteX15" fmla="*/ 9670 w 10000"/>
              <a:gd name="connsiteY15" fmla="*/ 6647 h 10007"/>
              <a:gd name="connsiteX16" fmla="*/ 9354 w 10000"/>
              <a:gd name="connsiteY16" fmla="*/ 7012 h 10007"/>
              <a:gd name="connsiteX17" fmla="*/ 8902 w 10000"/>
              <a:gd name="connsiteY17" fmla="*/ 6859 h 10007"/>
              <a:gd name="connsiteX18" fmla="*/ 8667 w 10000"/>
              <a:gd name="connsiteY18" fmla="*/ 6896 h 10007"/>
              <a:gd name="connsiteX19" fmla="*/ 8813 w 10000"/>
              <a:gd name="connsiteY19" fmla="*/ 7909 h 10007"/>
              <a:gd name="connsiteX20" fmla="*/ 8218 w 10000"/>
              <a:gd name="connsiteY20" fmla="*/ 8974 h 10007"/>
              <a:gd name="connsiteX21" fmla="*/ 8097 w 10000"/>
              <a:gd name="connsiteY21" fmla="*/ 9990 h 10007"/>
              <a:gd name="connsiteX22" fmla="*/ 7496 w 10000"/>
              <a:gd name="connsiteY22" fmla="*/ 9505 h 10007"/>
              <a:gd name="connsiteX23" fmla="*/ 3102 w 10000"/>
              <a:gd name="connsiteY23" fmla="*/ 9416 h 10007"/>
              <a:gd name="connsiteX24" fmla="*/ 1223 w 10000"/>
              <a:gd name="connsiteY24" fmla="*/ 9316 h 10007"/>
              <a:gd name="connsiteX25" fmla="*/ 1120 w 10000"/>
              <a:gd name="connsiteY25" fmla="*/ 8921 h 10007"/>
              <a:gd name="connsiteX26" fmla="*/ 1145 w 10000"/>
              <a:gd name="connsiteY26" fmla="*/ 8439 h 10007"/>
              <a:gd name="connsiteX27" fmla="*/ 1167 w 10000"/>
              <a:gd name="connsiteY27" fmla="*/ 8061 h 10007"/>
              <a:gd name="connsiteX28" fmla="*/ 1246 w 10000"/>
              <a:gd name="connsiteY28" fmla="*/ 7600 h 10007"/>
              <a:gd name="connsiteX29" fmla="*/ 1173 w 10000"/>
              <a:gd name="connsiteY29" fmla="*/ 7178 h 10007"/>
              <a:gd name="connsiteX30" fmla="*/ 1051 w 10000"/>
              <a:gd name="connsiteY30" fmla="*/ 6758 h 10007"/>
              <a:gd name="connsiteX31" fmla="*/ 1062 w 10000"/>
              <a:gd name="connsiteY31" fmla="*/ 6382 h 10007"/>
              <a:gd name="connsiteX32" fmla="*/ 1062 w 10000"/>
              <a:gd name="connsiteY32" fmla="*/ 6277 h 10007"/>
              <a:gd name="connsiteX33" fmla="*/ 838 w 10000"/>
              <a:gd name="connsiteY33" fmla="*/ 5455 h 10007"/>
              <a:gd name="connsiteX34" fmla="*/ 696 w 10000"/>
              <a:gd name="connsiteY34" fmla="*/ 4471 h 10007"/>
              <a:gd name="connsiteX35" fmla="*/ 543 w 10000"/>
              <a:gd name="connsiteY35" fmla="*/ 3858 h 10007"/>
              <a:gd name="connsiteX36" fmla="*/ 521 w 10000"/>
              <a:gd name="connsiteY36" fmla="*/ 3389 h 10007"/>
              <a:gd name="connsiteX37" fmla="*/ 0 w 10000"/>
              <a:gd name="connsiteY37" fmla="*/ 2563 h 10007"/>
              <a:gd name="connsiteX38" fmla="*/ 477 w 10000"/>
              <a:gd name="connsiteY38" fmla="*/ 1977 h 10007"/>
              <a:gd name="connsiteX39" fmla="*/ 477 w 10000"/>
              <a:gd name="connsiteY39" fmla="*/ 1713 h 10007"/>
              <a:gd name="connsiteX40" fmla="*/ 477 w 10000"/>
              <a:gd name="connsiteY40" fmla="*/ 915 h 10007"/>
              <a:gd name="connsiteX41" fmla="*/ 715 w 10000"/>
              <a:gd name="connsiteY41" fmla="*/ 127 h 10007"/>
              <a:gd name="connsiteX42" fmla="*/ 4777 w 10000"/>
              <a:gd name="connsiteY42" fmla="*/ 162 h 10007"/>
              <a:gd name="connsiteX43" fmla="*/ 8448 w 10000"/>
              <a:gd name="connsiteY43" fmla="*/ 0 h 10007"/>
              <a:gd name="connsiteX0" fmla="*/ 8448 w 10000"/>
              <a:gd name="connsiteY0" fmla="*/ 0 h 9505"/>
              <a:gd name="connsiteX1" fmla="*/ 8570 w 10000"/>
              <a:gd name="connsiteY1" fmla="*/ 375 h 9505"/>
              <a:gd name="connsiteX2" fmla="*/ 8682 w 10000"/>
              <a:gd name="connsiteY2" fmla="*/ 915 h 9505"/>
              <a:gd name="connsiteX3" fmla="*/ 8631 w 10000"/>
              <a:gd name="connsiteY3" fmla="*/ 1221 h 9505"/>
              <a:gd name="connsiteX4" fmla="*/ 8426 w 10000"/>
              <a:gd name="connsiteY4" fmla="*/ 1923 h 9505"/>
              <a:gd name="connsiteX5" fmla="*/ 8537 w 10000"/>
              <a:gd name="connsiteY5" fmla="*/ 2189 h 9505"/>
              <a:gd name="connsiteX6" fmla="*/ 8572 w 10000"/>
              <a:gd name="connsiteY6" fmla="*/ 2510 h 9505"/>
              <a:gd name="connsiteX7" fmla="*/ 8976 w 10000"/>
              <a:gd name="connsiteY7" fmla="*/ 3039 h 9505"/>
              <a:gd name="connsiteX8" fmla="*/ 9458 w 10000"/>
              <a:gd name="connsiteY8" fmla="*/ 3370 h 9505"/>
              <a:gd name="connsiteX9" fmla="*/ 9561 w 10000"/>
              <a:gd name="connsiteY9" fmla="*/ 3995 h 9505"/>
              <a:gd name="connsiteX10" fmla="*/ 9743 w 10000"/>
              <a:gd name="connsiteY10" fmla="*/ 4365 h 9505"/>
              <a:gd name="connsiteX11" fmla="*/ 9890 w 10000"/>
              <a:gd name="connsiteY11" fmla="*/ 4632 h 9505"/>
              <a:gd name="connsiteX12" fmla="*/ 10000 w 10000"/>
              <a:gd name="connsiteY12" fmla="*/ 5427 h 9505"/>
              <a:gd name="connsiteX13" fmla="*/ 9781 w 10000"/>
              <a:gd name="connsiteY13" fmla="*/ 5903 h 9505"/>
              <a:gd name="connsiteX14" fmla="*/ 9670 w 10000"/>
              <a:gd name="connsiteY14" fmla="*/ 6170 h 9505"/>
              <a:gd name="connsiteX15" fmla="*/ 9670 w 10000"/>
              <a:gd name="connsiteY15" fmla="*/ 6647 h 9505"/>
              <a:gd name="connsiteX16" fmla="*/ 9354 w 10000"/>
              <a:gd name="connsiteY16" fmla="*/ 7012 h 9505"/>
              <a:gd name="connsiteX17" fmla="*/ 8902 w 10000"/>
              <a:gd name="connsiteY17" fmla="*/ 6859 h 9505"/>
              <a:gd name="connsiteX18" fmla="*/ 8667 w 10000"/>
              <a:gd name="connsiteY18" fmla="*/ 6896 h 9505"/>
              <a:gd name="connsiteX19" fmla="*/ 8813 w 10000"/>
              <a:gd name="connsiteY19" fmla="*/ 7909 h 9505"/>
              <a:gd name="connsiteX20" fmla="*/ 8218 w 10000"/>
              <a:gd name="connsiteY20" fmla="*/ 8974 h 9505"/>
              <a:gd name="connsiteX21" fmla="*/ 7496 w 10000"/>
              <a:gd name="connsiteY21" fmla="*/ 9505 h 9505"/>
              <a:gd name="connsiteX22" fmla="*/ 3102 w 10000"/>
              <a:gd name="connsiteY22" fmla="*/ 9416 h 9505"/>
              <a:gd name="connsiteX23" fmla="*/ 1223 w 10000"/>
              <a:gd name="connsiteY23" fmla="*/ 9316 h 9505"/>
              <a:gd name="connsiteX24" fmla="*/ 1120 w 10000"/>
              <a:gd name="connsiteY24" fmla="*/ 8921 h 9505"/>
              <a:gd name="connsiteX25" fmla="*/ 1145 w 10000"/>
              <a:gd name="connsiteY25" fmla="*/ 8439 h 9505"/>
              <a:gd name="connsiteX26" fmla="*/ 1167 w 10000"/>
              <a:gd name="connsiteY26" fmla="*/ 8061 h 9505"/>
              <a:gd name="connsiteX27" fmla="*/ 1246 w 10000"/>
              <a:gd name="connsiteY27" fmla="*/ 7600 h 9505"/>
              <a:gd name="connsiteX28" fmla="*/ 1173 w 10000"/>
              <a:gd name="connsiteY28" fmla="*/ 7178 h 9505"/>
              <a:gd name="connsiteX29" fmla="*/ 1051 w 10000"/>
              <a:gd name="connsiteY29" fmla="*/ 6758 h 9505"/>
              <a:gd name="connsiteX30" fmla="*/ 1062 w 10000"/>
              <a:gd name="connsiteY30" fmla="*/ 6382 h 9505"/>
              <a:gd name="connsiteX31" fmla="*/ 1062 w 10000"/>
              <a:gd name="connsiteY31" fmla="*/ 6277 h 9505"/>
              <a:gd name="connsiteX32" fmla="*/ 838 w 10000"/>
              <a:gd name="connsiteY32" fmla="*/ 5455 h 9505"/>
              <a:gd name="connsiteX33" fmla="*/ 696 w 10000"/>
              <a:gd name="connsiteY33" fmla="*/ 4471 h 9505"/>
              <a:gd name="connsiteX34" fmla="*/ 543 w 10000"/>
              <a:gd name="connsiteY34" fmla="*/ 3858 h 9505"/>
              <a:gd name="connsiteX35" fmla="*/ 521 w 10000"/>
              <a:gd name="connsiteY35" fmla="*/ 3389 h 9505"/>
              <a:gd name="connsiteX36" fmla="*/ 0 w 10000"/>
              <a:gd name="connsiteY36" fmla="*/ 2563 h 9505"/>
              <a:gd name="connsiteX37" fmla="*/ 477 w 10000"/>
              <a:gd name="connsiteY37" fmla="*/ 1977 h 9505"/>
              <a:gd name="connsiteX38" fmla="*/ 477 w 10000"/>
              <a:gd name="connsiteY38" fmla="*/ 1713 h 9505"/>
              <a:gd name="connsiteX39" fmla="*/ 477 w 10000"/>
              <a:gd name="connsiteY39" fmla="*/ 915 h 9505"/>
              <a:gd name="connsiteX40" fmla="*/ 715 w 10000"/>
              <a:gd name="connsiteY40" fmla="*/ 127 h 9505"/>
              <a:gd name="connsiteX41" fmla="*/ 4777 w 10000"/>
              <a:gd name="connsiteY41" fmla="*/ 162 h 9505"/>
              <a:gd name="connsiteX42" fmla="*/ 8448 w 10000"/>
              <a:gd name="connsiteY42" fmla="*/ 0 h 9505"/>
              <a:gd name="connsiteX0" fmla="*/ 8448 w 10000"/>
              <a:gd name="connsiteY0" fmla="*/ 0 h 10000"/>
              <a:gd name="connsiteX1" fmla="*/ 8570 w 10000"/>
              <a:gd name="connsiteY1" fmla="*/ 395 h 10000"/>
              <a:gd name="connsiteX2" fmla="*/ 8682 w 10000"/>
              <a:gd name="connsiteY2" fmla="*/ 963 h 10000"/>
              <a:gd name="connsiteX3" fmla="*/ 8631 w 10000"/>
              <a:gd name="connsiteY3" fmla="*/ 1285 h 10000"/>
              <a:gd name="connsiteX4" fmla="*/ 8426 w 10000"/>
              <a:gd name="connsiteY4" fmla="*/ 2023 h 10000"/>
              <a:gd name="connsiteX5" fmla="*/ 8537 w 10000"/>
              <a:gd name="connsiteY5" fmla="*/ 2303 h 10000"/>
              <a:gd name="connsiteX6" fmla="*/ 8572 w 10000"/>
              <a:gd name="connsiteY6" fmla="*/ 2641 h 10000"/>
              <a:gd name="connsiteX7" fmla="*/ 8976 w 10000"/>
              <a:gd name="connsiteY7" fmla="*/ 3197 h 10000"/>
              <a:gd name="connsiteX8" fmla="*/ 9458 w 10000"/>
              <a:gd name="connsiteY8" fmla="*/ 3546 h 10000"/>
              <a:gd name="connsiteX9" fmla="*/ 9561 w 10000"/>
              <a:gd name="connsiteY9" fmla="*/ 4203 h 10000"/>
              <a:gd name="connsiteX10" fmla="*/ 9743 w 10000"/>
              <a:gd name="connsiteY10" fmla="*/ 4592 h 10000"/>
              <a:gd name="connsiteX11" fmla="*/ 9890 w 10000"/>
              <a:gd name="connsiteY11" fmla="*/ 4873 h 10000"/>
              <a:gd name="connsiteX12" fmla="*/ 10000 w 10000"/>
              <a:gd name="connsiteY12" fmla="*/ 5710 h 10000"/>
              <a:gd name="connsiteX13" fmla="*/ 9781 w 10000"/>
              <a:gd name="connsiteY13" fmla="*/ 6210 h 10000"/>
              <a:gd name="connsiteX14" fmla="*/ 9670 w 10000"/>
              <a:gd name="connsiteY14" fmla="*/ 6491 h 10000"/>
              <a:gd name="connsiteX15" fmla="*/ 9670 w 10000"/>
              <a:gd name="connsiteY15" fmla="*/ 6993 h 10000"/>
              <a:gd name="connsiteX16" fmla="*/ 9354 w 10000"/>
              <a:gd name="connsiteY16" fmla="*/ 7377 h 10000"/>
              <a:gd name="connsiteX17" fmla="*/ 8902 w 10000"/>
              <a:gd name="connsiteY17" fmla="*/ 7216 h 10000"/>
              <a:gd name="connsiteX18" fmla="*/ 8667 w 10000"/>
              <a:gd name="connsiteY18" fmla="*/ 7255 h 10000"/>
              <a:gd name="connsiteX19" fmla="*/ 8813 w 10000"/>
              <a:gd name="connsiteY19" fmla="*/ 8321 h 10000"/>
              <a:gd name="connsiteX20" fmla="*/ 8218 w 10000"/>
              <a:gd name="connsiteY20" fmla="*/ 9441 h 10000"/>
              <a:gd name="connsiteX21" fmla="*/ 7965 w 10000"/>
              <a:gd name="connsiteY21" fmla="*/ 9894 h 10000"/>
              <a:gd name="connsiteX22" fmla="*/ 7496 w 10000"/>
              <a:gd name="connsiteY22" fmla="*/ 10000 h 10000"/>
              <a:gd name="connsiteX23" fmla="*/ 3102 w 10000"/>
              <a:gd name="connsiteY23" fmla="*/ 9906 h 10000"/>
              <a:gd name="connsiteX24" fmla="*/ 1223 w 10000"/>
              <a:gd name="connsiteY24" fmla="*/ 9801 h 10000"/>
              <a:gd name="connsiteX25" fmla="*/ 1120 w 10000"/>
              <a:gd name="connsiteY25" fmla="*/ 9386 h 10000"/>
              <a:gd name="connsiteX26" fmla="*/ 1145 w 10000"/>
              <a:gd name="connsiteY26" fmla="*/ 8878 h 10000"/>
              <a:gd name="connsiteX27" fmla="*/ 1167 w 10000"/>
              <a:gd name="connsiteY27" fmla="*/ 8481 h 10000"/>
              <a:gd name="connsiteX28" fmla="*/ 1246 w 10000"/>
              <a:gd name="connsiteY28" fmla="*/ 7996 h 10000"/>
              <a:gd name="connsiteX29" fmla="*/ 1173 w 10000"/>
              <a:gd name="connsiteY29" fmla="*/ 7552 h 10000"/>
              <a:gd name="connsiteX30" fmla="*/ 1051 w 10000"/>
              <a:gd name="connsiteY30" fmla="*/ 7110 h 10000"/>
              <a:gd name="connsiteX31" fmla="*/ 1062 w 10000"/>
              <a:gd name="connsiteY31" fmla="*/ 6714 h 10000"/>
              <a:gd name="connsiteX32" fmla="*/ 1062 w 10000"/>
              <a:gd name="connsiteY32" fmla="*/ 6604 h 10000"/>
              <a:gd name="connsiteX33" fmla="*/ 838 w 10000"/>
              <a:gd name="connsiteY33" fmla="*/ 5739 h 10000"/>
              <a:gd name="connsiteX34" fmla="*/ 696 w 10000"/>
              <a:gd name="connsiteY34" fmla="*/ 4704 h 10000"/>
              <a:gd name="connsiteX35" fmla="*/ 543 w 10000"/>
              <a:gd name="connsiteY35" fmla="*/ 4059 h 10000"/>
              <a:gd name="connsiteX36" fmla="*/ 521 w 10000"/>
              <a:gd name="connsiteY36" fmla="*/ 3565 h 10000"/>
              <a:gd name="connsiteX37" fmla="*/ 0 w 10000"/>
              <a:gd name="connsiteY37" fmla="*/ 2696 h 10000"/>
              <a:gd name="connsiteX38" fmla="*/ 477 w 10000"/>
              <a:gd name="connsiteY38" fmla="*/ 2080 h 10000"/>
              <a:gd name="connsiteX39" fmla="*/ 477 w 10000"/>
              <a:gd name="connsiteY39" fmla="*/ 1802 h 10000"/>
              <a:gd name="connsiteX40" fmla="*/ 477 w 10000"/>
              <a:gd name="connsiteY40" fmla="*/ 963 h 10000"/>
              <a:gd name="connsiteX41" fmla="*/ 715 w 10000"/>
              <a:gd name="connsiteY41" fmla="*/ 134 h 10000"/>
              <a:gd name="connsiteX42" fmla="*/ 4777 w 10000"/>
              <a:gd name="connsiteY42" fmla="*/ 170 h 10000"/>
              <a:gd name="connsiteX43" fmla="*/ 8448 w 10000"/>
              <a:gd name="connsiteY43" fmla="*/ 0 h 10000"/>
              <a:gd name="connsiteX0" fmla="*/ 8448 w 10000"/>
              <a:gd name="connsiteY0" fmla="*/ 0 h 10603"/>
              <a:gd name="connsiteX1" fmla="*/ 8570 w 10000"/>
              <a:gd name="connsiteY1" fmla="*/ 395 h 10603"/>
              <a:gd name="connsiteX2" fmla="*/ 8682 w 10000"/>
              <a:gd name="connsiteY2" fmla="*/ 963 h 10603"/>
              <a:gd name="connsiteX3" fmla="*/ 8631 w 10000"/>
              <a:gd name="connsiteY3" fmla="*/ 1285 h 10603"/>
              <a:gd name="connsiteX4" fmla="*/ 8426 w 10000"/>
              <a:gd name="connsiteY4" fmla="*/ 2023 h 10603"/>
              <a:gd name="connsiteX5" fmla="*/ 8537 w 10000"/>
              <a:gd name="connsiteY5" fmla="*/ 2303 h 10603"/>
              <a:gd name="connsiteX6" fmla="*/ 8572 w 10000"/>
              <a:gd name="connsiteY6" fmla="*/ 2641 h 10603"/>
              <a:gd name="connsiteX7" fmla="*/ 8976 w 10000"/>
              <a:gd name="connsiteY7" fmla="*/ 3197 h 10603"/>
              <a:gd name="connsiteX8" fmla="*/ 9458 w 10000"/>
              <a:gd name="connsiteY8" fmla="*/ 3546 h 10603"/>
              <a:gd name="connsiteX9" fmla="*/ 9561 w 10000"/>
              <a:gd name="connsiteY9" fmla="*/ 4203 h 10603"/>
              <a:gd name="connsiteX10" fmla="*/ 9743 w 10000"/>
              <a:gd name="connsiteY10" fmla="*/ 4592 h 10603"/>
              <a:gd name="connsiteX11" fmla="*/ 9890 w 10000"/>
              <a:gd name="connsiteY11" fmla="*/ 4873 h 10603"/>
              <a:gd name="connsiteX12" fmla="*/ 10000 w 10000"/>
              <a:gd name="connsiteY12" fmla="*/ 5710 h 10603"/>
              <a:gd name="connsiteX13" fmla="*/ 9781 w 10000"/>
              <a:gd name="connsiteY13" fmla="*/ 6210 h 10603"/>
              <a:gd name="connsiteX14" fmla="*/ 9670 w 10000"/>
              <a:gd name="connsiteY14" fmla="*/ 6491 h 10603"/>
              <a:gd name="connsiteX15" fmla="*/ 9670 w 10000"/>
              <a:gd name="connsiteY15" fmla="*/ 6993 h 10603"/>
              <a:gd name="connsiteX16" fmla="*/ 9354 w 10000"/>
              <a:gd name="connsiteY16" fmla="*/ 7377 h 10603"/>
              <a:gd name="connsiteX17" fmla="*/ 8902 w 10000"/>
              <a:gd name="connsiteY17" fmla="*/ 7216 h 10603"/>
              <a:gd name="connsiteX18" fmla="*/ 8667 w 10000"/>
              <a:gd name="connsiteY18" fmla="*/ 7255 h 10603"/>
              <a:gd name="connsiteX19" fmla="*/ 8813 w 10000"/>
              <a:gd name="connsiteY19" fmla="*/ 8321 h 10603"/>
              <a:gd name="connsiteX20" fmla="*/ 8218 w 10000"/>
              <a:gd name="connsiteY20" fmla="*/ 9441 h 10603"/>
              <a:gd name="connsiteX21" fmla="*/ 8143 w 10000"/>
              <a:gd name="connsiteY21" fmla="*/ 10595 h 10603"/>
              <a:gd name="connsiteX22" fmla="*/ 7496 w 10000"/>
              <a:gd name="connsiteY22" fmla="*/ 10000 h 10603"/>
              <a:gd name="connsiteX23" fmla="*/ 3102 w 10000"/>
              <a:gd name="connsiteY23" fmla="*/ 9906 h 10603"/>
              <a:gd name="connsiteX24" fmla="*/ 1223 w 10000"/>
              <a:gd name="connsiteY24" fmla="*/ 9801 h 10603"/>
              <a:gd name="connsiteX25" fmla="*/ 1120 w 10000"/>
              <a:gd name="connsiteY25" fmla="*/ 9386 h 10603"/>
              <a:gd name="connsiteX26" fmla="*/ 1145 w 10000"/>
              <a:gd name="connsiteY26" fmla="*/ 8878 h 10603"/>
              <a:gd name="connsiteX27" fmla="*/ 1167 w 10000"/>
              <a:gd name="connsiteY27" fmla="*/ 8481 h 10603"/>
              <a:gd name="connsiteX28" fmla="*/ 1246 w 10000"/>
              <a:gd name="connsiteY28" fmla="*/ 7996 h 10603"/>
              <a:gd name="connsiteX29" fmla="*/ 1173 w 10000"/>
              <a:gd name="connsiteY29" fmla="*/ 7552 h 10603"/>
              <a:gd name="connsiteX30" fmla="*/ 1051 w 10000"/>
              <a:gd name="connsiteY30" fmla="*/ 7110 h 10603"/>
              <a:gd name="connsiteX31" fmla="*/ 1062 w 10000"/>
              <a:gd name="connsiteY31" fmla="*/ 6714 h 10603"/>
              <a:gd name="connsiteX32" fmla="*/ 1062 w 10000"/>
              <a:gd name="connsiteY32" fmla="*/ 6604 h 10603"/>
              <a:gd name="connsiteX33" fmla="*/ 838 w 10000"/>
              <a:gd name="connsiteY33" fmla="*/ 5739 h 10603"/>
              <a:gd name="connsiteX34" fmla="*/ 696 w 10000"/>
              <a:gd name="connsiteY34" fmla="*/ 4704 h 10603"/>
              <a:gd name="connsiteX35" fmla="*/ 543 w 10000"/>
              <a:gd name="connsiteY35" fmla="*/ 4059 h 10603"/>
              <a:gd name="connsiteX36" fmla="*/ 521 w 10000"/>
              <a:gd name="connsiteY36" fmla="*/ 3565 h 10603"/>
              <a:gd name="connsiteX37" fmla="*/ 0 w 10000"/>
              <a:gd name="connsiteY37" fmla="*/ 2696 h 10603"/>
              <a:gd name="connsiteX38" fmla="*/ 477 w 10000"/>
              <a:gd name="connsiteY38" fmla="*/ 2080 h 10603"/>
              <a:gd name="connsiteX39" fmla="*/ 477 w 10000"/>
              <a:gd name="connsiteY39" fmla="*/ 1802 h 10603"/>
              <a:gd name="connsiteX40" fmla="*/ 477 w 10000"/>
              <a:gd name="connsiteY40" fmla="*/ 963 h 10603"/>
              <a:gd name="connsiteX41" fmla="*/ 715 w 10000"/>
              <a:gd name="connsiteY41" fmla="*/ 134 h 10603"/>
              <a:gd name="connsiteX42" fmla="*/ 4777 w 10000"/>
              <a:gd name="connsiteY42" fmla="*/ 170 h 10603"/>
              <a:gd name="connsiteX43" fmla="*/ 8448 w 10000"/>
              <a:gd name="connsiteY43" fmla="*/ 0 h 10603"/>
              <a:gd name="connsiteX0" fmla="*/ 8448 w 10000"/>
              <a:gd name="connsiteY0" fmla="*/ 0 h 10603"/>
              <a:gd name="connsiteX1" fmla="*/ 8570 w 10000"/>
              <a:gd name="connsiteY1" fmla="*/ 395 h 10603"/>
              <a:gd name="connsiteX2" fmla="*/ 8682 w 10000"/>
              <a:gd name="connsiteY2" fmla="*/ 963 h 10603"/>
              <a:gd name="connsiteX3" fmla="*/ 8631 w 10000"/>
              <a:gd name="connsiteY3" fmla="*/ 1285 h 10603"/>
              <a:gd name="connsiteX4" fmla="*/ 8426 w 10000"/>
              <a:gd name="connsiteY4" fmla="*/ 2023 h 10603"/>
              <a:gd name="connsiteX5" fmla="*/ 8537 w 10000"/>
              <a:gd name="connsiteY5" fmla="*/ 2303 h 10603"/>
              <a:gd name="connsiteX6" fmla="*/ 8572 w 10000"/>
              <a:gd name="connsiteY6" fmla="*/ 2641 h 10603"/>
              <a:gd name="connsiteX7" fmla="*/ 8976 w 10000"/>
              <a:gd name="connsiteY7" fmla="*/ 3197 h 10603"/>
              <a:gd name="connsiteX8" fmla="*/ 9458 w 10000"/>
              <a:gd name="connsiteY8" fmla="*/ 3546 h 10603"/>
              <a:gd name="connsiteX9" fmla="*/ 9561 w 10000"/>
              <a:gd name="connsiteY9" fmla="*/ 4203 h 10603"/>
              <a:gd name="connsiteX10" fmla="*/ 9743 w 10000"/>
              <a:gd name="connsiteY10" fmla="*/ 4592 h 10603"/>
              <a:gd name="connsiteX11" fmla="*/ 9890 w 10000"/>
              <a:gd name="connsiteY11" fmla="*/ 4873 h 10603"/>
              <a:gd name="connsiteX12" fmla="*/ 10000 w 10000"/>
              <a:gd name="connsiteY12" fmla="*/ 5710 h 10603"/>
              <a:gd name="connsiteX13" fmla="*/ 9781 w 10000"/>
              <a:gd name="connsiteY13" fmla="*/ 6210 h 10603"/>
              <a:gd name="connsiteX14" fmla="*/ 9670 w 10000"/>
              <a:gd name="connsiteY14" fmla="*/ 6491 h 10603"/>
              <a:gd name="connsiteX15" fmla="*/ 9670 w 10000"/>
              <a:gd name="connsiteY15" fmla="*/ 6993 h 10603"/>
              <a:gd name="connsiteX16" fmla="*/ 9354 w 10000"/>
              <a:gd name="connsiteY16" fmla="*/ 7377 h 10603"/>
              <a:gd name="connsiteX17" fmla="*/ 8902 w 10000"/>
              <a:gd name="connsiteY17" fmla="*/ 7216 h 10603"/>
              <a:gd name="connsiteX18" fmla="*/ 8667 w 10000"/>
              <a:gd name="connsiteY18" fmla="*/ 7255 h 10603"/>
              <a:gd name="connsiteX19" fmla="*/ 8813 w 10000"/>
              <a:gd name="connsiteY19" fmla="*/ 8321 h 10603"/>
              <a:gd name="connsiteX20" fmla="*/ 8218 w 10000"/>
              <a:gd name="connsiteY20" fmla="*/ 9441 h 10603"/>
              <a:gd name="connsiteX21" fmla="*/ 8143 w 10000"/>
              <a:gd name="connsiteY21" fmla="*/ 10595 h 10603"/>
              <a:gd name="connsiteX22" fmla="*/ 7496 w 10000"/>
              <a:gd name="connsiteY22" fmla="*/ 10000 h 10603"/>
              <a:gd name="connsiteX23" fmla="*/ 3102 w 10000"/>
              <a:gd name="connsiteY23" fmla="*/ 9906 h 10603"/>
              <a:gd name="connsiteX24" fmla="*/ 1223 w 10000"/>
              <a:gd name="connsiteY24" fmla="*/ 9801 h 10603"/>
              <a:gd name="connsiteX25" fmla="*/ 1120 w 10000"/>
              <a:gd name="connsiteY25" fmla="*/ 9386 h 10603"/>
              <a:gd name="connsiteX26" fmla="*/ 1145 w 10000"/>
              <a:gd name="connsiteY26" fmla="*/ 8878 h 10603"/>
              <a:gd name="connsiteX27" fmla="*/ 1167 w 10000"/>
              <a:gd name="connsiteY27" fmla="*/ 8481 h 10603"/>
              <a:gd name="connsiteX28" fmla="*/ 1246 w 10000"/>
              <a:gd name="connsiteY28" fmla="*/ 7996 h 10603"/>
              <a:gd name="connsiteX29" fmla="*/ 1173 w 10000"/>
              <a:gd name="connsiteY29" fmla="*/ 7552 h 10603"/>
              <a:gd name="connsiteX30" fmla="*/ 1051 w 10000"/>
              <a:gd name="connsiteY30" fmla="*/ 7110 h 10603"/>
              <a:gd name="connsiteX31" fmla="*/ 1062 w 10000"/>
              <a:gd name="connsiteY31" fmla="*/ 6714 h 10603"/>
              <a:gd name="connsiteX32" fmla="*/ 1062 w 10000"/>
              <a:gd name="connsiteY32" fmla="*/ 6604 h 10603"/>
              <a:gd name="connsiteX33" fmla="*/ 838 w 10000"/>
              <a:gd name="connsiteY33" fmla="*/ 5739 h 10603"/>
              <a:gd name="connsiteX34" fmla="*/ 696 w 10000"/>
              <a:gd name="connsiteY34" fmla="*/ 4704 h 10603"/>
              <a:gd name="connsiteX35" fmla="*/ 543 w 10000"/>
              <a:gd name="connsiteY35" fmla="*/ 4059 h 10603"/>
              <a:gd name="connsiteX36" fmla="*/ 521 w 10000"/>
              <a:gd name="connsiteY36" fmla="*/ 3565 h 10603"/>
              <a:gd name="connsiteX37" fmla="*/ 0 w 10000"/>
              <a:gd name="connsiteY37" fmla="*/ 2696 h 10603"/>
              <a:gd name="connsiteX38" fmla="*/ 477 w 10000"/>
              <a:gd name="connsiteY38" fmla="*/ 2080 h 10603"/>
              <a:gd name="connsiteX39" fmla="*/ 477 w 10000"/>
              <a:gd name="connsiteY39" fmla="*/ 1802 h 10603"/>
              <a:gd name="connsiteX40" fmla="*/ 477 w 10000"/>
              <a:gd name="connsiteY40" fmla="*/ 963 h 10603"/>
              <a:gd name="connsiteX41" fmla="*/ 715 w 10000"/>
              <a:gd name="connsiteY41" fmla="*/ 134 h 10603"/>
              <a:gd name="connsiteX42" fmla="*/ 4777 w 10000"/>
              <a:gd name="connsiteY42" fmla="*/ 170 h 10603"/>
              <a:gd name="connsiteX43" fmla="*/ 8448 w 10000"/>
              <a:gd name="connsiteY43" fmla="*/ 0 h 10603"/>
              <a:gd name="connsiteX0" fmla="*/ 8448 w 10000"/>
              <a:gd name="connsiteY0" fmla="*/ 0 h 10614"/>
              <a:gd name="connsiteX1" fmla="*/ 8570 w 10000"/>
              <a:gd name="connsiteY1" fmla="*/ 395 h 10614"/>
              <a:gd name="connsiteX2" fmla="*/ 8682 w 10000"/>
              <a:gd name="connsiteY2" fmla="*/ 963 h 10614"/>
              <a:gd name="connsiteX3" fmla="*/ 8631 w 10000"/>
              <a:gd name="connsiteY3" fmla="*/ 1285 h 10614"/>
              <a:gd name="connsiteX4" fmla="*/ 8426 w 10000"/>
              <a:gd name="connsiteY4" fmla="*/ 2023 h 10614"/>
              <a:gd name="connsiteX5" fmla="*/ 8537 w 10000"/>
              <a:gd name="connsiteY5" fmla="*/ 2303 h 10614"/>
              <a:gd name="connsiteX6" fmla="*/ 8572 w 10000"/>
              <a:gd name="connsiteY6" fmla="*/ 2641 h 10614"/>
              <a:gd name="connsiteX7" fmla="*/ 8976 w 10000"/>
              <a:gd name="connsiteY7" fmla="*/ 3197 h 10614"/>
              <a:gd name="connsiteX8" fmla="*/ 9458 w 10000"/>
              <a:gd name="connsiteY8" fmla="*/ 3546 h 10614"/>
              <a:gd name="connsiteX9" fmla="*/ 9561 w 10000"/>
              <a:gd name="connsiteY9" fmla="*/ 4203 h 10614"/>
              <a:gd name="connsiteX10" fmla="*/ 9743 w 10000"/>
              <a:gd name="connsiteY10" fmla="*/ 4592 h 10614"/>
              <a:gd name="connsiteX11" fmla="*/ 9890 w 10000"/>
              <a:gd name="connsiteY11" fmla="*/ 4873 h 10614"/>
              <a:gd name="connsiteX12" fmla="*/ 10000 w 10000"/>
              <a:gd name="connsiteY12" fmla="*/ 5710 h 10614"/>
              <a:gd name="connsiteX13" fmla="*/ 9781 w 10000"/>
              <a:gd name="connsiteY13" fmla="*/ 6210 h 10614"/>
              <a:gd name="connsiteX14" fmla="*/ 9670 w 10000"/>
              <a:gd name="connsiteY14" fmla="*/ 6491 h 10614"/>
              <a:gd name="connsiteX15" fmla="*/ 9670 w 10000"/>
              <a:gd name="connsiteY15" fmla="*/ 6993 h 10614"/>
              <a:gd name="connsiteX16" fmla="*/ 9354 w 10000"/>
              <a:gd name="connsiteY16" fmla="*/ 7377 h 10614"/>
              <a:gd name="connsiteX17" fmla="*/ 8902 w 10000"/>
              <a:gd name="connsiteY17" fmla="*/ 7216 h 10614"/>
              <a:gd name="connsiteX18" fmla="*/ 8667 w 10000"/>
              <a:gd name="connsiteY18" fmla="*/ 7255 h 10614"/>
              <a:gd name="connsiteX19" fmla="*/ 8813 w 10000"/>
              <a:gd name="connsiteY19" fmla="*/ 8321 h 10614"/>
              <a:gd name="connsiteX20" fmla="*/ 8218 w 10000"/>
              <a:gd name="connsiteY20" fmla="*/ 9441 h 10614"/>
              <a:gd name="connsiteX21" fmla="*/ 8143 w 10000"/>
              <a:gd name="connsiteY21" fmla="*/ 10595 h 10614"/>
              <a:gd name="connsiteX22" fmla="*/ 7496 w 10000"/>
              <a:gd name="connsiteY22" fmla="*/ 10000 h 10614"/>
              <a:gd name="connsiteX23" fmla="*/ 3102 w 10000"/>
              <a:gd name="connsiteY23" fmla="*/ 9906 h 10614"/>
              <a:gd name="connsiteX24" fmla="*/ 1223 w 10000"/>
              <a:gd name="connsiteY24" fmla="*/ 9801 h 10614"/>
              <a:gd name="connsiteX25" fmla="*/ 1120 w 10000"/>
              <a:gd name="connsiteY25" fmla="*/ 9386 h 10614"/>
              <a:gd name="connsiteX26" fmla="*/ 1145 w 10000"/>
              <a:gd name="connsiteY26" fmla="*/ 8878 h 10614"/>
              <a:gd name="connsiteX27" fmla="*/ 1167 w 10000"/>
              <a:gd name="connsiteY27" fmla="*/ 8481 h 10614"/>
              <a:gd name="connsiteX28" fmla="*/ 1246 w 10000"/>
              <a:gd name="connsiteY28" fmla="*/ 7996 h 10614"/>
              <a:gd name="connsiteX29" fmla="*/ 1173 w 10000"/>
              <a:gd name="connsiteY29" fmla="*/ 7552 h 10614"/>
              <a:gd name="connsiteX30" fmla="*/ 1051 w 10000"/>
              <a:gd name="connsiteY30" fmla="*/ 7110 h 10614"/>
              <a:gd name="connsiteX31" fmla="*/ 1062 w 10000"/>
              <a:gd name="connsiteY31" fmla="*/ 6714 h 10614"/>
              <a:gd name="connsiteX32" fmla="*/ 1062 w 10000"/>
              <a:gd name="connsiteY32" fmla="*/ 6604 h 10614"/>
              <a:gd name="connsiteX33" fmla="*/ 838 w 10000"/>
              <a:gd name="connsiteY33" fmla="*/ 5739 h 10614"/>
              <a:gd name="connsiteX34" fmla="*/ 696 w 10000"/>
              <a:gd name="connsiteY34" fmla="*/ 4704 h 10614"/>
              <a:gd name="connsiteX35" fmla="*/ 543 w 10000"/>
              <a:gd name="connsiteY35" fmla="*/ 4059 h 10614"/>
              <a:gd name="connsiteX36" fmla="*/ 521 w 10000"/>
              <a:gd name="connsiteY36" fmla="*/ 3565 h 10614"/>
              <a:gd name="connsiteX37" fmla="*/ 0 w 10000"/>
              <a:gd name="connsiteY37" fmla="*/ 2696 h 10614"/>
              <a:gd name="connsiteX38" fmla="*/ 477 w 10000"/>
              <a:gd name="connsiteY38" fmla="*/ 2080 h 10614"/>
              <a:gd name="connsiteX39" fmla="*/ 477 w 10000"/>
              <a:gd name="connsiteY39" fmla="*/ 1802 h 10614"/>
              <a:gd name="connsiteX40" fmla="*/ 477 w 10000"/>
              <a:gd name="connsiteY40" fmla="*/ 963 h 10614"/>
              <a:gd name="connsiteX41" fmla="*/ 715 w 10000"/>
              <a:gd name="connsiteY41" fmla="*/ 134 h 10614"/>
              <a:gd name="connsiteX42" fmla="*/ 4777 w 10000"/>
              <a:gd name="connsiteY42" fmla="*/ 170 h 10614"/>
              <a:gd name="connsiteX43" fmla="*/ 8448 w 10000"/>
              <a:gd name="connsiteY43" fmla="*/ 0 h 10614"/>
              <a:gd name="connsiteX0" fmla="*/ 8448 w 10000"/>
              <a:gd name="connsiteY0" fmla="*/ 0 h 10614"/>
              <a:gd name="connsiteX1" fmla="*/ 8570 w 10000"/>
              <a:gd name="connsiteY1" fmla="*/ 395 h 10614"/>
              <a:gd name="connsiteX2" fmla="*/ 8682 w 10000"/>
              <a:gd name="connsiteY2" fmla="*/ 963 h 10614"/>
              <a:gd name="connsiteX3" fmla="*/ 8631 w 10000"/>
              <a:gd name="connsiteY3" fmla="*/ 1285 h 10614"/>
              <a:gd name="connsiteX4" fmla="*/ 8426 w 10000"/>
              <a:gd name="connsiteY4" fmla="*/ 2023 h 10614"/>
              <a:gd name="connsiteX5" fmla="*/ 8537 w 10000"/>
              <a:gd name="connsiteY5" fmla="*/ 2303 h 10614"/>
              <a:gd name="connsiteX6" fmla="*/ 8572 w 10000"/>
              <a:gd name="connsiteY6" fmla="*/ 2641 h 10614"/>
              <a:gd name="connsiteX7" fmla="*/ 8976 w 10000"/>
              <a:gd name="connsiteY7" fmla="*/ 3197 h 10614"/>
              <a:gd name="connsiteX8" fmla="*/ 9458 w 10000"/>
              <a:gd name="connsiteY8" fmla="*/ 3546 h 10614"/>
              <a:gd name="connsiteX9" fmla="*/ 9561 w 10000"/>
              <a:gd name="connsiteY9" fmla="*/ 4203 h 10614"/>
              <a:gd name="connsiteX10" fmla="*/ 9743 w 10000"/>
              <a:gd name="connsiteY10" fmla="*/ 4592 h 10614"/>
              <a:gd name="connsiteX11" fmla="*/ 9890 w 10000"/>
              <a:gd name="connsiteY11" fmla="*/ 4873 h 10614"/>
              <a:gd name="connsiteX12" fmla="*/ 10000 w 10000"/>
              <a:gd name="connsiteY12" fmla="*/ 5710 h 10614"/>
              <a:gd name="connsiteX13" fmla="*/ 9781 w 10000"/>
              <a:gd name="connsiteY13" fmla="*/ 6210 h 10614"/>
              <a:gd name="connsiteX14" fmla="*/ 9670 w 10000"/>
              <a:gd name="connsiteY14" fmla="*/ 6491 h 10614"/>
              <a:gd name="connsiteX15" fmla="*/ 9670 w 10000"/>
              <a:gd name="connsiteY15" fmla="*/ 6993 h 10614"/>
              <a:gd name="connsiteX16" fmla="*/ 9354 w 10000"/>
              <a:gd name="connsiteY16" fmla="*/ 7377 h 10614"/>
              <a:gd name="connsiteX17" fmla="*/ 8902 w 10000"/>
              <a:gd name="connsiteY17" fmla="*/ 7216 h 10614"/>
              <a:gd name="connsiteX18" fmla="*/ 8667 w 10000"/>
              <a:gd name="connsiteY18" fmla="*/ 7255 h 10614"/>
              <a:gd name="connsiteX19" fmla="*/ 8813 w 10000"/>
              <a:gd name="connsiteY19" fmla="*/ 8321 h 10614"/>
              <a:gd name="connsiteX20" fmla="*/ 8218 w 10000"/>
              <a:gd name="connsiteY20" fmla="*/ 9441 h 10614"/>
              <a:gd name="connsiteX21" fmla="*/ 8143 w 10000"/>
              <a:gd name="connsiteY21" fmla="*/ 10595 h 10614"/>
              <a:gd name="connsiteX22" fmla="*/ 7496 w 10000"/>
              <a:gd name="connsiteY22" fmla="*/ 10000 h 10614"/>
              <a:gd name="connsiteX23" fmla="*/ 3102 w 10000"/>
              <a:gd name="connsiteY23" fmla="*/ 9906 h 10614"/>
              <a:gd name="connsiteX24" fmla="*/ 1223 w 10000"/>
              <a:gd name="connsiteY24" fmla="*/ 9801 h 10614"/>
              <a:gd name="connsiteX25" fmla="*/ 1120 w 10000"/>
              <a:gd name="connsiteY25" fmla="*/ 9386 h 10614"/>
              <a:gd name="connsiteX26" fmla="*/ 1145 w 10000"/>
              <a:gd name="connsiteY26" fmla="*/ 8878 h 10614"/>
              <a:gd name="connsiteX27" fmla="*/ 1167 w 10000"/>
              <a:gd name="connsiteY27" fmla="*/ 8481 h 10614"/>
              <a:gd name="connsiteX28" fmla="*/ 1246 w 10000"/>
              <a:gd name="connsiteY28" fmla="*/ 7996 h 10614"/>
              <a:gd name="connsiteX29" fmla="*/ 1173 w 10000"/>
              <a:gd name="connsiteY29" fmla="*/ 7552 h 10614"/>
              <a:gd name="connsiteX30" fmla="*/ 1051 w 10000"/>
              <a:gd name="connsiteY30" fmla="*/ 7110 h 10614"/>
              <a:gd name="connsiteX31" fmla="*/ 1062 w 10000"/>
              <a:gd name="connsiteY31" fmla="*/ 6714 h 10614"/>
              <a:gd name="connsiteX32" fmla="*/ 1062 w 10000"/>
              <a:gd name="connsiteY32" fmla="*/ 6604 h 10614"/>
              <a:gd name="connsiteX33" fmla="*/ 838 w 10000"/>
              <a:gd name="connsiteY33" fmla="*/ 5739 h 10614"/>
              <a:gd name="connsiteX34" fmla="*/ 696 w 10000"/>
              <a:gd name="connsiteY34" fmla="*/ 4704 h 10614"/>
              <a:gd name="connsiteX35" fmla="*/ 543 w 10000"/>
              <a:gd name="connsiteY35" fmla="*/ 4059 h 10614"/>
              <a:gd name="connsiteX36" fmla="*/ 521 w 10000"/>
              <a:gd name="connsiteY36" fmla="*/ 3565 h 10614"/>
              <a:gd name="connsiteX37" fmla="*/ 0 w 10000"/>
              <a:gd name="connsiteY37" fmla="*/ 2696 h 10614"/>
              <a:gd name="connsiteX38" fmla="*/ 477 w 10000"/>
              <a:gd name="connsiteY38" fmla="*/ 2080 h 10614"/>
              <a:gd name="connsiteX39" fmla="*/ 477 w 10000"/>
              <a:gd name="connsiteY39" fmla="*/ 1802 h 10614"/>
              <a:gd name="connsiteX40" fmla="*/ 477 w 10000"/>
              <a:gd name="connsiteY40" fmla="*/ 963 h 10614"/>
              <a:gd name="connsiteX41" fmla="*/ 715 w 10000"/>
              <a:gd name="connsiteY41" fmla="*/ 134 h 10614"/>
              <a:gd name="connsiteX42" fmla="*/ 4777 w 10000"/>
              <a:gd name="connsiteY42" fmla="*/ 170 h 10614"/>
              <a:gd name="connsiteX43" fmla="*/ 8448 w 10000"/>
              <a:gd name="connsiteY43" fmla="*/ 0 h 10614"/>
              <a:gd name="connsiteX0" fmla="*/ 8448 w 10000"/>
              <a:gd name="connsiteY0" fmla="*/ 0 h 10614"/>
              <a:gd name="connsiteX1" fmla="*/ 8570 w 10000"/>
              <a:gd name="connsiteY1" fmla="*/ 395 h 10614"/>
              <a:gd name="connsiteX2" fmla="*/ 8682 w 10000"/>
              <a:gd name="connsiteY2" fmla="*/ 963 h 10614"/>
              <a:gd name="connsiteX3" fmla="*/ 8631 w 10000"/>
              <a:gd name="connsiteY3" fmla="*/ 1285 h 10614"/>
              <a:gd name="connsiteX4" fmla="*/ 8426 w 10000"/>
              <a:gd name="connsiteY4" fmla="*/ 2023 h 10614"/>
              <a:gd name="connsiteX5" fmla="*/ 8537 w 10000"/>
              <a:gd name="connsiteY5" fmla="*/ 2303 h 10614"/>
              <a:gd name="connsiteX6" fmla="*/ 8572 w 10000"/>
              <a:gd name="connsiteY6" fmla="*/ 2641 h 10614"/>
              <a:gd name="connsiteX7" fmla="*/ 8976 w 10000"/>
              <a:gd name="connsiteY7" fmla="*/ 3197 h 10614"/>
              <a:gd name="connsiteX8" fmla="*/ 9458 w 10000"/>
              <a:gd name="connsiteY8" fmla="*/ 3546 h 10614"/>
              <a:gd name="connsiteX9" fmla="*/ 9561 w 10000"/>
              <a:gd name="connsiteY9" fmla="*/ 4203 h 10614"/>
              <a:gd name="connsiteX10" fmla="*/ 9743 w 10000"/>
              <a:gd name="connsiteY10" fmla="*/ 4592 h 10614"/>
              <a:gd name="connsiteX11" fmla="*/ 9890 w 10000"/>
              <a:gd name="connsiteY11" fmla="*/ 4873 h 10614"/>
              <a:gd name="connsiteX12" fmla="*/ 10000 w 10000"/>
              <a:gd name="connsiteY12" fmla="*/ 5710 h 10614"/>
              <a:gd name="connsiteX13" fmla="*/ 9781 w 10000"/>
              <a:gd name="connsiteY13" fmla="*/ 6210 h 10614"/>
              <a:gd name="connsiteX14" fmla="*/ 9670 w 10000"/>
              <a:gd name="connsiteY14" fmla="*/ 6491 h 10614"/>
              <a:gd name="connsiteX15" fmla="*/ 9670 w 10000"/>
              <a:gd name="connsiteY15" fmla="*/ 6993 h 10614"/>
              <a:gd name="connsiteX16" fmla="*/ 9354 w 10000"/>
              <a:gd name="connsiteY16" fmla="*/ 7377 h 10614"/>
              <a:gd name="connsiteX17" fmla="*/ 8902 w 10000"/>
              <a:gd name="connsiteY17" fmla="*/ 7216 h 10614"/>
              <a:gd name="connsiteX18" fmla="*/ 8667 w 10000"/>
              <a:gd name="connsiteY18" fmla="*/ 7255 h 10614"/>
              <a:gd name="connsiteX19" fmla="*/ 8813 w 10000"/>
              <a:gd name="connsiteY19" fmla="*/ 8321 h 10614"/>
              <a:gd name="connsiteX20" fmla="*/ 8218 w 10000"/>
              <a:gd name="connsiteY20" fmla="*/ 9441 h 10614"/>
              <a:gd name="connsiteX21" fmla="*/ 8143 w 10000"/>
              <a:gd name="connsiteY21" fmla="*/ 10595 h 10614"/>
              <a:gd name="connsiteX22" fmla="*/ 7496 w 10000"/>
              <a:gd name="connsiteY22" fmla="*/ 10000 h 10614"/>
              <a:gd name="connsiteX23" fmla="*/ 3102 w 10000"/>
              <a:gd name="connsiteY23" fmla="*/ 9906 h 10614"/>
              <a:gd name="connsiteX24" fmla="*/ 1223 w 10000"/>
              <a:gd name="connsiteY24" fmla="*/ 9801 h 10614"/>
              <a:gd name="connsiteX25" fmla="*/ 1120 w 10000"/>
              <a:gd name="connsiteY25" fmla="*/ 9386 h 10614"/>
              <a:gd name="connsiteX26" fmla="*/ 1145 w 10000"/>
              <a:gd name="connsiteY26" fmla="*/ 8878 h 10614"/>
              <a:gd name="connsiteX27" fmla="*/ 1167 w 10000"/>
              <a:gd name="connsiteY27" fmla="*/ 8481 h 10614"/>
              <a:gd name="connsiteX28" fmla="*/ 1246 w 10000"/>
              <a:gd name="connsiteY28" fmla="*/ 7996 h 10614"/>
              <a:gd name="connsiteX29" fmla="*/ 1173 w 10000"/>
              <a:gd name="connsiteY29" fmla="*/ 7552 h 10614"/>
              <a:gd name="connsiteX30" fmla="*/ 1051 w 10000"/>
              <a:gd name="connsiteY30" fmla="*/ 7110 h 10614"/>
              <a:gd name="connsiteX31" fmla="*/ 1062 w 10000"/>
              <a:gd name="connsiteY31" fmla="*/ 6714 h 10614"/>
              <a:gd name="connsiteX32" fmla="*/ 1062 w 10000"/>
              <a:gd name="connsiteY32" fmla="*/ 6604 h 10614"/>
              <a:gd name="connsiteX33" fmla="*/ 838 w 10000"/>
              <a:gd name="connsiteY33" fmla="*/ 5739 h 10614"/>
              <a:gd name="connsiteX34" fmla="*/ 696 w 10000"/>
              <a:gd name="connsiteY34" fmla="*/ 4704 h 10614"/>
              <a:gd name="connsiteX35" fmla="*/ 543 w 10000"/>
              <a:gd name="connsiteY35" fmla="*/ 4059 h 10614"/>
              <a:gd name="connsiteX36" fmla="*/ 521 w 10000"/>
              <a:gd name="connsiteY36" fmla="*/ 3565 h 10614"/>
              <a:gd name="connsiteX37" fmla="*/ 0 w 10000"/>
              <a:gd name="connsiteY37" fmla="*/ 2696 h 10614"/>
              <a:gd name="connsiteX38" fmla="*/ 477 w 10000"/>
              <a:gd name="connsiteY38" fmla="*/ 2080 h 10614"/>
              <a:gd name="connsiteX39" fmla="*/ 477 w 10000"/>
              <a:gd name="connsiteY39" fmla="*/ 1802 h 10614"/>
              <a:gd name="connsiteX40" fmla="*/ 477 w 10000"/>
              <a:gd name="connsiteY40" fmla="*/ 963 h 10614"/>
              <a:gd name="connsiteX41" fmla="*/ 715 w 10000"/>
              <a:gd name="connsiteY41" fmla="*/ 134 h 10614"/>
              <a:gd name="connsiteX42" fmla="*/ 4777 w 10000"/>
              <a:gd name="connsiteY42" fmla="*/ 170 h 10614"/>
              <a:gd name="connsiteX43" fmla="*/ 8448 w 10000"/>
              <a:gd name="connsiteY43" fmla="*/ 0 h 10614"/>
              <a:gd name="connsiteX0" fmla="*/ 8448 w 10179"/>
              <a:gd name="connsiteY0" fmla="*/ 0 h 10614"/>
              <a:gd name="connsiteX1" fmla="*/ 8570 w 10179"/>
              <a:gd name="connsiteY1" fmla="*/ 395 h 10614"/>
              <a:gd name="connsiteX2" fmla="*/ 8682 w 10179"/>
              <a:gd name="connsiteY2" fmla="*/ 963 h 10614"/>
              <a:gd name="connsiteX3" fmla="*/ 8631 w 10179"/>
              <a:gd name="connsiteY3" fmla="*/ 1285 h 10614"/>
              <a:gd name="connsiteX4" fmla="*/ 8426 w 10179"/>
              <a:gd name="connsiteY4" fmla="*/ 2023 h 10614"/>
              <a:gd name="connsiteX5" fmla="*/ 8537 w 10179"/>
              <a:gd name="connsiteY5" fmla="*/ 2303 h 10614"/>
              <a:gd name="connsiteX6" fmla="*/ 8572 w 10179"/>
              <a:gd name="connsiteY6" fmla="*/ 2641 h 10614"/>
              <a:gd name="connsiteX7" fmla="*/ 8976 w 10179"/>
              <a:gd name="connsiteY7" fmla="*/ 3197 h 10614"/>
              <a:gd name="connsiteX8" fmla="*/ 9458 w 10179"/>
              <a:gd name="connsiteY8" fmla="*/ 3546 h 10614"/>
              <a:gd name="connsiteX9" fmla="*/ 9561 w 10179"/>
              <a:gd name="connsiteY9" fmla="*/ 4203 h 10614"/>
              <a:gd name="connsiteX10" fmla="*/ 9743 w 10179"/>
              <a:gd name="connsiteY10" fmla="*/ 4592 h 10614"/>
              <a:gd name="connsiteX11" fmla="*/ 9890 w 10179"/>
              <a:gd name="connsiteY11" fmla="*/ 4873 h 10614"/>
              <a:gd name="connsiteX12" fmla="*/ 10179 w 10179"/>
              <a:gd name="connsiteY12" fmla="*/ 5747 h 10614"/>
              <a:gd name="connsiteX13" fmla="*/ 9781 w 10179"/>
              <a:gd name="connsiteY13" fmla="*/ 6210 h 10614"/>
              <a:gd name="connsiteX14" fmla="*/ 9670 w 10179"/>
              <a:gd name="connsiteY14" fmla="*/ 6491 h 10614"/>
              <a:gd name="connsiteX15" fmla="*/ 9670 w 10179"/>
              <a:gd name="connsiteY15" fmla="*/ 6993 h 10614"/>
              <a:gd name="connsiteX16" fmla="*/ 9354 w 10179"/>
              <a:gd name="connsiteY16" fmla="*/ 7377 h 10614"/>
              <a:gd name="connsiteX17" fmla="*/ 8902 w 10179"/>
              <a:gd name="connsiteY17" fmla="*/ 7216 h 10614"/>
              <a:gd name="connsiteX18" fmla="*/ 8667 w 10179"/>
              <a:gd name="connsiteY18" fmla="*/ 7255 h 10614"/>
              <a:gd name="connsiteX19" fmla="*/ 8813 w 10179"/>
              <a:gd name="connsiteY19" fmla="*/ 8321 h 10614"/>
              <a:gd name="connsiteX20" fmla="*/ 8218 w 10179"/>
              <a:gd name="connsiteY20" fmla="*/ 9441 h 10614"/>
              <a:gd name="connsiteX21" fmla="*/ 8143 w 10179"/>
              <a:gd name="connsiteY21" fmla="*/ 10595 h 10614"/>
              <a:gd name="connsiteX22" fmla="*/ 7496 w 10179"/>
              <a:gd name="connsiteY22" fmla="*/ 10000 h 10614"/>
              <a:gd name="connsiteX23" fmla="*/ 3102 w 10179"/>
              <a:gd name="connsiteY23" fmla="*/ 9906 h 10614"/>
              <a:gd name="connsiteX24" fmla="*/ 1223 w 10179"/>
              <a:gd name="connsiteY24" fmla="*/ 9801 h 10614"/>
              <a:gd name="connsiteX25" fmla="*/ 1120 w 10179"/>
              <a:gd name="connsiteY25" fmla="*/ 9386 h 10614"/>
              <a:gd name="connsiteX26" fmla="*/ 1145 w 10179"/>
              <a:gd name="connsiteY26" fmla="*/ 8878 h 10614"/>
              <a:gd name="connsiteX27" fmla="*/ 1167 w 10179"/>
              <a:gd name="connsiteY27" fmla="*/ 8481 h 10614"/>
              <a:gd name="connsiteX28" fmla="*/ 1246 w 10179"/>
              <a:gd name="connsiteY28" fmla="*/ 7996 h 10614"/>
              <a:gd name="connsiteX29" fmla="*/ 1173 w 10179"/>
              <a:gd name="connsiteY29" fmla="*/ 7552 h 10614"/>
              <a:gd name="connsiteX30" fmla="*/ 1051 w 10179"/>
              <a:gd name="connsiteY30" fmla="*/ 7110 h 10614"/>
              <a:gd name="connsiteX31" fmla="*/ 1062 w 10179"/>
              <a:gd name="connsiteY31" fmla="*/ 6714 h 10614"/>
              <a:gd name="connsiteX32" fmla="*/ 1062 w 10179"/>
              <a:gd name="connsiteY32" fmla="*/ 6604 h 10614"/>
              <a:gd name="connsiteX33" fmla="*/ 838 w 10179"/>
              <a:gd name="connsiteY33" fmla="*/ 5739 h 10614"/>
              <a:gd name="connsiteX34" fmla="*/ 696 w 10179"/>
              <a:gd name="connsiteY34" fmla="*/ 4704 h 10614"/>
              <a:gd name="connsiteX35" fmla="*/ 543 w 10179"/>
              <a:gd name="connsiteY35" fmla="*/ 4059 h 10614"/>
              <a:gd name="connsiteX36" fmla="*/ 521 w 10179"/>
              <a:gd name="connsiteY36" fmla="*/ 3565 h 10614"/>
              <a:gd name="connsiteX37" fmla="*/ 0 w 10179"/>
              <a:gd name="connsiteY37" fmla="*/ 2696 h 10614"/>
              <a:gd name="connsiteX38" fmla="*/ 477 w 10179"/>
              <a:gd name="connsiteY38" fmla="*/ 2080 h 10614"/>
              <a:gd name="connsiteX39" fmla="*/ 477 w 10179"/>
              <a:gd name="connsiteY39" fmla="*/ 1802 h 10614"/>
              <a:gd name="connsiteX40" fmla="*/ 477 w 10179"/>
              <a:gd name="connsiteY40" fmla="*/ 963 h 10614"/>
              <a:gd name="connsiteX41" fmla="*/ 715 w 10179"/>
              <a:gd name="connsiteY41" fmla="*/ 134 h 10614"/>
              <a:gd name="connsiteX42" fmla="*/ 4777 w 10179"/>
              <a:gd name="connsiteY42" fmla="*/ 170 h 10614"/>
              <a:gd name="connsiteX43" fmla="*/ 8448 w 10179"/>
              <a:gd name="connsiteY43" fmla="*/ 0 h 10614"/>
              <a:gd name="connsiteX0" fmla="*/ 8448 w 10179"/>
              <a:gd name="connsiteY0" fmla="*/ 0 h 10614"/>
              <a:gd name="connsiteX1" fmla="*/ 8570 w 10179"/>
              <a:gd name="connsiteY1" fmla="*/ 395 h 10614"/>
              <a:gd name="connsiteX2" fmla="*/ 8682 w 10179"/>
              <a:gd name="connsiteY2" fmla="*/ 963 h 10614"/>
              <a:gd name="connsiteX3" fmla="*/ 8631 w 10179"/>
              <a:gd name="connsiteY3" fmla="*/ 1285 h 10614"/>
              <a:gd name="connsiteX4" fmla="*/ 8426 w 10179"/>
              <a:gd name="connsiteY4" fmla="*/ 2023 h 10614"/>
              <a:gd name="connsiteX5" fmla="*/ 8537 w 10179"/>
              <a:gd name="connsiteY5" fmla="*/ 2303 h 10614"/>
              <a:gd name="connsiteX6" fmla="*/ 8572 w 10179"/>
              <a:gd name="connsiteY6" fmla="*/ 2641 h 10614"/>
              <a:gd name="connsiteX7" fmla="*/ 8976 w 10179"/>
              <a:gd name="connsiteY7" fmla="*/ 3197 h 10614"/>
              <a:gd name="connsiteX8" fmla="*/ 9458 w 10179"/>
              <a:gd name="connsiteY8" fmla="*/ 3546 h 10614"/>
              <a:gd name="connsiteX9" fmla="*/ 9561 w 10179"/>
              <a:gd name="connsiteY9" fmla="*/ 4203 h 10614"/>
              <a:gd name="connsiteX10" fmla="*/ 9743 w 10179"/>
              <a:gd name="connsiteY10" fmla="*/ 4592 h 10614"/>
              <a:gd name="connsiteX11" fmla="*/ 9890 w 10179"/>
              <a:gd name="connsiteY11" fmla="*/ 4873 h 10614"/>
              <a:gd name="connsiteX12" fmla="*/ 10179 w 10179"/>
              <a:gd name="connsiteY12" fmla="*/ 5747 h 10614"/>
              <a:gd name="connsiteX13" fmla="*/ 9924 w 10179"/>
              <a:gd name="connsiteY13" fmla="*/ 6364 h 10614"/>
              <a:gd name="connsiteX14" fmla="*/ 9670 w 10179"/>
              <a:gd name="connsiteY14" fmla="*/ 6491 h 10614"/>
              <a:gd name="connsiteX15" fmla="*/ 9670 w 10179"/>
              <a:gd name="connsiteY15" fmla="*/ 6993 h 10614"/>
              <a:gd name="connsiteX16" fmla="*/ 9354 w 10179"/>
              <a:gd name="connsiteY16" fmla="*/ 7377 h 10614"/>
              <a:gd name="connsiteX17" fmla="*/ 8902 w 10179"/>
              <a:gd name="connsiteY17" fmla="*/ 7216 h 10614"/>
              <a:gd name="connsiteX18" fmla="*/ 8667 w 10179"/>
              <a:gd name="connsiteY18" fmla="*/ 7255 h 10614"/>
              <a:gd name="connsiteX19" fmla="*/ 8813 w 10179"/>
              <a:gd name="connsiteY19" fmla="*/ 8321 h 10614"/>
              <a:gd name="connsiteX20" fmla="*/ 8218 w 10179"/>
              <a:gd name="connsiteY20" fmla="*/ 9441 h 10614"/>
              <a:gd name="connsiteX21" fmla="*/ 8143 w 10179"/>
              <a:gd name="connsiteY21" fmla="*/ 10595 h 10614"/>
              <a:gd name="connsiteX22" fmla="*/ 7496 w 10179"/>
              <a:gd name="connsiteY22" fmla="*/ 10000 h 10614"/>
              <a:gd name="connsiteX23" fmla="*/ 3102 w 10179"/>
              <a:gd name="connsiteY23" fmla="*/ 9906 h 10614"/>
              <a:gd name="connsiteX24" fmla="*/ 1223 w 10179"/>
              <a:gd name="connsiteY24" fmla="*/ 9801 h 10614"/>
              <a:gd name="connsiteX25" fmla="*/ 1120 w 10179"/>
              <a:gd name="connsiteY25" fmla="*/ 9386 h 10614"/>
              <a:gd name="connsiteX26" fmla="*/ 1145 w 10179"/>
              <a:gd name="connsiteY26" fmla="*/ 8878 h 10614"/>
              <a:gd name="connsiteX27" fmla="*/ 1167 w 10179"/>
              <a:gd name="connsiteY27" fmla="*/ 8481 h 10614"/>
              <a:gd name="connsiteX28" fmla="*/ 1246 w 10179"/>
              <a:gd name="connsiteY28" fmla="*/ 7996 h 10614"/>
              <a:gd name="connsiteX29" fmla="*/ 1173 w 10179"/>
              <a:gd name="connsiteY29" fmla="*/ 7552 h 10614"/>
              <a:gd name="connsiteX30" fmla="*/ 1051 w 10179"/>
              <a:gd name="connsiteY30" fmla="*/ 7110 h 10614"/>
              <a:gd name="connsiteX31" fmla="*/ 1062 w 10179"/>
              <a:gd name="connsiteY31" fmla="*/ 6714 h 10614"/>
              <a:gd name="connsiteX32" fmla="*/ 1062 w 10179"/>
              <a:gd name="connsiteY32" fmla="*/ 6604 h 10614"/>
              <a:gd name="connsiteX33" fmla="*/ 838 w 10179"/>
              <a:gd name="connsiteY33" fmla="*/ 5739 h 10614"/>
              <a:gd name="connsiteX34" fmla="*/ 696 w 10179"/>
              <a:gd name="connsiteY34" fmla="*/ 4704 h 10614"/>
              <a:gd name="connsiteX35" fmla="*/ 543 w 10179"/>
              <a:gd name="connsiteY35" fmla="*/ 4059 h 10614"/>
              <a:gd name="connsiteX36" fmla="*/ 521 w 10179"/>
              <a:gd name="connsiteY36" fmla="*/ 3565 h 10614"/>
              <a:gd name="connsiteX37" fmla="*/ 0 w 10179"/>
              <a:gd name="connsiteY37" fmla="*/ 2696 h 10614"/>
              <a:gd name="connsiteX38" fmla="*/ 477 w 10179"/>
              <a:gd name="connsiteY38" fmla="*/ 2080 h 10614"/>
              <a:gd name="connsiteX39" fmla="*/ 477 w 10179"/>
              <a:gd name="connsiteY39" fmla="*/ 1802 h 10614"/>
              <a:gd name="connsiteX40" fmla="*/ 477 w 10179"/>
              <a:gd name="connsiteY40" fmla="*/ 963 h 10614"/>
              <a:gd name="connsiteX41" fmla="*/ 715 w 10179"/>
              <a:gd name="connsiteY41" fmla="*/ 134 h 10614"/>
              <a:gd name="connsiteX42" fmla="*/ 4777 w 10179"/>
              <a:gd name="connsiteY42" fmla="*/ 170 h 10614"/>
              <a:gd name="connsiteX43" fmla="*/ 8448 w 10179"/>
              <a:gd name="connsiteY43" fmla="*/ 0 h 10614"/>
              <a:gd name="connsiteX0" fmla="*/ 8448 w 10179"/>
              <a:gd name="connsiteY0" fmla="*/ 0 h 10614"/>
              <a:gd name="connsiteX1" fmla="*/ 8570 w 10179"/>
              <a:gd name="connsiteY1" fmla="*/ 395 h 10614"/>
              <a:gd name="connsiteX2" fmla="*/ 8682 w 10179"/>
              <a:gd name="connsiteY2" fmla="*/ 963 h 10614"/>
              <a:gd name="connsiteX3" fmla="*/ 8631 w 10179"/>
              <a:gd name="connsiteY3" fmla="*/ 1285 h 10614"/>
              <a:gd name="connsiteX4" fmla="*/ 8426 w 10179"/>
              <a:gd name="connsiteY4" fmla="*/ 2023 h 10614"/>
              <a:gd name="connsiteX5" fmla="*/ 8537 w 10179"/>
              <a:gd name="connsiteY5" fmla="*/ 2303 h 10614"/>
              <a:gd name="connsiteX6" fmla="*/ 8572 w 10179"/>
              <a:gd name="connsiteY6" fmla="*/ 2641 h 10614"/>
              <a:gd name="connsiteX7" fmla="*/ 8976 w 10179"/>
              <a:gd name="connsiteY7" fmla="*/ 3197 h 10614"/>
              <a:gd name="connsiteX8" fmla="*/ 9458 w 10179"/>
              <a:gd name="connsiteY8" fmla="*/ 3546 h 10614"/>
              <a:gd name="connsiteX9" fmla="*/ 9561 w 10179"/>
              <a:gd name="connsiteY9" fmla="*/ 4203 h 10614"/>
              <a:gd name="connsiteX10" fmla="*/ 9743 w 10179"/>
              <a:gd name="connsiteY10" fmla="*/ 4592 h 10614"/>
              <a:gd name="connsiteX11" fmla="*/ 9890 w 10179"/>
              <a:gd name="connsiteY11" fmla="*/ 4873 h 10614"/>
              <a:gd name="connsiteX12" fmla="*/ 10179 w 10179"/>
              <a:gd name="connsiteY12" fmla="*/ 5747 h 10614"/>
              <a:gd name="connsiteX13" fmla="*/ 9924 w 10179"/>
              <a:gd name="connsiteY13" fmla="*/ 6364 h 10614"/>
              <a:gd name="connsiteX14" fmla="*/ 9670 w 10179"/>
              <a:gd name="connsiteY14" fmla="*/ 6993 h 10614"/>
              <a:gd name="connsiteX15" fmla="*/ 9354 w 10179"/>
              <a:gd name="connsiteY15" fmla="*/ 7377 h 10614"/>
              <a:gd name="connsiteX16" fmla="*/ 8902 w 10179"/>
              <a:gd name="connsiteY16" fmla="*/ 7216 h 10614"/>
              <a:gd name="connsiteX17" fmla="*/ 8667 w 10179"/>
              <a:gd name="connsiteY17" fmla="*/ 7255 h 10614"/>
              <a:gd name="connsiteX18" fmla="*/ 8813 w 10179"/>
              <a:gd name="connsiteY18" fmla="*/ 8321 h 10614"/>
              <a:gd name="connsiteX19" fmla="*/ 8218 w 10179"/>
              <a:gd name="connsiteY19" fmla="*/ 9441 h 10614"/>
              <a:gd name="connsiteX20" fmla="*/ 8143 w 10179"/>
              <a:gd name="connsiteY20" fmla="*/ 10595 h 10614"/>
              <a:gd name="connsiteX21" fmla="*/ 7496 w 10179"/>
              <a:gd name="connsiteY21" fmla="*/ 10000 h 10614"/>
              <a:gd name="connsiteX22" fmla="*/ 3102 w 10179"/>
              <a:gd name="connsiteY22" fmla="*/ 9906 h 10614"/>
              <a:gd name="connsiteX23" fmla="*/ 1223 w 10179"/>
              <a:gd name="connsiteY23" fmla="*/ 9801 h 10614"/>
              <a:gd name="connsiteX24" fmla="*/ 1120 w 10179"/>
              <a:gd name="connsiteY24" fmla="*/ 9386 h 10614"/>
              <a:gd name="connsiteX25" fmla="*/ 1145 w 10179"/>
              <a:gd name="connsiteY25" fmla="*/ 8878 h 10614"/>
              <a:gd name="connsiteX26" fmla="*/ 1167 w 10179"/>
              <a:gd name="connsiteY26" fmla="*/ 8481 h 10614"/>
              <a:gd name="connsiteX27" fmla="*/ 1246 w 10179"/>
              <a:gd name="connsiteY27" fmla="*/ 7996 h 10614"/>
              <a:gd name="connsiteX28" fmla="*/ 1173 w 10179"/>
              <a:gd name="connsiteY28" fmla="*/ 7552 h 10614"/>
              <a:gd name="connsiteX29" fmla="*/ 1051 w 10179"/>
              <a:gd name="connsiteY29" fmla="*/ 7110 h 10614"/>
              <a:gd name="connsiteX30" fmla="*/ 1062 w 10179"/>
              <a:gd name="connsiteY30" fmla="*/ 6714 h 10614"/>
              <a:gd name="connsiteX31" fmla="*/ 1062 w 10179"/>
              <a:gd name="connsiteY31" fmla="*/ 6604 h 10614"/>
              <a:gd name="connsiteX32" fmla="*/ 838 w 10179"/>
              <a:gd name="connsiteY32" fmla="*/ 5739 h 10614"/>
              <a:gd name="connsiteX33" fmla="*/ 696 w 10179"/>
              <a:gd name="connsiteY33" fmla="*/ 4704 h 10614"/>
              <a:gd name="connsiteX34" fmla="*/ 543 w 10179"/>
              <a:gd name="connsiteY34" fmla="*/ 4059 h 10614"/>
              <a:gd name="connsiteX35" fmla="*/ 521 w 10179"/>
              <a:gd name="connsiteY35" fmla="*/ 3565 h 10614"/>
              <a:gd name="connsiteX36" fmla="*/ 0 w 10179"/>
              <a:gd name="connsiteY36" fmla="*/ 2696 h 10614"/>
              <a:gd name="connsiteX37" fmla="*/ 477 w 10179"/>
              <a:gd name="connsiteY37" fmla="*/ 2080 h 10614"/>
              <a:gd name="connsiteX38" fmla="*/ 477 w 10179"/>
              <a:gd name="connsiteY38" fmla="*/ 1802 h 10614"/>
              <a:gd name="connsiteX39" fmla="*/ 477 w 10179"/>
              <a:gd name="connsiteY39" fmla="*/ 963 h 10614"/>
              <a:gd name="connsiteX40" fmla="*/ 715 w 10179"/>
              <a:gd name="connsiteY40" fmla="*/ 134 h 10614"/>
              <a:gd name="connsiteX41" fmla="*/ 4777 w 10179"/>
              <a:gd name="connsiteY41" fmla="*/ 170 h 10614"/>
              <a:gd name="connsiteX42" fmla="*/ 8448 w 10179"/>
              <a:gd name="connsiteY42" fmla="*/ 0 h 1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79" h="10614">
                <a:moveTo>
                  <a:pt x="8448" y="0"/>
                </a:moveTo>
                <a:cubicBezTo>
                  <a:pt x="8416" y="173"/>
                  <a:pt x="8602" y="222"/>
                  <a:pt x="8570" y="395"/>
                </a:cubicBezTo>
                <a:cubicBezTo>
                  <a:pt x="8607" y="584"/>
                  <a:pt x="8645" y="773"/>
                  <a:pt x="8682" y="963"/>
                </a:cubicBezTo>
                <a:cubicBezTo>
                  <a:pt x="8665" y="1069"/>
                  <a:pt x="8648" y="1178"/>
                  <a:pt x="8631" y="1285"/>
                </a:cubicBezTo>
                <a:cubicBezTo>
                  <a:pt x="8563" y="1531"/>
                  <a:pt x="8494" y="1778"/>
                  <a:pt x="8426" y="2023"/>
                </a:cubicBezTo>
                <a:lnTo>
                  <a:pt x="8537" y="2303"/>
                </a:lnTo>
                <a:cubicBezTo>
                  <a:pt x="8549" y="2415"/>
                  <a:pt x="8560" y="2527"/>
                  <a:pt x="8572" y="2641"/>
                </a:cubicBezTo>
                <a:lnTo>
                  <a:pt x="8976" y="3197"/>
                </a:lnTo>
                <a:lnTo>
                  <a:pt x="9458" y="3546"/>
                </a:lnTo>
                <a:cubicBezTo>
                  <a:pt x="9492" y="3764"/>
                  <a:pt x="9527" y="3984"/>
                  <a:pt x="9561" y="4203"/>
                </a:cubicBezTo>
                <a:cubicBezTo>
                  <a:pt x="9622" y="4332"/>
                  <a:pt x="9682" y="4463"/>
                  <a:pt x="9743" y="4592"/>
                </a:cubicBezTo>
                <a:lnTo>
                  <a:pt x="9890" y="4873"/>
                </a:lnTo>
                <a:cubicBezTo>
                  <a:pt x="9927" y="5151"/>
                  <a:pt x="10142" y="5467"/>
                  <a:pt x="10179" y="5747"/>
                </a:cubicBezTo>
                <a:lnTo>
                  <a:pt x="9924" y="6364"/>
                </a:lnTo>
                <a:lnTo>
                  <a:pt x="9670" y="6993"/>
                </a:lnTo>
                <a:cubicBezTo>
                  <a:pt x="9670" y="6993"/>
                  <a:pt x="9499" y="7211"/>
                  <a:pt x="9354" y="7377"/>
                </a:cubicBezTo>
                <a:cubicBezTo>
                  <a:pt x="9206" y="7544"/>
                  <a:pt x="9017" y="7236"/>
                  <a:pt x="8902" y="7216"/>
                </a:cubicBezTo>
                <a:cubicBezTo>
                  <a:pt x="8788" y="7196"/>
                  <a:pt x="8682" y="7071"/>
                  <a:pt x="8667" y="7255"/>
                </a:cubicBezTo>
                <a:cubicBezTo>
                  <a:pt x="8652" y="7439"/>
                  <a:pt x="8888" y="7957"/>
                  <a:pt x="8813" y="8321"/>
                </a:cubicBezTo>
                <a:cubicBezTo>
                  <a:pt x="8738" y="8685"/>
                  <a:pt x="8359" y="9179"/>
                  <a:pt x="8218" y="9441"/>
                </a:cubicBezTo>
                <a:cubicBezTo>
                  <a:pt x="8077" y="9703"/>
                  <a:pt x="8263" y="10502"/>
                  <a:pt x="8143" y="10595"/>
                </a:cubicBezTo>
                <a:cubicBezTo>
                  <a:pt x="8023" y="10688"/>
                  <a:pt x="8324" y="10436"/>
                  <a:pt x="7496" y="10000"/>
                </a:cubicBezTo>
                <a:cubicBezTo>
                  <a:pt x="6303" y="9962"/>
                  <a:pt x="4567" y="9937"/>
                  <a:pt x="3102" y="9906"/>
                </a:cubicBezTo>
                <a:cubicBezTo>
                  <a:pt x="2057" y="9874"/>
                  <a:pt x="1553" y="9888"/>
                  <a:pt x="1223" y="9801"/>
                </a:cubicBezTo>
                <a:cubicBezTo>
                  <a:pt x="1189" y="9662"/>
                  <a:pt x="1154" y="9523"/>
                  <a:pt x="1120" y="9386"/>
                </a:cubicBezTo>
                <a:cubicBezTo>
                  <a:pt x="1133" y="9273"/>
                  <a:pt x="1132" y="8991"/>
                  <a:pt x="1145" y="8878"/>
                </a:cubicBezTo>
                <a:cubicBezTo>
                  <a:pt x="1120" y="8711"/>
                  <a:pt x="1192" y="8649"/>
                  <a:pt x="1167" y="8481"/>
                </a:cubicBezTo>
                <a:cubicBezTo>
                  <a:pt x="1118" y="8275"/>
                  <a:pt x="1295" y="8203"/>
                  <a:pt x="1246" y="7996"/>
                </a:cubicBezTo>
                <a:cubicBezTo>
                  <a:pt x="1222" y="7849"/>
                  <a:pt x="1197" y="7699"/>
                  <a:pt x="1173" y="7552"/>
                </a:cubicBezTo>
                <a:cubicBezTo>
                  <a:pt x="1173" y="7552"/>
                  <a:pt x="1197" y="7277"/>
                  <a:pt x="1051" y="7110"/>
                </a:cubicBezTo>
                <a:cubicBezTo>
                  <a:pt x="906" y="6943"/>
                  <a:pt x="1062" y="6714"/>
                  <a:pt x="1062" y="6714"/>
                </a:cubicBezTo>
                <a:lnTo>
                  <a:pt x="1062" y="6604"/>
                </a:lnTo>
                <a:cubicBezTo>
                  <a:pt x="1044" y="6418"/>
                  <a:pt x="899" y="6056"/>
                  <a:pt x="838" y="5739"/>
                </a:cubicBezTo>
                <a:cubicBezTo>
                  <a:pt x="691" y="5349"/>
                  <a:pt x="771" y="4984"/>
                  <a:pt x="696" y="4704"/>
                </a:cubicBezTo>
                <a:cubicBezTo>
                  <a:pt x="623" y="4426"/>
                  <a:pt x="543" y="4059"/>
                  <a:pt x="543" y="4059"/>
                </a:cubicBezTo>
                <a:cubicBezTo>
                  <a:pt x="536" y="3895"/>
                  <a:pt x="528" y="3730"/>
                  <a:pt x="521" y="3565"/>
                </a:cubicBezTo>
                <a:lnTo>
                  <a:pt x="0" y="2696"/>
                </a:lnTo>
                <a:lnTo>
                  <a:pt x="477" y="2080"/>
                </a:lnTo>
                <a:lnTo>
                  <a:pt x="477" y="1802"/>
                </a:lnTo>
                <a:lnTo>
                  <a:pt x="477" y="963"/>
                </a:lnTo>
                <a:cubicBezTo>
                  <a:pt x="495" y="804"/>
                  <a:pt x="697" y="294"/>
                  <a:pt x="715" y="134"/>
                </a:cubicBezTo>
                <a:cubicBezTo>
                  <a:pt x="752" y="-33"/>
                  <a:pt x="4740" y="338"/>
                  <a:pt x="4777" y="170"/>
                </a:cubicBezTo>
                <a:lnTo>
                  <a:pt x="8448" y="0"/>
                </a:lnTo>
                <a:close/>
              </a:path>
            </a:pathLst>
          </a:custGeom>
          <a:solidFill>
            <a:schemeClr val="accent4"/>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US">
              <a:ea typeface="ＭＳ Ｐゴシック" charset="-128"/>
            </a:endParaRPr>
          </a:p>
        </p:txBody>
      </p:sp>
      <p:sp>
        <p:nvSpPr>
          <p:cNvPr id="122" name="Freeform 4">
            <a:extLst>
              <a:ext uri="{FF2B5EF4-FFF2-40B4-BE49-F238E27FC236}">
                <a16:creationId xmlns:a16="http://schemas.microsoft.com/office/drawing/2014/main" id="{B6CCBB92-3E2D-4513-BCFF-5C9CFE62CFEF}"/>
              </a:ext>
            </a:extLst>
          </p:cNvPr>
          <p:cNvSpPr/>
          <p:nvPr/>
        </p:nvSpPr>
        <p:spPr>
          <a:xfrm>
            <a:off x="5389885" y="1622489"/>
            <a:ext cx="489295" cy="777574"/>
          </a:xfrm>
          <a:custGeom>
            <a:avLst/>
            <a:gdLst>
              <a:gd name="connsiteX0" fmla="*/ 238328 w 890081"/>
              <a:gd name="connsiteY0" fmla="*/ 0 h 1449421"/>
              <a:gd name="connsiteX1" fmla="*/ 141052 w 890081"/>
              <a:gd name="connsiteY1" fmla="*/ 549613 h 1449421"/>
              <a:gd name="connsiteX2" fmla="*/ 160507 w 890081"/>
              <a:gd name="connsiteY2" fmla="*/ 569068 h 1449421"/>
              <a:gd name="connsiteX3" fmla="*/ 175098 w 890081"/>
              <a:gd name="connsiteY3" fmla="*/ 593387 h 1449421"/>
              <a:gd name="connsiteX4" fmla="*/ 175098 w 890081"/>
              <a:gd name="connsiteY4" fmla="*/ 671208 h 1449421"/>
              <a:gd name="connsiteX5" fmla="*/ 126460 w 890081"/>
              <a:gd name="connsiteY5" fmla="*/ 700391 h 1449421"/>
              <a:gd name="connsiteX6" fmla="*/ 107005 w 890081"/>
              <a:gd name="connsiteY6" fmla="*/ 792804 h 1449421"/>
              <a:gd name="connsiteX7" fmla="*/ 58366 w 890081"/>
              <a:gd name="connsiteY7" fmla="*/ 817123 h 1449421"/>
              <a:gd name="connsiteX8" fmla="*/ 53503 w 890081"/>
              <a:gd name="connsiteY8" fmla="*/ 880353 h 1449421"/>
              <a:gd name="connsiteX9" fmla="*/ 58366 w 890081"/>
              <a:gd name="connsiteY9" fmla="*/ 899808 h 1449421"/>
              <a:gd name="connsiteX10" fmla="*/ 72958 w 890081"/>
              <a:gd name="connsiteY10" fmla="*/ 894944 h 1449421"/>
              <a:gd name="connsiteX11" fmla="*/ 82686 w 890081"/>
              <a:gd name="connsiteY11" fmla="*/ 919264 h 1449421"/>
              <a:gd name="connsiteX12" fmla="*/ 43775 w 890081"/>
              <a:gd name="connsiteY12" fmla="*/ 997085 h 1449421"/>
              <a:gd name="connsiteX13" fmla="*/ 0 w 890081"/>
              <a:gd name="connsiteY13" fmla="*/ 1293779 h 1449421"/>
              <a:gd name="connsiteX14" fmla="*/ 846307 w 890081"/>
              <a:gd name="connsiteY14" fmla="*/ 1449421 h 1449421"/>
              <a:gd name="connsiteX15" fmla="*/ 890081 w 890081"/>
              <a:gd name="connsiteY15" fmla="*/ 967902 h 1449421"/>
              <a:gd name="connsiteX16" fmla="*/ 851171 w 890081"/>
              <a:gd name="connsiteY16" fmla="*/ 933855 h 1449421"/>
              <a:gd name="connsiteX17" fmla="*/ 821988 w 890081"/>
              <a:gd name="connsiteY17" fmla="*/ 963038 h 1449421"/>
              <a:gd name="connsiteX18" fmla="*/ 783077 w 890081"/>
              <a:gd name="connsiteY18" fmla="*/ 972766 h 1449421"/>
              <a:gd name="connsiteX19" fmla="*/ 749030 w 890081"/>
              <a:gd name="connsiteY19" fmla="*/ 953310 h 1449421"/>
              <a:gd name="connsiteX20" fmla="*/ 666345 w 890081"/>
              <a:gd name="connsiteY20" fmla="*/ 967902 h 1449421"/>
              <a:gd name="connsiteX21" fmla="*/ 607979 w 890081"/>
              <a:gd name="connsiteY21" fmla="*/ 914400 h 1449421"/>
              <a:gd name="connsiteX22" fmla="*/ 583660 w 890081"/>
              <a:gd name="connsiteY22" fmla="*/ 890081 h 1449421"/>
              <a:gd name="connsiteX23" fmla="*/ 588524 w 890081"/>
              <a:gd name="connsiteY23" fmla="*/ 841442 h 1449421"/>
              <a:gd name="connsiteX24" fmla="*/ 564205 w 890081"/>
              <a:gd name="connsiteY24" fmla="*/ 792804 h 1449421"/>
              <a:gd name="connsiteX25" fmla="*/ 564205 w 890081"/>
              <a:gd name="connsiteY25" fmla="*/ 763621 h 1449421"/>
              <a:gd name="connsiteX26" fmla="*/ 544749 w 890081"/>
              <a:gd name="connsiteY26" fmla="*/ 700391 h 1449421"/>
              <a:gd name="connsiteX27" fmla="*/ 466928 w 890081"/>
              <a:gd name="connsiteY27" fmla="*/ 705255 h 1449421"/>
              <a:gd name="connsiteX28" fmla="*/ 462064 w 890081"/>
              <a:gd name="connsiteY28" fmla="*/ 661481 h 1449421"/>
              <a:gd name="connsiteX29" fmla="*/ 491247 w 890081"/>
              <a:gd name="connsiteY29" fmla="*/ 646889 h 1449421"/>
              <a:gd name="connsiteX30" fmla="*/ 481520 w 890081"/>
              <a:gd name="connsiteY30" fmla="*/ 588523 h 1449421"/>
              <a:gd name="connsiteX31" fmla="*/ 505839 w 890081"/>
              <a:gd name="connsiteY31" fmla="*/ 510702 h 1449421"/>
              <a:gd name="connsiteX32" fmla="*/ 428018 w 890081"/>
              <a:gd name="connsiteY32" fmla="*/ 432881 h 1449421"/>
              <a:gd name="connsiteX33" fmla="*/ 384243 w 890081"/>
              <a:gd name="connsiteY33" fmla="*/ 364787 h 1449421"/>
              <a:gd name="connsiteX34" fmla="*/ 355060 w 890081"/>
              <a:gd name="connsiteY34" fmla="*/ 325876 h 1449421"/>
              <a:gd name="connsiteX35" fmla="*/ 355060 w 890081"/>
              <a:gd name="connsiteY35" fmla="*/ 218872 h 1449421"/>
              <a:gd name="connsiteX36" fmla="*/ 350196 w 890081"/>
              <a:gd name="connsiteY36" fmla="*/ 179961 h 1449421"/>
              <a:gd name="connsiteX37" fmla="*/ 369652 w 890081"/>
              <a:gd name="connsiteY37" fmla="*/ 102140 h 1449421"/>
              <a:gd name="connsiteX38" fmla="*/ 364788 w 890081"/>
              <a:gd name="connsiteY38" fmla="*/ 34047 h 1449421"/>
              <a:gd name="connsiteX39" fmla="*/ 238328 w 890081"/>
              <a:gd name="connsiteY39" fmla="*/ 0 h 1449421"/>
              <a:gd name="connsiteX0" fmla="*/ 238328 w 915754"/>
              <a:gd name="connsiteY0" fmla="*/ 0 h 1449421"/>
              <a:gd name="connsiteX1" fmla="*/ 141052 w 915754"/>
              <a:gd name="connsiteY1" fmla="*/ 549613 h 1449421"/>
              <a:gd name="connsiteX2" fmla="*/ 160507 w 915754"/>
              <a:gd name="connsiteY2" fmla="*/ 569068 h 1449421"/>
              <a:gd name="connsiteX3" fmla="*/ 175098 w 915754"/>
              <a:gd name="connsiteY3" fmla="*/ 593387 h 1449421"/>
              <a:gd name="connsiteX4" fmla="*/ 175098 w 915754"/>
              <a:gd name="connsiteY4" fmla="*/ 671208 h 1449421"/>
              <a:gd name="connsiteX5" fmla="*/ 126460 w 915754"/>
              <a:gd name="connsiteY5" fmla="*/ 700391 h 1449421"/>
              <a:gd name="connsiteX6" fmla="*/ 107005 w 915754"/>
              <a:gd name="connsiteY6" fmla="*/ 792804 h 1449421"/>
              <a:gd name="connsiteX7" fmla="*/ 58366 w 915754"/>
              <a:gd name="connsiteY7" fmla="*/ 817123 h 1449421"/>
              <a:gd name="connsiteX8" fmla="*/ 53503 w 915754"/>
              <a:gd name="connsiteY8" fmla="*/ 880353 h 1449421"/>
              <a:gd name="connsiteX9" fmla="*/ 58366 w 915754"/>
              <a:gd name="connsiteY9" fmla="*/ 899808 h 1449421"/>
              <a:gd name="connsiteX10" fmla="*/ 72958 w 915754"/>
              <a:gd name="connsiteY10" fmla="*/ 894944 h 1449421"/>
              <a:gd name="connsiteX11" fmla="*/ 82686 w 915754"/>
              <a:gd name="connsiteY11" fmla="*/ 919264 h 1449421"/>
              <a:gd name="connsiteX12" fmla="*/ 43775 w 915754"/>
              <a:gd name="connsiteY12" fmla="*/ 997085 h 1449421"/>
              <a:gd name="connsiteX13" fmla="*/ 0 w 915754"/>
              <a:gd name="connsiteY13" fmla="*/ 1293779 h 1449421"/>
              <a:gd name="connsiteX14" fmla="*/ 846307 w 915754"/>
              <a:gd name="connsiteY14" fmla="*/ 1449421 h 1449421"/>
              <a:gd name="connsiteX15" fmla="*/ 915754 w 915754"/>
              <a:gd name="connsiteY15" fmla="*/ 970305 h 1449421"/>
              <a:gd name="connsiteX16" fmla="*/ 851171 w 915754"/>
              <a:gd name="connsiteY16" fmla="*/ 933855 h 1449421"/>
              <a:gd name="connsiteX17" fmla="*/ 821988 w 915754"/>
              <a:gd name="connsiteY17" fmla="*/ 963038 h 1449421"/>
              <a:gd name="connsiteX18" fmla="*/ 783077 w 915754"/>
              <a:gd name="connsiteY18" fmla="*/ 972766 h 1449421"/>
              <a:gd name="connsiteX19" fmla="*/ 749030 w 915754"/>
              <a:gd name="connsiteY19" fmla="*/ 953310 h 1449421"/>
              <a:gd name="connsiteX20" fmla="*/ 666345 w 915754"/>
              <a:gd name="connsiteY20" fmla="*/ 967902 h 1449421"/>
              <a:gd name="connsiteX21" fmla="*/ 607979 w 915754"/>
              <a:gd name="connsiteY21" fmla="*/ 914400 h 1449421"/>
              <a:gd name="connsiteX22" fmla="*/ 583660 w 915754"/>
              <a:gd name="connsiteY22" fmla="*/ 890081 h 1449421"/>
              <a:gd name="connsiteX23" fmla="*/ 588524 w 915754"/>
              <a:gd name="connsiteY23" fmla="*/ 841442 h 1449421"/>
              <a:gd name="connsiteX24" fmla="*/ 564205 w 915754"/>
              <a:gd name="connsiteY24" fmla="*/ 792804 h 1449421"/>
              <a:gd name="connsiteX25" fmla="*/ 564205 w 915754"/>
              <a:gd name="connsiteY25" fmla="*/ 763621 h 1449421"/>
              <a:gd name="connsiteX26" fmla="*/ 544749 w 915754"/>
              <a:gd name="connsiteY26" fmla="*/ 700391 h 1449421"/>
              <a:gd name="connsiteX27" fmla="*/ 466928 w 915754"/>
              <a:gd name="connsiteY27" fmla="*/ 705255 h 1449421"/>
              <a:gd name="connsiteX28" fmla="*/ 462064 w 915754"/>
              <a:gd name="connsiteY28" fmla="*/ 661481 h 1449421"/>
              <a:gd name="connsiteX29" fmla="*/ 491247 w 915754"/>
              <a:gd name="connsiteY29" fmla="*/ 646889 h 1449421"/>
              <a:gd name="connsiteX30" fmla="*/ 481520 w 915754"/>
              <a:gd name="connsiteY30" fmla="*/ 588523 h 1449421"/>
              <a:gd name="connsiteX31" fmla="*/ 505839 w 915754"/>
              <a:gd name="connsiteY31" fmla="*/ 510702 h 1449421"/>
              <a:gd name="connsiteX32" fmla="*/ 428018 w 915754"/>
              <a:gd name="connsiteY32" fmla="*/ 432881 h 1449421"/>
              <a:gd name="connsiteX33" fmla="*/ 384243 w 915754"/>
              <a:gd name="connsiteY33" fmla="*/ 364787 h 1449421"/>
              <a:gd name="connsiteX34" fmla="*/ 355060 w 915754"/>
              <a:gd name="connsiteY34" fmla="*/ 325876 h 1449421"/>
              <a:gd name="connsiteX35" fmla="*/ 355060 w 915754"/>
              <a:gd name="connsiteY35" fmla="*/ 218872 h 1449421"/>
              <a:gd name="connsiteX36" fmla="*/ 350196 w 915754"/>
              <a:gd name="connsiteY36" fmla="*/ 179961 h 1449421"/>
              <a:gd name="connsiteX37" fmla="*/ 369652 w 915754"/>
              <a:gd name="connsiteY37" fmla="*/ 102140 h 1449421"/>
              <a:gd name="connsiteX38" fmla="*/ 364788 w 915754"/>
              <a:gd name="connsiteY38" fmla="*/ 34047 h 1449421"/>
              <a:gd name="connsiteX39" fmla="*/ 238328 w 915754"/>
              <a:gd name="connsiteY39" fmla="*/ 0 h 1449421"/>
              <a:gd name="connsiteX0" fmla="*/ 238328 w 915754"/>
              <a:gd name="connsiteY0" fmla="*/ 0 h 1449421"/>
              <a:gd name="connsiteX1" fmla="*/ 141052 w 915754"/>
              <a:gd name="connsiteY1" fmla="*/ 549613 h 1449421"/>
              <a:gd name="connsiteX2" fmla="*/ 160507 w 915754"/>
              <a:gd name="connsiteY2" fmla="*/ 569068 h 1449421"/>
              <a:gd name="connsiteX3" fmla="*/ 175098 w 915754"/>
              <a:gd name="connsiteY3" fmla="*/ 593387 h 1449421"/>
              <a:gd name="connsiteX4" fmla="*/ 175098 w 915754"/>
              <a:gd name="connsiteY4" fmla="*/ 671208 h 1449421"/>
              <a:gd name="connsiteX5" fmla="*/ 126460 w 915754"/>
              <a:gd name="connsiteY5" fmla="*/ 700391 h 1449421"/>
              <a:gd name="connsiteX6" fmla="*/ 107005 w 915754"/>
              <a:gd name="connsiteY6" fmla="*/ 792804 h 1449421"/>
              <a:gd name="connsiteX7" fmla="*/ 58366 w 915754"/>
              <a:gd name="connsiteY7" fmla="*/ 817123 h 1449421"/>
              <a:gd name="connsiteX8" fmla="*/ 53503 w 915754"/>
              <a:gd name="connsiteY8" fmla="*/ 880353 h 1449421"/>
              <a:gd name="connsiteX9" fmla="*/ 58366 w 915754"/>
              <a:gd name="connsiteY9" fmla="*/ 899808 h 1449421"/>
              <a:gd name="connsiteX10" fmla="*/ 72958 w 915754"/>
              <a:gd name="connsiteY10" fmla="*/ 894944 h 1449421"/>
              <a:gd name="connsiteX11" fmla="*/ 82686 w 915754"/>
              <a:gd name="connsiteY11" fmla="*/ 919264 h 1449421"/>
              <a:gd name="connsiteX12" fmla="*/ 43775 w 915754"/>
              <a:gd name="connsiteY12" fmla="*/ 997085 h 1449421"/>
              <a:gd name="connsiteX13" fmla="*/ 0 w 915754"/>
              <a:gd name="connsiteY13" fmla="*/ 1293779 h 1449421"/>
              <a:gd name="connsiteX14" fmla="*/ 846307 w 915754"/>
              <a:gd name="connsiteY14" fmla="*/ 1449421 h 1449421"/>
              <a:gd name="connsiteX15" fmla="*/ 915754 w 915754"/>
              <a:gd name="connsiteY15" fmla="*/ 970305 h 1449421"/>
              <a:gd name="connsiteX16" fmla="*/ 875802 w 915754"/>
              <a:gd name="connsiteY16" fmla="*/ 924740 h 1449421"/>
              <a:gd name="connsiteX17" fmla="*/ 851171 w 915754"/>
              <a:gd name="connsiteY17" fmla="*/ 933855 h 1449421"/>
              <a:gd name="connsiteX18" fmla="*/ 821988 w 915754"/>
              <a:gd name="connsiteY18" fmla="*/ 963038 h 1449421"/>
              <a:gd name="connsiteX19" fmla="*/ 783077 w 915754"/>
              <a:gd name="connsiteY19" fmla="*/ 972766 h 1449421"/>
              <a:gd name="connsiteX20" fmla="*/ 749030 w 915754"/>
              <a:gd name="connsiteY20" fmla="*/ 953310 h 1449421"/>
              <a:gd name="connsiteX21" fmla="*/ 666345 w 915754"/>
              <a:gd name="connsiteY21" fmla="*/ 967902 h 1449421"/>
              <a:gd name="connsiteX22" fmla="*/ 607979 w 915754"/>
              <a:gd name="connsiteY22" fmla="*/ 914400 h 1449421"/>
              <a:gd name="connsiteX23" fmla="*/ 583660 w 915754"/>
              <a:gd name="connsiteY23" fmla="*/ 890081 h 1449421"/>
              <a:gd name="connsiteX24" fmla="*/ 588524 w 915754"/>
              <a:gd name="connsiteY24" fmla="*/ 841442 h 1449421"/>
              <a:gd name="connsiteX25" fmla="*/ 564205 w 915754"/>
              <a:gd name="connsiteY25" fmla="*/ 792804 h 1449421"/>
              <a:gd name="connsiteX26" fmla="*/ 564205 w 915754"/>
              <a:gd name="connsiteY26" fmla="*/ 763621 h 1449421"/>
              <a:gd name="connsiteX27" fmla="*/ 544749 w 915754"/>
              <a:gd name="connsiteY27" fmla="*/ 700391 h 1449421"/>
              <a:gd name="connsiteX28" fmla="*/ 466928 w 915754"/>
              <a:gd name="connsiteY28" fmla="*/ 705255 h 1449421"/>
              <a:gd name="connsiteX29" fmla="*/ 462064 w 915754"/>
              <a:gd name="connsiteY29" fmla="*/ 661481 h 1449421"/>
              <a:gd name="connsiteX30" fmla="*/ 491247 w 915754"/>
              <a:gd name="connsiteY30" fmla="*/ 646889 h 1449421"/>
              <a:gd name="connsiteX31" fmla="*/ 481520 w 915754"/>
              <a:gd name="connsiteY31" fmla="*/ 588523 h 1449421"/>
              <a:gd name="connsiteX32" fmla="*/ 505839 w 915754"/>
              <a:gd name="connsiteY32" fmla="*/ 510702 h 1449421"/>
              <a:gd name="connsiteX33" fmla="*/ 428018 w 915754"/>
              <a:gd name="connsiteY33" fmla="*/ 432881 h 1449421"/>
              <a:gd name="connsiteX34" fmla="*/ 384243 w 915754"/>
              <a:gd name="connsiteY34" fmla="*/ 364787 h 1449421"/>
              <a:gd name="connsiteX35" fmla="*/ 355060 w 915754"/>
              <a:gd name="connsiteY35" fmla="*/ 325876 h 1449421"/>
              <a:gd name="connsiteX36" fmla="*/ 355060 w 915754"/>
              <a:gd name="connsiteY36" fmla="*/ 218872 h 1449421"/>
              <a:gd name="connsiteX37" fmla="*/ 350196 w 915754"/>
              <a:gd name="connsiteY37" fmla="*/ 179961 h 1449421"/>
              <a:gd name="connsiteX38" fmla="*/ 369652 w 915754"/>
              <a:gd name="connsiteY38" fmla="*/ 102140 h 1449421"/>
              <a:gd name="connsiteX39" fmla="*/ 364788 w 915754"/>
              <a:gd name="connsiteY39" fmla="*/ 34047 h 1449421"/>
              <a:gd name="connsiteX40" fmla="*/ 238328 w 915754"/>
              <a:gd name="connsiteY40" fmla="*/ 0 h 1449421"/>
              <a:gd name="connsiteX0" fmla="*/ 238328 w 915754"/>
              <a:gd name="connsiteY0" fmla="*/ 0 h 1458979"/>
              <a:gd name="connsiteX1" fmla="*/ 141052 w 915754"/>
              <a:gd name="connsiteY1" fmla="*/ 549613 h 1458979"/>
              <a:gd name="connsiteX2" fmla="*/ 160507 w 915754"/>
              <a:gd name="connsiteY2" fmla="*/ 569068 h 1458979"/>
              <a:gd name="connsiteX3" fmla="*/ 175098 w 915754"/>
              <a:gd name="connsiteY3" fmla="*/ 593387 h 1458979"/>
              <a:gd name="connsiteX4" fmla="*/ 175098 w 915754"/>
              <a:gd name="connsiteY4" fmla="*/ 671208 h 1458979"/>
              <a:gd name="connsiteX5" fmla="*/ 126460 w 915754"/>
              <a:gd name="connsiteY5" fmla="*/ 700391 h 1458979"/>
              <a:gd name="connsiteX6" fmla="*/ 107005 w 915754"/>
              <a:gd name="connsiteY6" fmla="*/ 792804 h 1458979"/>
              <a:gd name="connsiteX7" fmla="*/ 58366 w 915754"/>
              <a:gd name="connsiteY7" fmla="*/ 817123 h 1458979"/>
              <a:gd name="connsiteX8" fmla="*/ 53503 w 915754"/>
              <a:gd name="connsiteY8" fmla="*/ 880353 h 1458979"/>
              <a:gd name="connsiteX9" fmla="*/ 58366 w 915754"/>
              <a:gd name="connsiteY9" fmla="*/ 899808 h 1458979"/>
              <a:gd name="connsiteX10" fmla="*/ 72958 w 915754"/>
              <a:gd name="connsiteY10" fmla="*/ 894944 h 1458979"/>
              <a:gd name="connsiteX11" fmla="*/ 82686 w 915754"/>
              <a:gd name="connsiteY11" fmla="*/ 919264 h 1458979"/>
              <a:gd name="connsiteX12" fmla="*/ 43775 w 915754"/>
              <a:gd name="connsiteY12" fmla="*/ 997085 h 1458979"/>
              <a:gd name="connsiteX13" fmla="*/ 0 w 915754"/>
              <a:gd name="connsiteY13" fmla="*/ 1293779 h 1458979"/>
              <a:gd name="connsiteX14" fmla="*/ 852966 w 915754"/>
              <a:gd name="connsiteY14" fmla="*/ 1458979 h 1458979"/>
              <a:gd name="connsiteX15" fmla="*/ 915754 w 915754"/>
              <a:gd name="connsiteY15" fmla="*/ 970305 h 1458979"/>
              <a:gd name="connsiteX16" fmla="*/ 875802 w 915754"/>
              <a:gd name="connsiteY16" fmla="*/ 924740 h 1458979"/>
              <a:gd name="connsiteX17" fmla="*/ 851171 w 915754"/>
              <a:gd name="connsiteY17" fmla="*/ 933855 h 1458979"/>
              <a:gd name="connsiteX18" fmla="*/ 821988 w 915754"/>
              <a:gd name="connsiteY18" fmla="*/ 963038 h 1458979"/>
              <a:gd name="connsiteX19" fmla="*/ 783077 w 915754"/>
              <a:gd name="connsiteY19" fmla="*/ 972766 h 1458979"/>
              <a:gd name="connsiteX20" fmla="*/ 749030 w 915754"/>
              <a:gd name="connsiteY20" fmla="*/ 953310 h 1458979"/>
              <a:gd name="connsiteX21" fmla="*/ 666345 w 915754"/>
              <a:gd name="connsiteY21" fmla="*/ 967902 h 1458979"/>
              <a:gd name="connsiteX22" fmla="*/ 607979 w 915754"/>
              <a:gd name="connsiteY22" fmla="*/ 914400 h 1458979"/>
              <a:gd name="connsiteX23" fmla="*/ 583660 w 915754"/>
              <a:gd name="connsiteY23" fmla="*/ 890081 h 1458979"/>
              <a:gd name="connsiteX24" fmla="*/ 588524 w 915754"/>
              <a:gd name="connsiteY24" fmla="*/ 841442 h 1458979"/>
              <a:gd name="connsiteX25" fmla="*/ 564205 w 915754"/>
              <a:gd name="connsiteY25" fmla="*/ 792804 h 1458979"/>
              <a:gd name="connsiteX26" fmla="*/ 564205 w 915754"/>
              <a:gd name="connsiteY26" fmla="*/ 763621 h 1458979"/>
              <a:gd name="connsiteX27" fmla="*/ 544749 w 915754"/>
              <a:gd name="connsiteY27" fmla="*/ 700391 h 1458979"/>
              <a:gd name="connsiteX28" fmla="*/ 466928 w 915754"/>
              <a:gd name="connsiteY28" fmla="*/ 705255 h 1458979"/>
              <a:gd name="connsiteX29" fmla="*/ 462064 w 915754"/>
              <a:gd name="connsiteY29" fmla="*/ 661481 h 1458979"/>
              <a:gd name="connsiteX30" fmla="*/ 491247 w 915754"/>
              <a:gd name="connsiteY30" fmla="*/ 646889 h 1458979"/>
              <a:gd name="connsiteX31" fmla="*/ 481520 w 915754"/>
              <a:gd name="connsiteY31" fmla="*/ 588523 h 1458979"/>
              <a:gd name="connsiteX32" fmla="*/ 505839 w 915754"/>
              <a:gd name="connsiteY32" fmla="*/ 510702 h 1458979"/>
              <a:gd name="connsiteX33" fmla="*/ 428018 w 915754"/>
              <a:gd name="connsiteY33" fmla="*/ 432881 h 1458979"/>
              <a:gd name="connsiteX34" fmla="*/ 384243 w 915754"/>
              <a:gd name="connsiteY34" fmla="*/ 364787 h 1458979"/>
              <a:gd name="connsiteX35" fmla="*/ 355060 w 915754"/>
              <a:gd name="connsiteY35" fmla="*/ 325876 h 1458979"/>
              <a:gd name="connsiteX36" fmla="*/ 355060 w 915754"/>
              <a:gd name="connsiteY36" fmla="*/ 218872 h 1458979"/>
              <a:gd name="connsiteX37" fmla="*/ 350196 w 915754"/>
              <a:gd name="connsiteY37" fmla="*/ 179961 h 1458979"/>
              <a:gd name="connsiteX38" fmla="*/ 369652 w 915754"/>
              <a:gd name="connsiteY38" fmla="*/ 102140 h 1458979"/>
              <a:gd name="connsiteX39" fmla="*/ 364788 w 915754"/>
              <a:gd name="connsiteY39" fmla="*/ 34047 h 1458979"/>
              <a:gd name="connsiteX40" fmla="*/ 238328 w 915754"/>
              <a:gd name="connsiteY40" fmla="*/ 0 h 1458979"/>
              <a:gd name="connsiteX0" fmla="*/ 238328 w 915754"/>
              <a:gd name="connsiteY0" fmla="*/ 0 h 1458979"/>
              <a:gd name="connsiteX1" fmla="*/ 141052 w 915754"/>
              <a:gd name="connsiteY1" fmla="*/ 549613 h 1458979"/>
              <a:gd name="connsiteX2" fmla="*/ 160507 w 915754"/>
              <a:gd name="connsiteY2" fmla="*/ 569068 h 1458979"/>
              <a:gd name="connsiteX3" fmla="*/ 175098 w 915754"/>
              <a:gd name="connsiteY3" fmla="*/ 593387 h 1458979"/>
              <a:gd name="connsiteX4" fmla="*/ 175098 w 915754"/>
              <a:gd name="connsiteY4" fmla="*/ 671208 h 1458979"/>
              <a:gd name="connsiteX5" fmla="*/ 126460 w 915754"/>
              <a:gd name="connsiteY5" fmla="*/ 700391 h 1458979"/>
              <a:gd name="connsiteX6" fmla="*/ 107005 w 915754"/>
              <a:gd name="connsiteY6" fmla="*/ 792804 h 1458979"/>
              <a:gd name="connsiteX7" fmla="*/ 58366 w 915754"/>
              <a:gd name="connsiteY7" fmla="*/ 817123 h 1458979"/>
              <a:gd name="connsiteX8" fmla="*/ 53503 w 915754"/>
              <a:gd name="connsiteY8" fmla="*/ 880353 h 1458979"/>
              <a:gd name="connsiteX9" fmla="*/ 58366 w 915754"/>
              <a:gd name="connsiteY9" fmla="*/ 899808 h 1458979"/>
              <a:gd name="connsiteX10" fmla="*/ 72958 w 915754"/>
              <a:gd name="connsiteY10" fmla="*/ 894944 h 1458979"/>
              <a:gd name="connsiteX11" fmla="*/ 82686 w 915754"/>
              <a:gd name="connsiteY11" fmla="*/ 919264 h 1458979"/>
              <a:gd name="connsiteX12" fmla="*/ 43775 w 915754"/>
              <a:gd name="connsiteY12" fmla="*/ 997085 h 1458979"/>
              <a:gd name="connsiteX13" fmla="*/ 0 w 915754"/>
              <a:gd name="connsiteY13" fmla="*/ 1293779 h 1458979"/>
              <a:gd name="connsiteX14" fmla="*/ 852966 w 915754"/>
              <a:gd name="connsiteY14" fmla="*/ 1458979 h 1458979"/>
              <a:gd name="connsiteX15" fmla="*/ 915754 w 915754"/>
              <a:gd name="connsiteY15" fmla="*/ 970305 h 1458979"/>
              <a:gd name="connsiteX16" fmla="*/ 875802 w 915754"/>
              <a:gd name="connsiteY16" fmla="*/ 924740 h 1458979"/>
              <a:gd name="connsiteX17" fmla="*/ 851171 w 915754"/>
              <a:gd name="connsiteY17" fmla="*/ 933855 h 1458979"/>
              <a:gd name="connsiteX18" fmla="*/ 821988 w 915754"/>
              <a:gd name="connsiteY18" fmla="*/ 963038 h 1458979"/>
              <a:gd name="connsiteX19" fmla="*/ 783077 w 915754"/>
              <a:gd name="connsiteY19" fmla="*/ 972766 h 1458979"/>
              <a:gd name="connsiteX20" fmla="*/ 749030 w 915754"/>
              <a:gd name="connsiteY20" fmla="*/ 953310 h 1458979"/>
              <a:gd name="connsiteX21" fmla="*/ 666345 w 915754"/>
              <a:gd name="connsiteY21" fmla="*/ 967902 h 1458979"/>
              <a:gd name="connsiteX22" fmla="*/ 607979 w 915754"/>
              <a:gd name="connsiteY22" fmla="*/ 914400 h 1458979"/>
              <a:gd name="connsiteX23" fmla="*/ 583660 w 915754"/>
              <a:gd name="connsiteY23" fmla="*/ 890081 h 1458979"/>
              <a:gd name="connsiteX24" fmla="*/ 588524 w 915754"/>
              <a:gd name="connsiteY24" fmla="*/ 841442 h 1458979"/>
              <a:gd name="connsiteX25" fmla="*/ 564205 w 915754"/>
              <a:gd name="connsiteY25" fmla="*/ 792804 h 1458979"/>
              <a:gd name="connsiteX26" fmla="*/ 564205 w 915754"/>
              <a:gd name="connsiteY26" fmla="*/ 763621 h 1458979"/>
              <a:gd name="connsiteX27" fmla="*/ 544749 w 915754"/>
              <a:gd name="connsiteY27" fmla="*/ 700391 h 1458979"/>
              <a:gd name="connsiteX28" fmla="*/ 466928 w 915754"/>
              <a:gd name="connsiteY28" fmla="*/ 705255 h 1458979"/>
              <a:gd name="connsiteX29" fmla="*/ 462064 w 915754"/>
              <a:gd name="connsiteY29" fmla="*/ 661481 h 1458979"/>
              <a:gd name="connsiteX30" fmla="*/ 491247 w 915754"/>
              <a:gd name="connsiteY30" fmla="*/ 646889 h 1458979"/>
              <a:gd name="connsiteX31" fmla="*/ 481520 w 915754"/>
              <a:gd name="connsiteY31" fmla="*/ 588523 h 1458979"/>
              <a:gd name="connsiteX32" fmla="*/ 505839 w 915754"/>
              <a:gd name="connsiteY32" fmla="*/ 510702 h 1458979"/>
              <a:gd name="connsiteX33" fmla="*/ 428018 w 915754"/>
              <a:gd name="connsiteY33" fmla="*/ 432881 h 1458979"/>
              <a:gd name="connsiteX34" fmla="*/ 384243 w 915754"/>
              <a:gd name="connsiteY34" fmla="*/ 364787 h 1458979"/>
              <a:gd name="connsiteX35" fmla="*/ 355060 w 915754"/>
              <a:gd name="connsiteY35" fmla="*/ 325876 h 1458979"/>
              <a:gd name="connsiteX36" fmla="*/ 355060 w 915754"/>
              <a:gd name="connsiteY36" fmla="*/ 218872 h 1458979"/>
              <a:gd name="connsiteX37" fmla="*/ 350196 w 915754"/>
              <a:gd name="connsiteY37" fmla="*/ 179961 h 1458979"/>
              <a:gd name="connsiteX38" fmla="*/ 369652 w 915754"/>
              <a:gd name="connsiteY38" fmla="*/ 102140 h 1458979"/>
              <a:gd name="connsiteX39" fmla="*/ 388379 w 915754"/>
              <a:gd name="connsiteY39" fmla="*/ 29286 h 1458979"/>
              <a:gd name="connsiteX40" fmla="*/ 238328 w 915754"/>
              <a:gd name="connsiteY40" fmla="*/ 0 h 145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15754" h="1458979">
                <a:moveTo>
                  <a:pt x="238328" y="0"/>
                </a:moveTo>
                <a:lnTo>
                  <a:pt x="141052" y="549613"/>
                </a:lnTo>
                <a:lnTo>
                  <a:pt x="160507" y="569068"/>
                </a:lnTo>
                <a:lnTo>
                  <a:pt x="175098" y="593387"/>
                </a:lnTo>
                <a:lnTo>
                  <a:pt x="175098" y="671208"/>
                </a:lnTo>
                <a:lnTo>
                  <a:pt x="126460" y="700391"/>
                </a:lnTo>
                <a:lnTo>
                  <a:pt x="107005" y="792804"/>
                </a:lnTo>
                <a:lnTo>
                  <a:pt x="58366" y="817123"/>
                </a:lnTo>
                <a:lnTo>
                  <a:pt x="53503" y="880353"/>
                </a:lnTo>
                <a:lnTo>
                  <a:pt x="58366" y="899808"/>
                </a:lnTo>
                <a:lnTo>
                  <a:pt x="72958" y="894944"/>
                </a:lnTo>
                <a:lnTo>
                  <a:pt x="82686" y="919264"/>
                </a:lnTo>
                <a:lnTo>
                  <a:pt x="43775" y="997085"/>
                </a:lnTo>
                <a:lnTo>
                  <a:pt x="0" y="1293779"/>
                </a:lnTo>
                <a:lnTo>
                  <a:pt x="852966" y="1458979"/>
                </a:lnTo>
                <a:lnTo>
                  <a:pt x="915754" y="970305"/>
                </a:lnTo>
                <a:cubicBezTo>
                  <a:pt x="897677" y="959085"/>
                  <a:pt x="893879" y="935960"/>
                  <a:pt x="875802" y="924740"/>
                </a:cubicBezTo>
                <a:lnTo>
                  <a:pt x="851171" y="933855"/>
                </a:lnTo>
                <a:lnTo>
                  <a:pt x="821988" y="963038"/>
                </a:lnTo>
                <a:lnTo>
                  <a:pt x="783077" y="972766"/>
                </a:lnTo>
                <a:lnTo>
                  <a:pt x="749030" y="953310"/>
                </a:lnTo>
                <a:lnTo>
                  <a:pt x="666345" y="967902"/>
                </a:lnTo>
                <a:lnTo>
                  <a:pt x="607979" y="914400"/>
                </a:lnTo>
                <a:lnTo>
                  <a:pt x="583660" y="890081"/>
                </a:lnTo>
                <a:lnTo>
                  <a:pt x="588524" y="841442"/>
                </a:lnTo>
                <a:lnTo>
                  <a:pt x="564205" y="792804"/>
                </a:lnTo>
                <a:lnTo>
                  <a:pt x="564205" y="763621"/>
                </a:lnTo>
                <a:lnTo>
                  <a:pt x="544749" y="700391"/>
                </a:lnTo>
                <a:lnTo>
                  <a:pt x="466928" y="705255"/>
                </a:lnTo>
                <a:lnTo>
                  <a:pt x="462064" y="661481"/>
                </a:lnTo>
                <a:lnTo>
                  <a:pt x="491247" y="646889"/>
                </a:lnTo>
                <a:lnTo>
                  <a:pt x="481520" y="588523"/>
                </a:lnTo>
                <a:lnTo>
                  <a:pt x="505839" y="510702"/>
                </a:lnTo>
                <a:lnTo>
                  <a:pt x="428018" y="432881"/>
                </a:lnTo>
                <a:lnTo>
                  <a:pt x="384243" y="364787"/>
                </a:lnTo>
                <a:lnTo>
                  <a:pt x="355060" y="325876"/>
                </a:lnTo>
                <a:lnTo>
                  <a:pt x="355060" y="218872"/>
                </a:lnTo>
                <a:lnTo>
                  <a:pt x="350196" y="179961"/>
                </a:lnTo>
                <a:lnTo>
                  <a:pt x="369652" y="102140"/>
                </a:lnTo>
                <a:lnTo>
                  <a:pt x="388379" y="29286"/>
                </a:lnTo>
                <a:lnTo>
                  <a:pt x="238328" y="0"/>
                </a:lnTo>
                <a:close/>
              </a:path>
            </a:pathLst>
          </a:custGeom>
          <a:solidFill>
            <a:schemeClr val="accent4"/>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eaLnBrk="1" hangingPunct="1">
              <a:defRPr/>
            </a:pPr>
            <a:endParaRPr lang="en-GB"/>
          </a:p>
        </p:txBody>
      </p:sp>
      <p:sp>
        <p:nvSpPr>
          <p:cNvPr id="123" name="Freeform 5">
            <a:extLst>
              <a:ext uri="{FF2B5EF4-FFF2-40B4-BE49-F238E27FC236}">
                <a16:creationId xmlns:a16="http://schemas.microsoft.com/office/drawing/2014/main" id="{CF021924-5B70-4D32-A7AE-B0F886B731A8}"/>
              </a:ext>
            </a:extLst>
          </p:cNvPr>
          <p:cNvSpPr/>
          <p:nvPr/>
        </p:nvSpPr>
        <p:spPr>
          <a:xfrm>
            <a:off x="4981997" y="1526033"/>
            <a:ext cx="537631" cy="399363"/>
          </a:xfrm>
          <a:custGeom>
            <a:avLst/>
            <a:gdLst>
              <a:gd name="connsiteX0" fmla="*/ 992221 w 992221"/>
              <a:gd name="connsiteY0" fmla="*/ 184826 h 749030"/>
              <a:gd name="connsiteX1" fmla="*/ 262647 w 992221"/>
              <a:gd name="connsiteY1" fmla="*/ 0 h 749030"/>
              <a:gd name="connsiteX2" fmla="*/ 291830 w 992221"/>
              <a:gd name="connsiteY2" fmla="*/ 24319 h 749030"/>
              <a:gd name="connsiteX3" fmla="*/ 325877 w 992221"/>
              <a:gd name="connsiteY3" fmla="*/ 63230 h 749030"/>
              <a:gd name="connsiteX4" fmla="*/ 296694 w 992221"/>
              <a:gd name="connsiteY4" fmla="*/ 102141 h 749030"/>
              <a:gd name="connsiteX5" fmla="*/ 316149 w 992221"/>
              <a:gd name="connsiteY5" fmla="*/ 136187 h 749030"/>
              <a:gd name="connsiteX6" fmla="*/ 296694 w 992221"/>
              <a:gd name="connsiteY6" fmla="*/ 160506 h 749030"/>
              <a:gd name="connsiteX7" fmla="*/ 321013 w 992221"/>
              <a:gd name="connsiteY7" fmla="*/ 189689 h 749030"/>
              <a:gd name="connsiteX8" fmla="*/ 321013 w 992221"/>
              <a:gd name="connsiteY8" fmla="*/ 233464 h 749030"/>
              <a:gd name="connsiteX9" fmla="*/ 282102 w 992221"/>
              <a:gd name="connsiteY9" fmla="*/ 243192 h 749030"/>
              <a:gd name="connsiteX10" fmla="*/ 277239 w 992221"/>
              <a:gd name="connsiteY10" fmla="*/ 291830 h 749030"/>
              <a:gd name="connsiteX11" fmla="*/ 218873 w 992221"/>
              <a:gd name="connsiteY11" fmla="*/ 350196 h 749030"/>
              <a:gd name="connsiteX12" fmla="*/ 189690 w 992221"/>
              <a:gd name="connsiteY12" fmla="*/ 335604 h 749030"/>
              <a:gd name="connsiteX13" fmla="*/ 189690 w 992221"/>
              <a:gd name="connsiteY13" fmla="*/ 335604 h 749030"/>
              <a:gd name="connsiteX14" fmla="*/ 238328 w 992221"/>
              <a:gd name="connsiteY14" fmla="*/ 291830 h 749030"/>
              <a:gd name="connsiteX15" fmla="*/ 248056 w 992221"/>
              <a:gd name="connsiteY15" fmla="*/ 262647 h 749030"/>
              <a:gd name="connsiteX16" fmla="*/ 218873 w 992221"/>
              <a:gd name="connsiteY16" fmla="*/ 233464 h 749030"/>
              <a:gd name="connsiteX17" fmla="*/ 252919 w 992221"/>
              <a:gd name="connsiteY17" fmla="*/ 204281 h 749030"/>
              <a:gd name="connsiteX18" fmla="*/ 238328 w 992221"/>
              <a:gd name="connsiteY18" fmla="*/ 175098 h 749030"/>
              <a:gd name="connsiteX19" fmla="*/ 199417 w 992221"/>
              <a:gd name="connsiteY19" fmla="*/ 145915 h 749030"/>
              <a:gd name="connsiteX20" fmla="*/ 34047 w 992221"/>
              <a:gd name="connsiteY20" fmla="*/ 63230 h 749030"/>
              <a:gd name="connsiteX21" fmla="*/ 0 w 992221"/>
              <a:gd name="connsiteY21" fmla="*/ 92413 h 749030"/>
              <a:gd name="connsiteX22" fmla="*/ 29183 w 992221"/>
              <a:gd name="connsiteY22" fmla="*/ 189689 h 749030"/>
              <a:gd name="connsiteX23" fmla="*/ 24319 w 992221"/>
              <a:gd name="connsiteY23" fmla="*/ 223736 h 749030"/>
              <a:gd name="connsiteX24" fmla="*/ 9728 w 992221"/>
              <a:gd name="connsiteY24" fmla="*/ 286966 h 749030"/>
              <a:gd name="connsiteX25" fmla="*/ 14592 w 992221"/>
              <a:gd name="connsiteY25" fmla="*/ 306421 h 749030"/>
              <a:gd name="connsiteX26" fmla="*/ 34047 w 992221"/>
              <a:gd name="connsiteY26" fmla="*/ 306421 h 749030"/>
              <a:gd name="connsiteX27" fmla="*/ 48639 w 992221"/>
              <a:gd name="connsiteY27" fmla="*/ 325877 h 749030"/>
              <a:gd name="connsiteX28" fmla="*/ 43775 w 992221"/>
              <a:gd name="connsiteY28" fmla="*/ 345332 h 749030"/>
              <a:gd name="connsiteX29" fmla="*/ 14592 w 992221"/>
              <a:gd name="connsiteY29" fmla="*/ 345332 h 749030"/>
              <a:gd name="connsiteX30" fmla="*/ 29183 w 992221"/>
              <a:gd name="connsiteY30" fmla="*/ 379379 h 749030"/>
              <a:gd name="connsiteX31" fmla="*/ 0 w 992221"/>
              <a:gd name="connsiteY31" fmla="*/ 413426 h 749030"/>
              <a:gd name="connsiteX32" fmla="*/ 4864 w 992221"/>
              <a:gd name="connsiteY32" fmla="*/ 452336 h 749030"/>
              <a:gd name="connsiteX33" fmla="*/ 43775 w 992221"/>
              <a:gd name="connsiteY33" fmla="*/ 457200 h 749030"/>
              <a:gd name="connsiteX34" fmla="*/ 58366 w 992221"/>
              <a:gd name="connsiteY34" fmla="*/ 476655 h 749030"/>
              <a:gd name="connsiteX35" fmla="*/ 136187 w 992221"/>
              <a:gd name="connsiteY35" fmla="*/ 515566 h 749030"/>
              <a:gd name="connsiteX36" fmla="*/ 145915 w 992221"/>
              <a:gd name="connsiteY36" fmla="*/ 627434 h 749030"/>
              <a:gd name="connsiteX37" fmla="*/ 145915 w 992221"/>
              <a:gd name="connsiteY37" fmla="*/ 627434 h 749030"/>
              <a:gd name="connsiteX38" fmla="*/ 199417 w 992221"/>
              <a:gd name="connsiteY38" fmla="*/ 622570 h 749030"/>
              <a:gd name="connsiteX39" fmla="*/ 223736 w 992221"/>
              <a:gd name="connsiteY39" fmla="*/ 617706 h 749030"/>
              <a:gd name="connsiteX40" fmla="*/ 248056 w 992221"/>
              <a:gd name="connsiteY40" fmla="*/ 617706 h 749030"/>
              <a:gd name="connsiteX41" fmla="*/ 272375 w 992221"/>
              <a:gd name="connsiteY41" fmla="*/ 603115 h 749030"/>
              <a:gd name="connsiteX42" fmla="*/ 330741 w 992221"/>
              <a:gd name="connsiteY42" fmla="*/ 661481 h 749030"/>
              <a:gd name="connsiteX43" fmla="*/ 389107 w 992221"/>
              <a:gd name="connsiteY43" fmla="*/ 637162 h 749030"/>
              <a:gd name="connsiteX44" fmla="*/ 452336 w 992221"/>
              <a:gd name="connsiteY44" fmla="*/ 680936 h 749030"/>
              <a:gd name="connsiteX45" fmla="*/ 515566 w 992221"/>
              <a:gd name="connsiteY45" fmla="*/ 676072 h 749030"/>
              <a:gd name="connsiteX46" fmla="*/ 569068 w 992221"/>
              <a:gd name="connsiteY46" fmla="*/ 680936 h 749030"/>
              <a:gd name="connsiteX47" fmla="*/ 598251 w 992221"/>
              <a:gd name="connsiteY47" fmla="*/ 690664 h 749030"/>
              <a:gd name="connsiteX48" fmla="*/ 642026 w 992221"/>
              <a:gd name="connsiteY48" fmla="*/ 676072 h 749030"/>
              <a:gd name="connsiteX49" fmla="*/ 710119 w 992221"/>
              <a:gd name="connsiteY49" fmla="*/ 700392 h 749030"/>
              <a:gd name="connsiteX50" fmla="*/ 749030 w 992221"/>
              <a:gd name="connsiteY50" fmla="*/ 695528 h 749030"/>
              <a:gd name="connsiteX51" fmla="*/ 797668 w 992221"/>
              <a:gd name="connsiteY51" fmla="*/ 719847 h 749030"/>
              <a:gd name="connsiteX52" fmla="*/ 846307 w 992221"/>
              <a:gd name="connsiteY52" fmla="*/ 729575 h 749030"/>
              <a:gd name="connsiteX53" fmla="*/ 870626 w 992221"/>
              <a:gd name="connsiteY53" fmla="*/ 724711 h 749030"/>
              <a:gd name="connsiteX54" fmla="*/ 894945 w 992221"/>
              <a:gd name="connsiteY54" fmla="*/ 739302 h 749030"/>
              <a:gd name="connsiteX55" fmla="*/ 919264 w 992221"/>
              <a:gd name="connsiteY55" fmla="*/ 749030 h 749030"/>
              <a:gd name="connsiteX56" fmla="*/ 992221 w 992221"/>
              <a:gd name="connsiteY56" fmla="*/ 184826 h 749030"/>
              <a:gd name="connsiteX0" fmla="*/ 1006541 w 1006541"/>
              <a:gd name="connsiteY0" fmla="*/ 182379 h 749030"/>
              <a:gd name="connsiteX1" fmla="*/ 262647 w 1006541"/>
              <a:gd name="connsiteY1" fmla="*/ 0 h 749030"/>
              <a:gd name="connsiteX2" fmla="*/ 291830 w 1006541"/>
              <a:gd name="connsiteY2" fmla="*/ 24319 h 749030"/>
              <a:gd name="connsiteX3" fmla="*/ 325877 w 1006541"/>
              <a:gd name="connsiteY3" fmla="*/ 63230 h 749030"/>
              <a:gd name="connsiteX4" fmla="*/ 296694 w 1006541"/>
              <a:gd name="connsiteY4" fmla="*/ 102141 h 749030"/>
              <a:gd name="connsiteX5" fmla="*/ 316149 w 1006541"/>
              <a:gd name="connsiteY5" fmla="*/ 136187 h 749030"/>
              <a:gd name="connsiteX6" fmla="*/ 296694 w 1006541"/>
              <a:gd name="connsiteY6" fmla="*/ 160506 h 749030"/>
              <a:gd name="connsiteX7" fmla="*/ 321013 w 1006541"/>
              <a:gd name="connsiteY7" fmla="*/ 189689 h 749030"/>
              <a:gd name="connsiteX8" fmla="*/ 321013 w 1006541"/>
              <a:gd name="connsiteY8" fmla="*/ 233464 h 749030"/>
              <a:gd name="connsiteX9" fmla="*/ 282102 w 1006541"/>
              <a:gd name="connsiteY9" fmla="*/ 243192 h 749030"/>
              <a:gd name="connsiteX10" fmla="*/ 277239 w 1006541"/>
              <a:gd name="connsiteY10" fmla="*/ 291830 h 749030"/>
              <a:gd name="connsiteX11" fmla="*/ 218873 w 1006541"/>
              <a:gd name="connsiteY11" fmla="*/ 350196 h 749030"/>
              <a:gd name="connsiteX12" fmla="*/ 189690 w 1006541"/>
              <a:gd name="connsiteY12" fmla="*/ 335604 h 749030"/>
              <a:gd name="connsiteX13" fmla="*/ 189690 w 1006541"/>
              <a:gd name="connsiteY13" fmla="*/ 335604 h 749030"/>
              <a:gd name="connsiteX14" fmla="*/ 238328 w 1006541"/>
              <a:gd name="connsiteY14" fmla="*/ 291830 h 749030"/>
              <a:gd name="connsiteX15" fmla="*/ 248056 w 1006541"/>
              <a:gd name="connsiteY15" fmla="*/ 262647 h 749030"/>
              <a:gd name="connsiteX16" fmla="*/ 218873 w 1006541"/>
              <a:gd name="connsiteY16" fmla="*/ 233464 h 749030"/>
              <a:gd name="connsiteX17" fmla="*/ 252919 w 1006541"/>
              <a:gd name="connsiteY17" fmla="*/ 204281 h 749030"/>
              <a:gd name="connsiteX18" fmla="*/ 238328 w 1006541"/>
              <a:gd name="connsiteY18" fmla="*/ 175098 h 749030"/>
              <a:gd name="connsiteX19" fmla="*/ 199417 w 1006541"/>
              <a:gd name="connsiteY19" fmla="*/ 145915 h 749030"/>
              <a:gd name="connsiteX20" fmla="*/ 34047 w 1006541"/>
              <a:gd name="connsiteY20" fmla="*/ 63230 h 749030"/>
              <a:gd name="connsiteX21" fmla="*/ 0 w 1006541"/>
              <a:gd name="connsiteY21" fmla="*/ 92413 h 749030"/>
              <a:gd name="connsiteX22" fmla="*/ 29183 w 1006541"/>
              <a:gd name="connsiteY22" fmla="*/ 189689 h 749030"/>
              <a:gd name="connsiteX23" fmla="*/ 24319 w 1006541"/>
              <a:gd name="connsiteY23" fmla="*/ 223736 h 749030"/>
              <a:gd name="connsiteX24" fmla="*/ 9728 w 1006541"/>
              <a:gd name="connsiteY24" fmla="*/ 286966 h 749030"/>
              <a:gd name="connsiteX25" fmla="*/ 14592 w 1006541"/>
              <a:gd name="connsiteY25" fmla="*/ 306421 h 749030"/>
              <a:gd name="connsiteX26" fmla="*/ 34047 w 1006541"/>
              <a:gd name="connsiteY26" fmla="*/ 306421 h 749030"/>
              <a:gd name="connsiteX27" fmla="*/ 48639 w 1006541"/>
              <a:gd name="connsiteY27" fmla="*/ 325877 h 749030"/>
              <a:gd name="connsiteX28" fmla="*/ 43775 w 1006541"/>
              <a:gd name="connsiteY28" fmla="*/ 345332 h 749030"/>
              <a:gd name="connsiteX29" fmla="*/ 14592 w 1006541"/>
              <a:gd name="connsiteY29" fmla="*/ 345332 h 749030"/>
              <a:gd name="connsiteX30" fmla="*/ 29183 w 1006541"/>
              <a:gd name="connsiteY30" fmla="*/ 379379 h 749030"/>
              <a:gd name="connsiteX31" fmla="*/ 0 w 1006541"/>
              <a:gd name="connsiteY31" fmla="*/ 413426 h 749030"/>
              <a:gd name="connsiteX32" fmla="*/ 4864 w 1006541"/>
              <a:gd name="connsiteY32" fmla="*/ 452336 h 749030"/>
              <a:gd name="connsiteX33" fmla="*/ 43775 w 1006541"/>
              <a:gd name="connsiteY33" fmla="*/ 457200 h 749030"/>
              <a:gd name="connsiteX34" fmla="*/ 58366 w 1006541"/>
              <a:gd name="connsiteY34" fmla="*/ 476655 h 749030"/>
              <a:gd name="connsiteX35" fmla="*/ 136187 w 1006541"/>
              <a:gd name="connsiteY35" fmla="*/ 515566 h 749030"/>
              <a:gd name="connsiteX36" fmla="*/ 145915 w 1006541"/>
              <a:gd name="connsiteY36" fmla="*/ 627434 h 749030"/>
              <a:gd name="connsiteX37" fmla="*/ 145915 w 1006541"/>
              <a:gd name="connsiteY37" fmla="*/ 627434 h 749030"/>
              <a:gd name="connsiteX38" fmla="*/ 199417 w 1006541"/>
              <a:gd name="connsiteY38" fmla="*/ 622570 h 749030"/>
              <a:gd name="connsiteX39" fmla="*/ 223736 w 1006541"/>
              <a:gd name="connsiteY39" fmla="*/ 617706 h 749030"/>
              <a:gd name="connsiteX40" fmla="*/ 248056 w 1006541"/>
              <a:gd name="connsiteY40" fmla="*/ 617706 h 749030"/>
              <a:gd name="connsiteX41" fmla="*/ 272375 w 1006541"/>
              <a:gd name="connsiteY41" fmla="*/ 603115 h 749030"/>
              <a:gd name="connsiteX42" fmla="*/ 330741 w 1006541"/>
              <a:gd name="connsiteY42" fmla="*/ 661481 h 749030"/>
              <a:gd name="connsiteX43" fmla="*/ 389107 w 1006541"/>
              <a:gd name="connsiteY43" fmla="*/ 637162 h 749030"/>
              <a:gd name="connsiteX44" fmla="*/ 452336 w 1006541"/>
              <a:gd name="connsiteY44" fmla="*/ 680936 h 749030"/>
              <a:gd name="connsiteX45" fmla="*/ 515566 w 1006541"/>
              <a:gd name="connsiteY45" fmla="*/ 676072 h 749030"/>
              <a:gd name="connsiteX46" fmla="*/ 569068 w 1006541"/>
              <a:gd name="connsiteY46" fmla="*/ 680936 h 749030"/>
              <a:gd name="connsiteX47" fmla="*/ 598251 w 1006541"/>
              <a:gd name="connsiteY47" fmla="*/ 690664 h 749030"/>
              <a:gd name="connsiteX48" fmla="*/ 642026 w 1006541"/>
              <a:gd name="connsiteY48" fmla="*/ 676072 h 749030"/>
              <a:gd name="connsiteX49" fmla="*/ 710119 w 1006541"/>
              <a:gd name="connsiteY49" fmla="*/ 700392 h 749030"/>
              <a:gd name="connsiteX50" fmla="*/ 749030 w 1006541"/>
              <a:gd name="connsiteY50" fmla="*/ 695528 h 749030"/>
              <a:gd name="connsiteX51" fmla="*/ 797668 w 1006541"/>
              <a:gd name="connsiteY51" fmla="*/ 719847 h 749030"/>
              <a:gd name="connsiteX52" fmla="*/ 846307 w 1006541"/>
              <a:gd name="connsiteY52" fmla="*/ 729575 h 749030"/>
              <a:gd name="connsiteX53" fmla="*/ 870626 w 1006541"/>
              <a:gd name="connsiteY53" fmla="*/ 724711 h 749030"/>
              <a:gd name="connsiteX54" fmla="*/ 894945 w 1006541"/>
              <a:gd name="connsiteY54" fmla="*/ 739302 h 749030"/>
              <a:gd name="connsiteX55" fmla="*/ 919264 w 1006541"/>
              <a:gd name="connsiteY55" fmla="*/ 749030 h 749030"/>
              <a:gd name="connsiteX56" fmla="*/ 1006541 w 1006541"/>
              <a:gd name="connsiteY56" fmla="*/ 182379 h 74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06541" h="749030">
                <a:moveTo>
                  <a:pt x="1006541" y="182379"/>
                </a:moveTo>
                <a:lnTo>
                  <a:pt x="262647" y="0"/>
                </a:lnTo>
                <a:lnTo>
                  <a:pt x="291830" y="24319"/>
                </a:lnTo>
                <a:lnTo>
                  <a:pt x="325877" y="63230"/>
                </a:lnTo>
                <a:lnTo>
                  <a:pt x="296694" y="102141"/>
                </a:lnTo>
                <a:lnTo>
                  <a:pt x="316149" y="136187"/>
                </a:lnTo>
                <a:lnTo>
                  <a:pt x="296694" y="160506"/>
                </a:lnTo>
                <a:lnTo>
                  <a:pt x="321013" y="189689"/>
                </a:lnTo>
                <a:lnTo>
                  <a:pt x="321013" y="233464"/>
                </a:lnTo>
                <a:lnTo>
                  <a:pt x="282102" y="243192"/>
                </a:lnTo>
                <a:lnTo>
                  <a:pt x="277239" y="291830"/>
                </a:lnTo>
                <a:lnTo>
                  <a:pt x="218873" y="350196"/>
                </a:lnTo>
                <a:lnTo>
                  <a:pt x="189690" y="335604"/>
                </a:lnTo>
                <a:lnTo>
                  <a:pt x="189690" y="335604"/>
                </a:lnTo>
                <a:lnTo>
                  <a:pt x="238328" y="291830"/>
                </a:lnTo>
                <a:lnTo>
                  <a:pt x="248056" y="262647"/>
                </a:lnTo>
                <a:lnTo>
                  <a:pt x="218873" y="233464"/>
                </a:lnTo>
                <a:lnTo>
                  <a:pt x="252919" y="204281"/>
                </a:lnTo>
                <a:lnTo>
                  <a:pt x="238328" y="175098"/>
                </a:lnTo>
                <a:lnTo>
                  <a:pt x="199417" y="145915"/>
                </a:lnTo>
                <a:lnTo>
                  <a:pt x="34047" y="63230"/>
                </a:lnTo>
                <a:lnTo>
                  <a:pt x="0" y="92413"/>
                </a:lnTo>
                <a:lnTo>
                  <a:pt x="29183" y="189689"/>
                </a:lnTo>
                <a:lnTo>
                  <a:pt x="24319" y="223736"/>
                </a:lnTo>
                <a:lnTo>
                  <a:pt x="9728" y="286966"/>
                </a:lnTo>
                <a:lnTo>
                  <a:pt x="14592" y="306421"/>
                </a:lnTo>
                <a:lnTo>
                  <a:pt x="34047" y="306421"/>
                </a:lnTo>
                <a:lnTo>
                  <a:pt x="48639" y="325877"/>
                </a:lnTo>
                <a:lnTo>
                  <a:pt x="43775" y="345332"/>
                </a:lnTo>
                <a:lnTo>
                  <a:pt x="14592" y="345332"/>
                </a:lnTo>
                <a:lnTo>
                  <a:pt x="29183" y="379379"/>
                </a:lnTo>
                <a:lnTo>
                  <a:pt x="0" y="413426"/>
                </a:lnTo>
                <a:lnTo>
                  <a:pt x="4864" y="452336"/>
                </a:lnTo>
                <a:lnTo>
                  <a:pt x="43775" y="457200"/>
                </a:lnTo>
                <a:lnTo>
                  <a:pt x="58366" y="476655"/>
                </a:lnTo>
                <a:lnTo>
                  <a:pt x="136187" y="515566"/>
                </a:lnTo>
                <a:lnTo>
                  <a:pt x="145915" y="627434"/>
                </a:lnTo>
                <a:lnTo>
                  <a:pt x="145915" y="627434"/>
                </a:lnTo>
                <a:lnTo>
                  <a:pt x="199417" y="622570"/>
                </a:lnTo>
                <a:lnTo>
                  <a:pt x="223736" y="617706"/>
                </a:lnTo>
                <a:lnTo>
                  <a:pt x="248056" y="617706"/>
                </a:lnTo>
                <a:lnTo>
                  <a:pt x="272375" y="603115"/>
                </a:lnTo>
                <a:lnTo>
                  <a:pt x="330741" y="661481"/>
                </a:lnTo>
                <a:lnTo>
                  <a:pt x="389107" y="637162"/>
                </a:lnTo>
                <a:lnTo>
                  <a:pt x="452336" y="680936"/>
                </a:lnTo>
                <a:lnTo>
                  <a:pt x="515566" y="676072"/>
                </a:lnTo>
                <a:lnTo>
                  <a:pt x="569068" y="680936"/>
                </a:lnTo>
                <a:lnTo>
                  <a:pt x="598251" y="690664"/>
                </a:lnTo>
                <a:lnTo>
                  <a:pt x="642026" y="676072"/>
                </a:lnTo>
                <a:lnTo>
                  <a:pt x="710119" y="700392"/>
                </a:lnTo>
                <a:lnTo>
                  <a:pt x="749030" y="695528"/>
                </a:lnTo>
                <a:lnTo>
                  <a:pt x="797668" y="719847"/>
                </a:lnTo>
                <a:lnTo>
                  <a:pt x="846307" y="729575"/>
                </a:lnTo>
                <a:lnTo>
                  <a:pt x="870626" y="724711"/>
                </a:lnTo>
                <a:lnTo>
                  <a:pt x="894945" y="739302"/>
                </a:lnTo>
                <a:lnTo>
                  <a:pt x="919264" y="749030"/>
                </a:lnTo>
                <a:lnTo>
                  <a:pt x="1006541" y="182379"/>
                </a:lnTo>
                <a:close/>
              </a:path>
            </a:pathLst>
          </a:custGeom>
          <a:solidFill>
            <a:schemeClr val="accent4"/>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eaLnBrk="1" hangingPunct="1">
              <a:defRPr/>
            </a:pPr>
            <a:endParaRPr lang="en-GB"/>
          </a:p>
        </p:txBody>
      </p:sp>
      <p:sp>
        <p:nvSpPr>
          <p:cNvPr id="124" name="Freeform 6">
            <a:extLst>
              <a:ext uri="{FF2B5EF4-FFF2-40B4-BE49-F238E27FC236}">
                <a16:creationId xmlns:a16="http://schemas.microsoft.com/office/drawing/2014/main" id="{B14332F5-9F9A-4064-94B4-1227D255959F}"/>
              </a:ext>
            </a:extLst>
          </p:cNvPr>
          <p:cNvSpPr/>
          <p:nvPr/>
        </p:nvSpPr>
        <p:spPr>
          <a:xfrm>
            <a:off x="4843774" y="1760405"/>
            <a:ext cx="644479" cy="550816"/>
          </a:xfrm>
          <a:custGeom>
            <a:avLst/>
            <a:gdLst>
              <a:gd name="connsiteX0" fmla="*/ 265568 w 1195057"/>
              <a:gd name="connsiteY0" fmla="*/ 0 h 1013988"/>
              <a:gd name="connsiteX1" fmla="*/ 250479 w 1195057"/>
              <a:gd name="connsiteY1" fmla="*/ 72428 h 1013988"/>
              <a:gd name="connsiteX2" fmla="*/ 250479 w 1195057"/>
              <a:gd name="connsiteY2" fmla="*/ 114677 h 1013988"/>
              <a:gd name="connsiteX3" fmla="*/ 232372 w 1195057"/>
              <a:gd name="connsiteY3" fmla="*/ 132784 h 1013988"/>
              <a:gd name="connsiteX4" fmla="*/ 217283 w 1195057"/>
              <a:gd name="connsiteY4" fmla="*/ 193140 h 1013988"/>
              <a:gd name="connsiteX5" fmla="*/ 172016 w 1195057"/>
              <a:gd name="connsiteY5" fmla="*/ 238408 h 1013988"/>
              <a:gd name="connsiteX6" fmla="*/ 162962 w 1195057"/>
              <a:gd name="connsiteY6" fmla="*/ 325925 h 1013988"/>
              <a:gd name="connsiteX7" fmla="*/ 54321 w 1195057"/>
              <a:gd name="connsiteY7" fmla="*/ 476816 h 1013988"/>
              <a:gd name="connsiteX8" fmla="*/ 54321 w 1195057"/>
              <a:gd name="connsiteY8" fmla="*/ 519065 h 1013988"/>
              <a:gd name="connsiteX9" fmla="*/ 21125 w 1195057"/>
              <a:gd name="connsiteY9" fmla="*/ 558297 h 1013988"/>
              <a:gd name="connsiteX10" fmla="*/ 15089 w 1195057"/>
              <a:gd name="connsiteY10" fmla="*/ 615636 h 1013988"/>
              <a:gd name="connsiteX11" fmla="*/ 0 w 1195057"/>
              <a:gd name="connsiteY11" fmla="*/ 688063 h 1013988"/>
              <a:gd name="connsiteX12" fmla="*/ 6036 w 1195057"/>
              <a:gd name="connsiteY12" fmla="*/ 748420 h 1013988"/>
              <a:gd name="connsiteX13" fmla="*/ 591493 w 1195057"/>
              <a:gd name="connsiteY13" fmla="*/ 917418 h 1013988"/>
              <a:gd name="connsiteX14" fmla="*/ 1029077 w 1195057"/>
              <a:gd name="connsiteY14" fmla="*/ 1013988 h 1013988"/>
              <a:gd name="connsiteX15" fmla="*/ 1071327 w 1195057"/>
              <a:gd name="connsiteY15" fmla="*/ 712206 h 1013988"/>
              <a:gd name="connsiteX16" fmla="*/ 1107541 w 1195057"/>
              <a:gd name="connsiteY16" fmla="*/ 642796 h 1013988"/>
              <a:gd name="connsiteX17" fmla="*/ 1092452 w 1195057"/>
              <a:gd name="connsiteY17" fmla="*/ 612618 h 1013988"/>
              <a:gd name="connsiteX18" fmla="*/ 1083398 w 1195057"/>
              <a:gd name="connsiteY18" fmla="*/ 615636 h 1013988"/>
              <a:gd name="connsiteX19" fmla="*/ 1083398 w 1195057"/>
              <a:gd name="connsiteY19" fmla="*/ 543208 h 1013988"/>
              <a:gd name="connsiteX20" fmla="*/ 1134701 w 1195057"/>
              <a:gd name="connsiteY20" fmla="*/ 519065 h 1013988"/>
              <a:gd name="connsiteX21" fmla="*/ 1149790 w 1195057"/>
              <a:gd name="connsiteY21" fmla="*/ 419477 h 1013988"/>
              <a:gd name="connsiteX22" fmla="*/ 1195057 w 1195057"/>
              <a:gd name="connsiteY22" fmla="*/ 392317 h 1013988"/>
              <a:gd name="connsiteX23" fmla="*/ 1195057 w 1195057"/>
              <a:gd name="connsiteY23" fmla="*/ 322907 h 1013988"/>
              <a:gd name="connsiteX24" fmla="*/ 1182986 w 1195057"/>
              <a:gd name="connsiteY24" fmla="*/ 292729 h 1013988"/>
              <a:gd name="connsiteX25" fmla="*/ 1164879 w 1195057"/>
              <a:gd name="connsiteY25" fmla="*/ 292729 h 1013988"/>
              <a:gd name="connsiteX26" fmla="*/ 1131683 w 1195057"/>
              <a:gd name="connsiteY26" fmla="*/ 271604 h 1013988"/>
              <a:gd name="connsiteX27" fmla="*/ 1089434 w 1195057"/>
              <a:gd name="connsiteY27" fmla="*/ 271604 h 1013988"/>
              <a:gd name="connsiteX28" fmla="*/ 1059256 w 1195057"/>
              <a:gd name="connsiteY28" fmla="*/ 268586 h 1013988"/>
              <a:gd name="connsiteX29" fmla="*/ 998899 w 1195057"/>
              <a:gd name="connsiteY29" fmla="*/ 235390 h 1013988"/>
              <a:gd name="connsiteX30" fmla="*/ 968721 w 1195057"/>
              <a:gd name="connsiteY30" fmla="*/ 247461 h 1013988"/>
              <a:gd name="connsiteX31" fmla="*/ 908364 w 1195057"/>
              <a:gd name="connsiteY31" fmla="*/ 220301 h 1013988"/>
              <a:gd name="connsiteX32" fmla="*/ 854044 w 1195057"/>
              <a:gd name="connsiteY32" fmla="*/ 235390 h 1013988"/>
              <a:gd name="connsiteX33" fmla="*/ 832919 w 1195057"/>
              <a:gd name="connsiteY33" fmla="*/ 226336 h 1013988"/>
              <a:gd name="connsiteX34" fmla="*/ 715224 w 1195057"/>
              <a:gd name="connsiteY34" fmla="*/ 226336 h 1013988"/>
              <a:gd name="connsiteX35" fmla="*/ 648832 w 1195057"/>
              <a:gd name="connsiteY35" fmla="*/ 181069 h 1013988"/>
              <a:gd name="connsiteX36" fmla="*/ 588475 w 1195057"/>
              <a:gd name="connsiteY36" fmla="*/ 208230 h 1013988"/>
              <a:gd name="connsiteX37" fmla="*/ 531137 w 1195057"/>
              <a:gd name="connsiteY37" fmla="*/ 144855 h 1013988"/>
              <a:gd name="connsiteX38" fmla="*/ 407406 w 1195057"/>
              <a:gd name="connsiteY38" fmla="*/ 172016 h 1013988"/>
              <a:gd name="connsiteX39" fmla="*/ 392317 w 1195057"/>
              <a:gd name="connsiteY39" fmla="*/ 60356 h 1013988"/>
              <a:gd name="connsiteX40" fmla="*/ 265568 w 1195057"/>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195057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32919 w 1206976"/>
              <a:gd name="connsiteY33" fmla="*/ 226336 h 1013988"/>
              <a:gd name="connsiteX34" fmla="*/ 715224 w 1206976"/>
              <a:gd name="connsiteY34" fmla="*/ 226336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204592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32919 w 1206976"/>
              <a:gd name="connsiteY33" fmla="*/ 226336 h 1013988"/>
              <a:gd name="connsiteX34" fmla="*/ 715224 w 1206976"/>
              <a:gd name="connsiteY34" fmla="*/ 226336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204592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32919 w 1206976"/>
              <a:gd name="connsiteY33" fmla="*/ 226336 h 1013988"/>
              <a:gd name="connsiteX34" fmla="*/ 717607 w 1206976"/>
              <a:gd name="connsiteY34" fmla="*/ 214435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204592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23384 w 1206976"/>
              <a:gd name="connsiteY33" fmla="*/ 219195 h 1013988"/>
              <a:gd name="connsiteX34" fmla="*/ 717607 w 1206976"/>
              <a:gd name="connsiteY34" fmla="*/ 214435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59256 w 1206976"/>
              <a:gd name="connsiteY28" fmla="*/ 287628 h 1033030"/>
              <a:gd name="connsiteX29" fmla="*/ 998899 w 1206976"/>
              <a:gd name="connsiteY29" fmla="*/ 254432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88475 w 1206976"/>
              <a:gd name="connsiteY36" fmla="*/ 227272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59256 w 1206976"/>
              <a:gd name="connsiteY28" fmla="*/ 287628 h 1033030"/>
              <a:gd name="connsiteX29" fmla="*/ 998899 w 1206976"/>
              <a:gd name="connsiteY29" fmla="*/ 254432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93242 w 1206976"/>
              <a:gd name="connsiteY36" fmla="*/ 215370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998899 w 1206976"/>
              <a:gd name="connsiteY29" fmla="*/ 254432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93242 w 1206976"/>
              <a:gd name="connsiteY36" fmla="*/ 215370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1006050 w 1206976"/>
              <a:gd name="connsiteY29" fmla="*/ 247291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93242 w 1206976"/>
              <a:gd name="connsiteY36" fmla="*/ 215370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1006050 w 1206976"/>
              <a:gd name="connsiteY29" fmla="*/ 247291 h 1033030"/>
              <a:gd name="connsiteX30" fmla="*/ 968721 w 1206976"/>
              <a:gd name="connsiteY30" fmla="*/ 266503 h 1033030"/>
              <a:gd name="connsiteX31" fmla="*/ 966217 w 1206976"/>
              <a:gd name="connsiteY31" fmla="*/ 261034 h 1033030"/>
              <a:gd name="connsiteX32" fmla="*/ 908364 w 1206976"/>
              <a:gd name="connsiteY32" fmla="*/ 239343 h 1033030"/>
              <a:gd name="connsiteX33" fmla="*/ 854044 w 1206976"/>
              <a:gd name="connsiteY33" fmla="*/ 254432 h 1033030"/>
              <a:gd name="connsiteX34" fmla="*/ 823384 w 1206976"/>
              <a:gd name="connsiteY34" fmla="*/ 238237 h 1033030"/>
              <a:gd name="connsiteX35" fmla="*/ 717607 w 1206976"/>
              <a:gd name="connsiteY35" fmla="*/ 233477 h 1033030"/>
              <a:gd name="connsiteX36" fmla="*/ 648832 w 1206976"/>
              <a:gd name="connsiteY36" fmla="*/ 200111 h 1033030"/>
              <a:gd name="connsiteX37" fmla="*/ 593242 w 1206976"/>
              <a:gd name="connsiteY37" fmla="*/ 215370 h 1033030"/>
              <a:gd name="connsiteX38" fmla="*/ 531137 w 1206976"/>
              <a:gd name="connsiteY38" fmla="*/ 163897 h 1033030"/>
              <a:gd name="connsiteX39" fmla="*/ 407406 w 1206976"/>
              <a:gd name="connsiteY39" fmla="*/ 191058 h 1033030"/>
              <a:gd name="connsiteX40" fmla="*/ 392317 w 1206976"/>
              <a:gd name="connsiteY40" fmla="*/ 79398 h 1033030"/>
              <a:gd name="connsiteX41" fmla="*/ 275103 w 1206976"/>
              <a:gd name="connsiteY41"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7263 w 1206976"/>
              <a:gd name="connsiteY25" fmla="*/ 287969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1006050 w 1206976"/>
              <a:gd name="connsiteY29" fmla="*/ 247291 h 1033030"/>
              <a:gd name="connsiteX30" fmla="*/ 968721 w 1206976"/>
              <a:gd name="connsiteY30" fmla="*/ 266503 h 1033030"/>
              <a:gd name="connsiteX31" fmla="*/ 966217 w 1206976"/>
              <a:gd name="connsiteY31" fmla="*/ 261034 h 1033030"/>
              <a:gd name="connsiteX32" fmla="*/ 908364 w 1206976"/>
              <a:gd name="connsiteY32" fmla="*/ 239343 h 1033030"/>
              <a:gd name="connsiteX33" fmla="*/ 854044 w 1206976"/>
              <a:gd name="connsiteY33" fmla="*/ 254432 h 1033030"/>
              <a:gd name="connsiteX34" fmla="*/ 823384 w 1206976"/>
              <a:gd name="connsiteY34" fmla="*/ 238237 h 1033030"/>
              <a:gd name="connsiteX35" fmla="*/ 717607 w 1206976"/>
              <a:gd name="connsiteY35" fmla="*/ 233477 h 1033030"/>
              <a:gd name="connsiteX36" fmla="*/ 648832 w 1206976"/>
              <a:gd name="connsiteY36" fmla="*/ 200111 h 1033030"/>
              <a:gd name="connsiteX37" fmla="*/ 593242 w 1206976"/>
              <a:gd name="connsiteY37" fmla="*/ 215370 h 1033030"/>
              <a:gd name="connsiteX38" fmla="*/ 531137 w 1206976"/>
              <a:gd name="connsiteY38" fmla="*/ 163897 h 1033030"/>
              <a:gd name="connsiteX39" fmla="*/ 407406 w 1206976"/>
              <a:gd name="connsiteY39" fmla="*/ 191058 h 1033030"/>
              <a:gd name="connsiteX40" fmla="*/ 392317 w 1206976"/>
              <a:gd name="connsiteY40" fmla="*/ 79398 h 1033030"/>
              <a:gd name="connsiteX41" fmla="*/ 275103 w 1206976"/>
              <a:gd name="connsiteY41" fmla="*/ 0 h 103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06976" h="1033030">
                <a:moveTo>
                  <a:pt x="275103" y="0"/>
                </a:moveTo>
                <a:lnTo>
                  <a:pt x="250479" y="91470"/>
                </a:lnTo>
                <a:lnTo>
                  <a:pt x="250479" y="133719"/>
                </a:lnTo>
                <a:lnTo>
                  <a:pt x="232372" y="151826"/>
                </a:lnTo>
                <a:lnTo>
                  <a:pt x="217283" y="212182"/>
                </a:lnTo>
                <a:lnTo>
                  <a:pt x="172016" y="257450"/>
                </a:lnTo>
                <a:lnTo>
                  <a:pt x="162962" y="344967"/>
                </a:lnTo>
                <a:lnTo>
                  <a:pt x="54321" y="495858"/>
                </a:lnTo>
                <a:lnTo>
                  <a:pt x="54321" y="538107"/>
                </a:lnTo>
                <a:lnTo>
                  <a:pt x="21125" y="577339"/>
                </a:lnTo>
                <a:lnTo>
                  <a:pt x="15089" y="634678"/>
                </a:lnTo>
                <a:lnTo>
                  <a:pt x="0" y="707105"/>
                </a:lnTo>
                <a:lnTo>
                  <a:pt x="6036" y="767462"/>
                </a:lnTo>
                <a:lnTo>
                  <a:pt x="591493" y="936460"/>
                </a:lnTo>
                <a:lnTo>
                  <a:pt x="1029077" y="1033030"/>
                </a:lnTo>
                <a:lnTo>
                  <a:pt x="1071327" y="731248"/>
                </a:lnTo>
                <a:lnTo>
                  <a:pt x="1107541" y="661838"/>
                </a:lnTo>
                <a:lnTo>
                  <a:pt x="1092452" y="631660"/>
                </a:lnTo>
                <a:lnTo>
                  <a:pt x="1083398" y="634678"/>
                </a:lnTo>
                <a:lnTo>
                  <a:pt x="1083398" y="562250"/>
                </a:lnTo>
                <a:lnTo>
                  <a:pt x="1134701" y="538107"/>
                </a:lnTo>
                <a:lnTo>
                  <a:pt x="1149790" y="438519"/>
                </a:lnTo>
                <a:lnTo>
                  <a:pt x="1206976" y="411359"/>
                </a:lnTo>
                <a:cubicBezTo>
                  <a:pt x="1206181" y="388222"/>
                  <a:pt x="1205387" y="365086"/>
                  <a:pt x="1204592" y="341949"/>
                </a:cubicBezTo>
                <a:lnTo>
                  <a:pt x="1182986" y="311771"/>
                </a:lnTo>
                <a:lnTo>
                  <a:pt x="1167263" y="287969"/>
                </a:lnTo>
                <a:lnTo>
                  <a:pt x="1131683" y="290646"/>
                </a:lnTo>
                <a:lnTo>
                  <a:pt x="1089434" y="290646"/>
                </a:lnTo>
                <a:lnTo>
                  <a:pt x="1061640" y="275727"/>
                </a:lnTo>
                <a:lnTo>
                  <a:pt x="1006050" y="247291"/>
                </a:lnTo>
                <a:lnTo>
                  <a:pt x="968721" y="266503"/>
                </a:lnTo>
                <a:cubicBezTo>
                  <a:pt x="965502" y="266267"/>
                  <a:pt x="969436" y="261270"/>
                  <a:pt x="966217" y="261034"/>
                </a:cubicBezTo>
                <a:lnTo>
                  <a:pt x="908364" y="239343"/>
                </a:lnTo>
                <a:lnTo>
                  <a:pt x="854044" y="254432"/>
                </a:lnTo>
                <a:lnTo>
                  <a:pt x="823384" y="238237"/>
                </a:lnTo>
                <a:lnTo>
                  <a:pt x="717607" y="233477"/>
                </a:lnTo>
                <a:lnTo>
                  <a:pt x="648832" y="200111"/>
                </a:lnTo>
                <a:lnTo>
                  <a:pt x="593242" y="215370"/>
                </a:lnTo>
                <a:lnTo>
                  <a:pt x="531137" y="163897"/>
                </a:lnTo>
                <a:lnTo>
                  <a:pt x="407406" y="191058"/>
                </a:lnTo>
                <a:lnTo>
                  <a:pt x="392317" y="79398"/>
                </a:lnTo>
                <a:lnTo>
                  <a:pt x="275103" y="0"/>
                </a:lnTo>
                <a:close/>
              </a:path>
            </a:pathLst>
          </a:custGeom>
          <a:solidFill>
            <a:schemeClr val="accent4"/>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25" name="Freeform 7">
            <a:extLst>
              <a:ext uri="{FF2B5EF4-FFF2-40B4-BE49-F238E27FC236}">
                <a16:creationId xmlns:a16="http://schemas.microsoft.com/office/drawing/2014/main" id="{07DDEFF0-1618-4198-A3B8-0744C515C768}"/>
              </a:ext>
            </a:extLst>
          </p:cNvPr>
          <p:cNvSpPr/>
          <p:nvPr/>
        </p:nvSpPr>
        <p:spPr>
          <a:xfrm>
            <a:off x="5095630" y="2262994"/>
            <a:ext cx="523216" cy="797880"/>
          </a:xfrm>
          <a:custGeom>
            <a:avLst/>
            <a:gdLst>
              <a:gd name="connsiteX0" fmla="*/ 111660 w 965703"/>
              <a:gd name="connsiteY0" fmla="*/ 0 h 1481751"/>
              <a:gd name="connsiteX1" fmla="*/ 0 w 965703"/>
              <a:gd name="connsiteY1" fmla="*/ 552262 h 1481751"/>
              <a:gd name="connsiteX2" fmla="*/ 669957 w 965703"/>
              <a:gd name="connsiteY2" fmla="*/ 1481751 h 1481751"/>
              <a:gd name="connsiteX3" fmla="*/ 700135 w 965703"/>
              <a:gd name="connsiteY3" fmla="*/ 1421394 h 1481751"/>
              <a:gd name="connsiteX4" fmla="*/ 688064 w 965703"/>
              <a:gd name="connsiteY4" fmla="*/ 1351984 h 1481751"/>
              <a:gd name="connsiteX5" fmla="*/ 712206 w 965703"/>
              <a:gd name="connsiteY5" fmla="*/ 1276539 h 1481751"/>
              <a:gd name="connsiteX6" fmla="*/ 808777 w 965703"/>
              <a:gd name="connsiteY6" fmla="*/ 1309735 h 1481751"/>
              <a:gd name="connsiteX7" fmla="*/ 965703 w 965703"/>
              <a:gd name="connsiteY7" fmla="*/ 178052 h 1481751"/>
              <a:gd name="connsiteX8" fmla="*/ 111660 w 965703"/>
              <a:gd name="connsiteY8" fmla="*/ 0 h 1481751"/>
              <a:gd name="connsiteX0" fmla="*/ 125955 w 979998"/>
              <a:gd name="connsiteY0" fmla="*/ 0 h 1481751"/>
              <a:gd name="connsiteX1" fmla="*/ 0 w 979998"/>
              <a:gd name="connsiteY1" fmla="*/ 552491 h 1481751"/>
              <a:gd name="connsiteX2" fmla="*/ 684252 w 979998"/>
              <a:gd name="connsiteY2" fmla="*/ 1481751 h 1481751"/>
              <a:gd name="connsiteX3" fmla="*/ 714430 w 979998"/>
              <a:gd name="connsiteY3" fmla="*/ 1421394 h 1481751"/>
              <a:gd name="connsiteX4" fmla="*/ 702359 w 979998"/>
              <a:gd name="connsiteY4" fmla="*/ 1351984 h 1481751"/>
              <a:gd name="connsiteX5" fmla="*/ 726501 w 979998"/>
              <a:gd name="connsiteY5" fmla="*/ 1276539 h 1481751"/>
              <a:gd name="connsiteX6" fmla="*/ 823072 w 979998"/>
              <a:gd name="connsiteY6" fmla="*/ 1309735 h 1481751"/>
              <a:gd name="connsiteX7" fmla="*/ 979998 w 979998"/>
              <a:gd name="connsiteY7" fmla="*/ 178052 h 1481751"/>
              <a:gd name="connsiteX8" fmla="*/ 125955 w 979998"/>
              <a:gd name="connsiteY8" fmla="*/ 0 h 1481751"/>
              <a:gd name="connsiteX0" fmla="*/ 125955 w 979998"/>
              <a:gd name="connsiteY0" fmla="*/ 0 h 1496659"/>
              <a:gd name="connsiteX1" fmla="*/ 0 w 979998"/>
              <a:gd name="connsiteY1" fmla="*/ 552491 h 1496659"/>
              <a:gd name="connsiteX2" fmla="*/ 684608 w 979998"/>
              <a:gd name="connsiteY2" fmla="*/ 1496659 h 1496659"/>
              <a:gd name="connsiteX3" fmla="*/ 714430 w 979998"/>
              <a:gd name="connsiteY3" fmla="*/ 1421394 h 1496659"/>
              <a:gd name="connsiteX4" fmla="*/ 702359 w 979998"/>
              <a:gd name="connsiteY4" fmla="*/ 1351984 h 1496659"/>
              <a:gd name="connsiteX5" fmla="*/ 726501 w 979998"/>
              <a:gd name="connsiteY5" fmla="*/ 1276539 h 1496659"/>
              <a:gd name="connsiteX6" fmla="*/ 823072 w 979998"/>
              <a:gd name="connsiteY6" fmla="*/ 1309735 h 1496659"/>
              <a:gd name="connsiteX7" fmla="*/ 979998 w 979998"/>
              <a:gd name="connsiteY7" fmla="*/ 178052 h 1496659"/>
              <a:gd name="connsiteX8" fmla="*/ 125955 w 979998"/>
              <a:gd name="connsiteY8" fmla="*/ 0 h 1496659"/>
              <a:gd name="connsiteX0" fmla="*/ 125955 w 979998"/>
              <a:gd name="connsiteY0" fmla="*/ 0 h 1496659"/>
              <a:gd name="connsiteX1" fmla="*/ 0 w 979998"/>
              <a:gd name="connsiteY1" fmla="*/ 552491 h 1496659"/>
              <a:gd name="connsiteX2" fmla="*/ 684608 w 979998"/>
              <a:gd name="connsiteY2" fmla="*/ 1496659 h 1496659"/>
              <a:gd name="connsiteX3" fmla="*/ 714430 w 979998"/>
              <a:gd name="connsiteY3" fmla="*/ 1421394 h 1496659"/>
              <a:gd name="connsiteX4" fmla="*/ 712255 w 979998"/>
              <a:gd name="connsiteY4" fmla="*/ 1359690 h 1496659"/>
              <a:gd name="connsiteX5" fmla="*/ 726501 w 979998"/>
              <a:gd name="connsiteY5" fmla="*/ 1276539 h 1496659"/>
              <a:gd name="connsiteX6" fmla="*/ 823072 w 979998"/>
              <a:gd name="connsiteY6" fmla="*/ 1309735 h 1496659"/>
              <a:gd name="connsiteX7" fmla="*/ 979998 w 979998"/>
              <a:gd name="connsiteY7" fmla="*/ 178052 h 1496659"/>
              <a:gd name="connsiteX8" fmla="*/ 125955 w 979998"/>
              <a:gd name="connsiteY8" fmla="*/ 0 h 1496659"/>
              <a:gd name="connsiteX0" fmla="*/ 125955 w 979998"/>
              <a:gd name="connsiteY0" fmla="*/ 0 h 1496659"/>
              <a:gd name="connsiteX1" fmla="*/ 0 w 979998"/>
              <a:gd name="connsiteY1" fmla="*/ 552491 h 1496659"/>
              <a:gd name="connsiteX2" fmla="*/ 684608 w 979998"/>
              <a:gd name="connsiteY2" fmla="*/ 1496659 h 1496659"/>
              <a:gd name="connsiteX3" fmla="*/ 714430 w 979998"/>
              <a:gd name="connsiteY3" fmla="*/ 1421394 h 1496659"/>
              <a:gd name="connsiteX4" fmla="*/ 712255 w 979998"/>
              <a:gd name="connsiteY4" fmla="*/ 1359690 h 1496659"/>
              <a:gd name="connsiteX5" fmla="*/ 743557 w 979998"/>
              <a:gd name="connsiteY5" fmla="*/ 1288979 h 1496659"/>
              <a:gd name="connsiteX6" fmla="*/ 823072 w 979998"/>
              <a:gd name="connsiteY6" fmla="*/ 1309735 h 1496659"/>
              <a:gd name="connsiteX7" fmla="*/ 979998 w 979998"/>
              <a:gd name="connsiteY7" fmla="*/ 178052 h 1496659"/>
              <a:gd name="connsiteX8" fmla="*/ 125955 w 979998"/>
              <a:gd name="connsiteY8" fmla="*/ 0 h 1496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9998" h="1496659">
                <a:moveTo>
                  <a:pt x="125955" y="0"/>
                </a:moveTo>
                <a:lnTo>
                  <a:pt x="0" y="552491"/>
                </a:lnTo>
                <a:lnTo>
                  <a:pt x="684608" y="1496659"/>
                </a:lnTo>
                <a:lnTo>
                  <a:pt x="714430" y="1421394"/>
                </a:lnTo>
                <a:lnTo>
                  <a:pt x="712255" y="1359690"/>
                </a:lnTo>
                <a:lnTo>
                  <a:pt x="743557" y="1288979"/>
                </a:lnTo>
                <a:lnTo>
                  <a:pt x="823072" y="1309735"/>
                </a:lnTo>
                <a:lnTo>
                  <a:pt x="979998" y="178052"/>
                </a:lnTo>
                <a:lnTo>
                  <a:pt x="125955" y="0"/>
                </a:lnTo>
                <a:close/>
              </a:path>
            </a:pathLst>
          </a:custGeom>
          <a:solidFill>
            <a:schemeClr val="accent4"/>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dirty="0">
              <a:solidFill>
                <a:schemeClr val="bg1"/>
              </a:solidFill>
              <a:highlight>
                <a:srgbClr val="FFFF00"/>
              </a:highlight>
              <a:ea typeface="ＭＳ Ｐゴシック" charset="-128"/>
            </a:endParaRPr>
          </a:p>
        </p:txBody>
      </p:sp>
      <p:sp>
        <p:nvSpPr>
          <p:cNvPr id="126" name="Freeform 8">
            <a:extLst>
              <a:ext uri="{FF2B5EF4-FFF2-40B4-BE49-F238E27FC236}">
                <a16:creationId xmlns:a16="http://schemas.microsoft.com/office/drawing/2014/main" id="{9D42A316-8CC5-4717-9702-88221A7F5913}"/>
              </a:ext>
            </a:extLst>
          </p:cNvPr>
          <p:cNvSpPr/>
          <p:nvPr/>
        </p:nvSpPr>
        <p:spPr>
          <a:xfrm>
            <a:off x="5547612" y="2357757"/>
            <a:ext cx="446895" cy="573661"/>
          </a:xfrm>
          <a:custGeom>
            <a:avLst/>
            <a:gdLst>
              <a:gd name="connsiteX0" fmla="*/ 132784 w 835937"/>
              <a:gd name="connsiteY0" fmla="*/ 0 h 1059255"/>
              <a:gd name="connsiteX1" fmla="*/ 0 w 835937"/>
              <a:gd name="connsiteY1" fmla="*/ 956649 h 1059255"/>
              <a:gd name="connsiteX2" fmla="*/ 775580 w 835937"/>
              <a:gd name="connsiteY2" fmla="*/ 1059255 h 1059255"/>
              <a:gd name="connsiteX3" fmla="*/ 835937 w 835937"/>
              <a:gd name="connsiteY3" fmla="*/ 286693 h 1059255"/>
              <a:gd name="connsiteX4" fmla="*/ 540190 w 835937"/>
              <a:gd name="connsiteY4" fmla="*/ 250479 h 1059255"/>
              <a:gd name="connsiteX5" fmla="*/ 555279 w 835937"/>
              <a:gd name="connsiteY5" fmla="*/ 69410 h 1059255"/>
              <a:gd name="connsiteX6" fmla="*/ 132784 w 835937"/>
              <a:gd name="connsiteY6" fmla="*/ 0 h 1059255"/>
              <a:gd name="connsiteX0" fmla="*/ 132784 w 835937"/>
              <a:gd name="connsiteY0" fmla="*/ 0 h 1075929"/>
              <a:gd name="connsiteX1" fmla="*/ 0 w 835937"/>
              <a:gd name="connsiteY1" fmla="*/ 956649 h 1075929"/>
              <a:gd name="connsiteX2" fmla="*/ 763683 w 835937"/>
              <a:gd name="connsiteY2" fmla="*/ 1075929 h 1075929"/>
              <a:gd name="connsiteX3" fmla="*/ 835937 w 835937"/>
              <a:gd name="connsiteY3" fmla="*/ 286693 h 1075929"/>
              <a:gd name="connsiteX4" fmla="*/ 540190 w 835937"/>
              <a:gd name="connsiteY4" fmla="*/ 250479 h 1075929"/>
              <a:gd name="connsiteX5" fmla="*/ 555279 w 835937"/>
              <a:gd name="connsiteY5" fmla="*/ 69410 h 1075929"/>
              <a:gd name="connsiteX6" fmla="*/ 132784 w 835937"/>
              <a:gd name="connsiteY6" fmla="*/ 0 h 107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5937" h="1075929">
                <a:moveTo>
                  <a:pt x="132784" y="0"/>
                </a:moveTo>
                <a:lnTo>
                  <a:pt x="0" y="956649"/>
                </a:lnTo>
                <a:lnTo>
                  <a:pt x="763683" y="1075929"/>
                </a:lnTo>
                <a:lnTo>
                  <a:pt x="835937" y="286693"/>
                </a:lnTo>
                <a:lnTo>
                  <a:pt x="540190" y="250479"/>
                </a:lnTo>
                <a:lnTo>
                  <a:pt x="555279" y="69410"/>
                </a:lnTo>
                <a:lnTo>
                  <a:pt x="132784" y="0"/>
                </a:lnTo>
                <a:close/>
              </a:path>
            </a:pathLst>
          </a:custGeom>
          <a:solidFill>
            <a:schemeClr val="accent4"/>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27" name="Freeform 9">
            <a:extLst>
              <a:ext uri="{FF2B5EF4-FFF2-40B4-BE49-F238E27FC236}">
                <a16:creationId xmlns:a16="http://schemas.microsoft.com/office/drawing/2014/main" id="{4F332441-D830-4960-AA9B-01D130C6860E}"/>
              </a:ext>
            </a:extLst>
          </p:cNvPr>
          <p:cNvSpPr/>
          <p:nvPr/>
        </p:nvSpPr>
        <p:spPr>
          <a:xfrm>
            <a:off x="5428893" y="2868806"/>
            <a:ext cx="529999" cy="640503"/>
          </a:xfrm>
          <a:custGeom>
            <a:avLst/>
            <a:gdLst>
              <a:gd name="connsiteX0" fmla="*/ 223319 w 995882"/>
              <a:gd name="connsiteY0" fmla="*/ 0 h 1201093"/>
              <a:gd name="connsiteX1" fmla="*/ 199177 w 995882"/>
              <a:gd name="connsiteY1" fmla="*/ 172016 h 1201093"/>
              <a:gd name="connsiteX2" fmla="*/ 108642 w 995882"/>
              <a:gd name="connsiteY2" fmla="*/ 147873 h 1201093"/>
              <a:gd name="connsiteX3" fmla="*/ 75446 w 995882"/>
              <a:gd name="connsiteY3" fmla="*/ 223319 h 1201093"/>
              <a:gd name="connsiteX4" fmla="*/ 84499 w 995882"/>
              <a:gd name="connsiteY4" fmla="*/ 286693 h 1201093"/>
              <a:gd name="connsiteX5" fmla="*/ 66392 w 995882"/>
              <a:gd name="connsiteY5" fmla="*/ 344032 h 1201093"/>
              <a:gd name="connsiteX6" fmla="*/ 78464 w 995882"/>
              <a:gd name="connsiteY6" fmla="*/ 383264 h 1201093"/>
              <a:gd name="connsiteX7" fmla="*/ 132785 w 995882"/>
              <a:gd name="connsiteY7" fmla="*/ 510012 h 1201093"/>
              <a:gd name="connsiteX8" fmla="*/ 132785 w 995882"/>
              <a:gd name="connsiteY8" fmla="*/ 528119 h 1201093"/>
              <a:gd name="connsiteX9" fmla="*/ 78464 w 995882"/>
              <a:gd name="connsiteY9" fmla="*/ 552262 h 1201093"/>
              <a:gd name="connsiteX10" fmla="*/ 66392 w 995882"/>
              <a:gd name="connsiteY10" fmla="*/ 633743 h 1201093"/>
              <a:gd name="connsiteX11" fmla="*/ 15089 w 995882"/>
              <a:gd name="connsiteY11" fmla="*/ 715224 h 1201093"/>
              <a:gd name="connsiteX12" fmla="*/ 45268 w 995882"/>
              <a:gd name="connsiteY12" fmla="*/ 802741 h 1201093"/>
              <a:gd name="connsiteX13" fmla="*/ 21125 w 995882"/>
              <a:gd name="connsiteY13" fmla="*/ 787652 h 1201093"/>
              <a:gd name="connsiteX14" fmla="*/ 0 w 995882"/>
              <a:gd name="connsiteY14" fmla="*/ 811794 h 1201093"/>
              <a:gd name="connsiteX15" fmla="*/ 0 w 995882"/>
              <a:gd name="connsiteY15" fmla="*/ 838955 h 1201093"/>
              <a:gd name="connsiteX16" fmla="*/ 576404 w 995882"/>
              <a:gd name="connsiteY16" fmla="*/ 1170915 h 1201093"/>
              <a:gd name="connsiteX17" fmla="*/ 908365 w 995882"/>
              <a:gd name="connsiteY17" fmla="*/ 1201093 h 1201093"/>
              <a:gd name="connsiteX18" fmla="*/ 995882 w 995882"/>
              <a:gd name="connsiteY18" fmla="*/ 102606 h 1201093"/>
              <a:gd name="connsiteX19" fmla="*/ 223319 w 995882"/>
              <a:gd name="connsiteY19" fmla="*/ 0 h 1201093"/>
              <a:gd name="connsiteX0" fmla="*/ 223319 w 995882"/>
              <a:gd name="connsiteY0" fmla="*/ 0 h 1201093"/>
              <a:gd name="connsiteX1" fmla="*/ 199177 w 995882"/>
              <a:gd name="connsiteY1" fmla="*/ 172016 h 1201093"/>
              <a:gd name="connsiteX2" fmla="*/ 108642 w 995882"/>
              <a:gd name="connsiteY2" fmla="*/ 147873 h 1201093"/>
              <a:gd name="connsiteX3" fmla="*/ 75446 w 995882"/>
              <a:gd name="connsiteY3" fmla="*/ 223319 h 1201093"/>
              <a:gd name="connsiteX4" fmla="*/ 84499 w 995882"/>
              <a:gd name="connsiteY4" fmla="*/ 286693 h 1201093"/>
              <a:gd name="connsiteX5" fmla="*/ 66392 w 995882"/>
              <a:gd name="connsiteY5" fmla="*/ 344032 h 1201093"/>
              <a:gd name="connsiteX6" fmla="*/ 78464 w 995882"/>
              <a:gd name="connsiteY6" fmla="*/ 383264 h 1201093"/>
              <a:gd name="connsiteX7" fmla="*/ 132785 w 995882"/>
              <a:gd name="connsiteY7" fmla="*/ 510012 h 1201093"/>
              <a:gd name="connsiteX8" fmla="*/ 132785 w 995882"/>
              <a:gd name="connsiteY8" fmla="*/ 528119 h 1201093"/>
              <a:gd name="connsiteX9" fmla="*/ 78464 w 995882"/>
              <a:gd name="connsiteY9" fmla="*/ 552262 h 1201093"/>
              <a:gd name="connsiteX10" fmla="*/ 66392 w 995882"/>
              <a:gd name="connsiteY10" fmla="*/ 633743 h 1201093"/>
              <a:gd name="connsiteX11" fmla="*/ 15089 w 995882"/>
              <a:gd name="connsiteY11" fmla="*/ 715224 h 1201093"/>
              <a:gd name="connsiteX12" fmla="*/ 21125 w 995882"/>
              <a:gd name="connsiteY12" fmla="*/ 787652 h 1201093"/>
              <a:gd name="connsiteX13" fmla="*/ 0 w 995882"/>
              <a:gd name="connsiteY13" fmla="*/ 811794 h 1201093"/>
              <a:gd name="connsiteX14" fmla="*/ 0 w 995882"/>
              <a:gd name="connsiteY14" fmla="*/ 838955 h 1201093"/>
              <a:gd name="connsiteX15" fmla="*/ 576404 w 995882"/>
              <a:gd name="connsiteY15" fmla="*/ 1170915 h 1201093"/>
              <a:gd name="connsiteX16" fmla="*/ 908365 w 995882"/>
              <a:gd name="connsiteY16" fmla="*/ 1201093 h 1201093"/>
              <a:gd name="connsiteX17" fmla="*/ 995882 w 995882"/>
              <a:gd name="connsiteY17" fmla="*/ 102606 h 1201093"/>
              <a:gd name="connsiteX18" fmla="*/ 223319 w 995882"/>
              <a:gd name="connsiteY18" fmla="*/ 0 h 1201093"/>
              <a:gd name="connsiteX0" fmla="*/ 223319 w 991638"/>
              <a:gd name="connsiteY0" fmla="*/ 0 h 1201093"/>
              <a:gd name="connsiteX1" fmla="*/ 199177 w 991638"/>
              <a:gd name="connsiteY1" fmla="*/ 172016 h 1201093"/>
              <a:gd name="connsiteX2" fmla="*/ 108642 w 991638"/>
              <a:gd name="connsiteY2" fmla="*/ 147873 h 1201093"/>
              <a:gd name="connsiteX3" fmla="*/ 75446 w 991638"/>
              <a:gd name="connsiteY3" fmla="*/ 223319 h 1201093"/>
              <a:gd name="connsiteX4" fmla="*/ 84499 w 991638"/>
              <a:gd name="connsiteY4" fmla="*/ 286693 h 1201093"/>
              <a:gd name="connsiteX5" fmla="*/ 66392 w 991638"/>
              <a:gd name="connsiteY5" fmla="*/ 344032 h 1201093"/>
              <a:gd name="connsiteX6" fmla="*/ 78464 w 991638"/>
              <a:gd name="connsiteY6" fmla="*/ 383264 h 1201093"/>
              <a:gd name="connsiteX7" fmla="*/ 132785 w 991638"/>
              <a:gd name="connsiteY7" fmla="*/ 510012 h 1201093"/>
              <a:gd name="connsiteX8" fmla="*/ 132785 w 991638"/>
              <a:gd name="connsiteY8" fmla="*/ 528119 h 1201093"/>
              <a:gd name="connsiteX9" fmla="*/ 78464 w 991638"/>
              <a:gd name="connsiteY9" fmla="*/ 552262 h 1201093"/>
              <a:gd name="connsiteX10" fmla="*/ 66392 w 991638"/>
              <a:gd name="connsiteY10" fmla="*/ 633743 h 1201093"/>
              <a:gd name="connsiteX11" fmla="*/ 15089 w 991638"/>
              <a:gd name="connsiteY11" fmla="*/ 715224 h 1201093"/>
              <a:gd name="connsiteX12" fmla="*/ 21125 w 991638"/>
              <a:gd name="connsiteY12" fmla="*/ 787652 h 1201093"/>
              <a:gd name="connsiteX13" fmla="*/ 0 w 991638"/>
              <a:gd name="connsiteY13" fmla="*/ 811794 h 1201093"/>
              <a:gd name="connsiteX14" fmla="*/ 0 w 991638"/>
              <a:gd name="connsiteY14" fmla="*/ 838955 h 1201093"/>
              <a:gd name="connsiteX15" fmla="*/ 576404 w 991638"/>
              <a:gd name="connsiteY15" fmla="*/ 1170915 h 1201093"/>
              <a:gd name="connsiteX16" fmla="*/ 908365 w 991638"/>
              <a:gd name="connsiteY16" fmla="*/ 1201093 h 1201093"/>
              <a:gd name="connsiteX17" fmla="*/ 991638 w 991638"/>
              <a:gd name="connsiteY17" fmla="*/ 112071 h 1201093"/>
              <a:gd name="connsiteX18" fmla="*/ 223319 w 991638"/>
              <a:gd name="connsiteY18" fmla="*/ 0 h 120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91638" h="1201093">
                <a:moveTo>
                  <a:pt x="223319" y="0"/>
                </a:moveTo>
                <a:lnTo>
                  <a:pt x="199177" y="172016"/>
                </a:lnTo>
                <a:lnTo>
                  <a:pt x="108642" y="147873"/>
                </a:lnTo>
                <a:lnTo>
                  <a:pt x="75446" y="223319"/>
                </a:lnTo>
                <a:lnTo>
                  <a:pt x="84499" y="286693"/>
                </a:lnTo>
                <a:lnTo>
                  <a:pt x="66392" y="344032"/>
                </a:lnTo>
                <a:lnTo>
                  <a:pt x="78464" y="383264"/>
                </a:lnTo>
                <a:lnTo>
                  <a:pt x="132785" y="510012"/>
                </a:lnTo>
                <a:lnTo>
                  <a:pt x="132785" y="528119"/>
                </a:lnTo>
                <a:lnTo>
                  <a:pt x="78464" y="552262"/>
                </a:lnTo>
                <a:lnTo>
                  <a:pt x="66392" y="633743"/>
                </a:lnTo>
                <a:lnTo>
                  <a:pt x="15089" y="715224"/>
                </a:lnTo>
                <a:lnTo>
                  <a:pt x="21125" y="787652"/>
                </a:lnTo>
                <a:lnTo>
                  <a:pt x="0" y="811794"/>
                </a:lnTo>
                <a:lnTo>
                  <a:pt x="0" y="838955"/>
                </a:lnTo>
                <a:lnTo>
                  <a:pt x="576404" y="1170915"/>
                </a:lnTo>
                <a:lnTo>
                  <a:pt x="908365" y="1201093"/>
                </a:lnTo>
                <a:lnTo>
                  <a:pt x="991638" y="112071"/>
                </a:lnTo>
                <a:lnTo>
                  <a:pt x="223319" y="0"/>
                </a:lnTo>
                <a:close/>
              </a:path>
            </a:pathLst>
          </a:custGeom>
          <a:solidFill>
            <a:schemeClr val="accent4"/>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28" name="Freeform 10">
            <a:extLst>
              <a:ext uri="{FF2B5EF4-FFF2-40B4-BE49-F238E27FC236}">
                <a16:creationId xmlns:a16="http://schemas.microsoft.com/office/drawing/2014/main" id="{9CC93ACB-320A-4061-8BBB-9AC9CAC3BC43}"/>
              </a:ext>
            </a:extLst>
          </p:cNvPr>
          <p:cNvSpPr/>
          <p:nvPr/>
        </p:nvSpPr>
        <p:spPr>
          <a:xfrm>
            <a:off x="5910556" y="2927188"/>
            <a:ext cx="547807" cy="589738"/>
          </a:xfrm>
          <a:custGeom>
            <a:avLst/>
            <a:gdLst>
              <a:gd name="connsiteX0" fmla="*/ 87517 w 1026059"/>
              <a:gd name="connsiteY0" fmla="*/ 0 h 1107540"/>
              <a:gd name="connsiteX1" fmla="*/ 0 w 1026059"/>
              <a:gd name="connsiteY1" fmla="*/ 1098487 h 1107540"/>
              <a:gd name="connsiteX2" fmla="*/ 165980 w 1026059"/>
              <a:gd name="connsiteY2" fmla="*/ 1107540 h 1107540"/>
              <a:gd name="connsiteX3" fmla="*/ 172016 w 1026059"/>
              <a:gd name="connsiteY3" fmla="*/ 1029077 h 1107540"/>
              <a:gd name="connsiteX4" fmla="*/ 416459 w 1026059"/>
              <a:gd name="connsiteY4" fmla="*/ 1032095 h 1107540"/>
              <a:gd name="connsiteX5" fmla="*/ 425513 w 1026059"/>
              <a:gd name="connsiteY5" fmla="*/ 992863 h 1107540"/>
              <a:gd name="connsiteX6" fmla="*/ 1010970 w 1026059"/>
              <a:gd name="connsiteY6" fmla="*/ 1020023 h 1107540"/>
              <a:gd name="connsiteX7" fmla="*/ 1026059 w 1026059"/>
              <a:gd name="connsiteY7" fmla="*/ 54321 h 1107540"/>
              <a:gd name="connsiteX8" fmla="*/ 377228 w 1026059"/>
              <a:gd name="connsiteY8" fmla="*/ 24142 h 1107540"/>
              <a:gd name="connsiteX9" fmla="*/ 238408 w 1026059"/>
              <a:gd name="connsiteY9" fmla="*/ 9053 h 1107540"/>
              <a:gd name="connsiteX10" fmla="*/ 87517 w 1026059"/>
              <a:gd name="connsiteY10" fmla="*/ 0 h 1107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6059" h="1107540">
                <a:moveTo>
                  <a:pt x="87517" y="0"/>
                </a:moveTo>
                <a:lnTo>
                  <a:pt x="0" y="1098487"/>
                </a:lnTo>
                <a:lnTo>
                  <a:pt x="165980" y="1107540"/>
                </a:lnTo>
                <a:lnTo>
                  <a:pt x="172016" y="1029077"/>
                </a:lnTo>
                <a:lnTo>
                  <a:pt x="416459" y="1032095"/>
                </a:lnTo>
                <a:lnTo>
                  <a:pt x="425513" y="992863"/>
                </a:lnTo>
                <a:lnTo>
                  <a:pt x="1010970" y="1020023"/>
                </a:lnTo>
                <a:lnTo>
                  <a:pt x="1026059" y="54321"/>
                </a:lnTo>
                <a:lnTo>
                  <a:pt x="377228" y="24142"/>
                </a:lnTo>
                <a:lnTo>
                  <a:pt x="238408" y="9053"/>
                </a:lnTo>
                <a:lnTo>
                  <a:pt x="87517" y="0"/>
                </a:lnTo>
                <a:close/>
              </a:path>
            </a:pathLst>
          </a:custGeom>
          <a:solidFill>
            <a:schemeClr val="accent4"/>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29" name="Freeform 11">
            <a:extLst>
              <a:ext uri="{FF2B5EF4-FFF2-40B4-BE49-F238E27FC236}">
                <a16:creationId xmlns:a16="http://schemas.microsoft.com/office/drawing/2014/main" id="{7A297B68-548A-416D-BAB6-A772A341E24A}"/>
              </a:ext>
            </a:extLst>
          </p:cNvPr>
          <p:cNvSpPr/>
          <p:nvPr/>
        </p:nvSpPr>
        <p:spPr>
          <a:xfrm>
            <a:off x="5956348" y="2510057"/>
            <a:ext cx="585967" cy="447591"/>
          </a:xfrm>
          <a:custGeom>
            <a:avLst/>
            <a:gdLst>
              <a:gd name="connsiteX0" fmla="*/ 54321 w 1083398"/>
              <a:gd name="connsiteY0" fmla="*/ 0 h 838954"/>
              <a:gd name="connsiteX1" fmla="*/ 0 w 1083398"/>
              <a:gd name="connsiteY1" fmla="*/ 778598 h 838954"/>
              <a:gd name="connsiteX2" fmla="*/ 359121 w 1083398"/>
              <a:gd name="connsiteY2" fmla="*/ 811794 h 838954"/>
              <a:gd name="connsiteX3" fmla="*/ 926471 w 1083398"/>
              <a:gd name="connsiteY3" fmla="*/ 838954 h 838954"/>
              <a:gd name="connsiteX4" fmla="*/ 1071327 w 1083398"/>
              <a:gd name="connsiteY4" fmla="*/ 832919 h 838954"/>
              <a:gd name="connsiteX5" fmla="*/ 1083398 w 1083398"/>
              <a:gd name="connsiteY5" fmla="*/ 69410 h 838954"/>
              <a:gd name="connsiteX6" fmla="*/ 639778 w 1083398"/>
              <a:gd name="connsiteY6" fmla="*/ 45267 h 838954"/>
              <a:gd name="connsiteX7" fmla="*/ 416460 w 1083398"/>
              <a:gd name="connsiteY7" fmla="*/ 27160 h 838954"/>
              <a:gd name="connsiteX8" fmla="*/ 54321 w 1083398"/>
              <a:gd name="connsiteY8" fmla="*/ 0 h 838954"/>
              <a:gd name="connsiteX0" fmla="*/ 68618 w 1097695"/>
              <a:gd name="connsiteY0" fmla="*/ 0 h 838954"/>
              <a:gd name="connsiteX1" fmla="*/ 0 w 1097695"/>
              <a:gd name="connsiteY1" fmla="*/ 780977 h 838954"/>
              <a:gd name="connsiteX2" fmla="*/ 373418 w 1097695"/>
              <a:gd name="connsiteY2" fmla="*/ 811794 h 838954"/>
              <a:gd name="connsiteX3" fmla="*/ 940768 w 1097695"/>
              <a:gd name="connsiteY3" fmla="*/ 838954 h 838954"/>
              <a:gd name="connsiteX4" fmla="*/ 1085624 w 1097695"/>
              <a:gd name="connsiteY4" fmla="*/ 832919 h 838954"/>
              <a:gd name="connsiteX5" fmla="*/ 1097695 w 1097695"/>
              <a:gd name="connsiteY5" fmla="*/ 69410 h 838954"/>
              <a:gd name="connsiteX6" fmla="*/ 654075 w 1097695"/>
              <a:gd name="connsiteY6" fmla="*/ 45267 h 838954"/>
              <a:gd name="connsiteX7" fmla="*/ 430757 w 1097695"/>
              <a:gd name="connsiteY7" fmla="*/ 27160 h 838954"/>
              <a:gd name="connsiteX8" fmla="*/ 68618 w 1097695"/>
              <a:gd name="connsiteY8" fmla="*/ 0 h 83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695" h="838954">
                <a:moveTo>
                  <a:pt x="68618" y="0"/>
                </a:moveTo>
                <a:lnTo>
                  <a:pt x="0" y="780977"/>
                </a:lnTo>
                <a:lnTo>
                  <a:pt x="373418" y="811794"/>
                </a:lnTo>
                <a:lnTo>
                  <a:pt x="940768" y="838954"/>
                </a:lnTo>
                <a:lnTo>
                  <a:pt x="1085624" y="832919"/>
                </a:lnTo>
                <a:lnTo>
                  <a:pt x="1097695" y="69410"/>
                </a:lnTo>
                <a:lnTo>
                  <a:pt x="654075" y="45267"/>
                </a:lnTo>
                <a:lnTo>
                  <a:pt x="430757" y="27160"/>
                </a:lnTo>
                <a:lnTo>
                  <a:pt x="68618" y="0"/>
                </a:lnTo>
                <a:close/>
              </a:path>
            </a:pathLst>
          </a:custGeom>
          <a:solidFill>
            <a:schemeClr val="accent4"/>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30" name="Freeform 12">
            <a:extLst>
              <a:ext uri="{FF2B5EF4-FFF2-40B4-BE49-F238E27FC236}">
                <a16:creationId xmlns:a16="http://schemas.microsoft.com/office/drawing/2014/main" id="{254816B6-1FB3-4B60-A526-608C27A60A21}"/>
              </a:ext>
            </a:extLst>
          </p:cNvPr>
          <p:cNvSpPr/>
          <p:nvPr/>
        </p:nvSpPr>
        <p:spPr>
          <a:xfrm>
            <a:off x="5839324" y="2088695"/>
            <a:ext cx="559679" cy="453514"/>
          </a:xfrm>
          <a:custGeom>
            <a:avLst/>
            <a:gdLst>
              <a:gd name="connsiteX0" fmla="*/ 81481 w 1047184"/>
              <a:gd name="connsiteY0" fmla="*/ 0 h 851025"/>
              <a:gd name="connsiteX1" fmla="*/ 12071 w 1047184"/>
              <a:gd name="connsiteY1" fmla="*/ 576404 h 851025"/>
              <a:gd name="connsiteX2" fmla="*/ 0 w 1047184"/>
              <a:gd name="connsiteY2" fmla="*/ 751437 h 851025"/>
              <a:gd name="connsiteX3" fmla="*/ 289711 w 1047184"/>
              <a:gd name="connsiteY3" fmla="*/ 796705 h 851025"/>
              <a:gd name="connsiteX4" fmla="*/ 1017006 w 1047184"/>
              <a:gd name="connsiteY4" fmla="*/ 851025 h 851025"/>
              <a:gd name="connsiteX5" fmla="*/ 1047184 w 1047184"/>
              <a:gd name="connsiteY5" fmla="*/ 78463 h 851025"/>
              <a:gd name="connsiteX6" fmla="*/ 81481 w 1047184"/>
              <a:gd name="connsiteY6" fmla="*/ 0 h 85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184" h="851025">
                <a:moveTo>
                  <a:pt x="81481" y="0"/>
                </a:moveTo>
                <a:lnTo>
                  <a:pt x="12071" y="576404"/>
                </a:lnTo>
                <a:lnTo>
                  <a:pt x="0" y="751437"/>
                </a:lnTo>
                <a:lnTo>
                  <a:pt x="289711" y="796705"/>
                </a:lnTo>
                <a:lnTo>
                  <a:pt x="1017006" y="851025"/>
                </a:lnTo>
                <a:lnTo>
                  <a:pt x="1047184" y="78463"/>
                </a:lnTo>
                <a:lnTo>
                  <a:pt x="81481" y="0"/>
                </a:lnTo>
                <a:close/>
              </a:path>
            </a:pathLst>
          </a:custGeom>
          <a:solidFill>
            <a:schemeClr val="accent4"/>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31" name="Freeform 13">
            <a:extLst>
              <a:ext uri="{FF2B5EF4-FFF2-40B4-BE49-F238E27FC236}">
                <a16:creationId xmlns:a16="http://schemas.microsoft.com/office/drawing/2014/main" id="{C9E17DD5-757D-4EB4-90E8-E3961208852B}"/>
              </a:ext>
            </a:extLst>
          </p:cNvPr>
          <p:cNvSpPr/>
          <p:nvPr/>
        </p:nvSpPr>
        <p:spPr>
          <a:xfrm>
            <a:off x="5578989" y="1635181"/>
            <a:ext cx="841215" cy="507665"/>
          </a:xfrm>
          <a:custGeom>
            <a:avLst/>
            <a:gdLst>
              <a:gd name="connsiteX0" fmla="*/ 27160 w 1572285"/>
              <a:gd name="connsiteY0" fmla="*/ 0 h 944578"/>
              <a:gd name="connsiteX1" fmla="*/ 24142 w 1572285"/>
              <a:gd name="connsiteY1" fmla="*/ 63374 h 944578"/>
              <a:gd name="connsiteX2" fmla="*/ 0 w 1572285"/>
              <a:gd name="connsiteY2" fmla="*/ 129766 h 944578"/>
              <a:gd name="connsiteX3" fmla="*/ 12071 w 1572285"/>
              <a:gd name="connsiteY3" fmla="*/ 301782 h 944578"/>
              <a:gd name="connsiteX4" fmla="*/ 69410 w 1572285"/>
              <a:gd name="connsiteY4" fmla="*/ 374210 h 944578"/>
              <a:gd name="connsiteX5" fmla="*/ 93552 w 1572285"/>
              <a:gd name="connsiteY5" fmla="*/ 422495 h 944578"/>
              <a:gd name="connsiteX6" fmla="*/ 132784 w 1572285"/>
              <a:gd name="connsiteY6" fmla="*/ 455691 h 944578"/>
              <a:gd name="connsiteX7" fmla="*/ 162962 w 1572285"/>
              <a:gd name="connsiteY7" fmla="*/ 485869 h 944578"/>
              <a:gd name="connsiteX8" fmla="*/ 135802 w 1572285"/>
              <a:gd name="connsiteY8" fmla="*/ 567350 h 944578"/>
              <a:gd name="connsiteX9" fmla="*/ 144855 w 1572285"/>
              <a:gd name="connsiteY9" fmla="*/ 618653 h 944578"/>
              <a:gd name="connsiteX10" fmla="*/ 111659 w 1572285"/>
              <a:gd name="connsiteY10" fmla="*/ 645814 h 944578"/>
              <a:gd name="connsiteX11" fmla="*/ 117695 w 1572285"/>
              <a:gd name="connsiteY11" fmla="*/ 679010 h 944578"/>
              <a:gd name="connsiteX12" fmla="*/ 190122 w 1572285"/>
              <a:gd name="connsiteY12" fmla="*/ 675992 h 944578"/>
              <a:gd name="connsiteX13" fmla="*/ 208229 w 1572285"/>
              <a:gd name="connsiteY13" fmla="*/ 739366 h 944578"/>
              <a:gd name="connsiteX14" fmla="*/ 214265 w 1572285"/>
              <a:gd name="connsiteY14" fmla="*/ 775580 h 944578"/>
              <a:gd name="connsiteX15" fmla="*/ 235390 w 1572285"/>
              <a:gd name="connsiteY15" fmla="*/ 817830 h 944578"/>
              <a:gd name="connsiteX16" fmla="*/ 235390 w 1572285"/>
              <a:gd name="connsiteY16" fmla="*/ 848008 h 944578"/>
              <a:gd name="connsiteX17" fmla="*/ 307817 w 1572285"/>
              <a:gd name="connsiteY17" fmla="*/ 935525 h 944578"/>
              <a:gd name="connsiteX18" fmla="*/ 404388 w 1572285"/>
              <a:gd name="connsiteY18" fmla="*/ 917418 h 944578"/>
              <a:gd name="connsiteX19" fmla="*/ 422495 w 1572285"/>
              <a:gd name="connsiteY19" fmla="*/ 938542 h 944578"/>
              <a:gd name="connsiteX20" fmla="*/ 506994 w 1572285"/>
              <a:gd name="connsiteY20" fmla="*/ 899311 h 944578"/>
              <a:gd name="connsiteX21" fmla="*/ 546225 w 1572285"/>
              <a:gd name="connsiteY21" fmla="*/ 944578 h 944578"/>
              <a:gd name="connsiteX22" fmla="*/ 564332 w 1572285"/>
              <a:gd name="connsiteY22" fmla="*/ 844990 h 944578"/>
              <a:gd name="connsiteX23" fmla="*/ 1530035 w 1572285"/>
              <a:gd name="connsiteY23" fmla="*/ 935525 h 944578"/>
              <a:gd name="connsiteX24" fmla="*/ 1572285 w 1572285"/>
              <a:gd name="connsiteY24" fmla="*/ 190123 h 944578"/>
              <a:gd name="connsiteX25" fmla="*/ 1189021 w 1572285"/>
              <a:gd name="connsiteY25" fmla="*/ 156927 h 944578"/>
              <a:gd name="connsiteX26" fmla="*/ 1007952 w 1572285"/>
              <a:gd name="connsiteY26" fmla="*/ 141837 h 944578"/>
              <a:gd name="connsiteX27" fmla="*/ 908364 w 1572285"/>
              <a:gd name="connsiteY27" fmla="*/ 138820 h 944578"/>
              <a:gd name="connsiteX28" fmla="*/ 742384 w 1572285"/>
              <a:gd name="connsiteY28" fmla="*/ 111659 h 944578"/>
              <a:gd name="connsiteX29" fmla="*/ 597528 w 1572285"/>
              <a:gd name="connsiteY29" fmla="*/ 93552 h 944578"/>
              <a:gd name="connsiteX30" fmla="*/ 27160 w 1572285"/>
              <a:gd name="connsiteY30" fmla="*/ 0 h 944578"/>
              <a:gd name="connsiteX0" fmla="*/ 27160 w 1572285"/>
              <a:gd name="connsiteY0" fmla="*/ 0 h 944594"/>
              <a:gd name="connsiteX1" fmla="*/ 24142 w 1572285"/>
              <a:gd name="connsiteY1" fmla="*/ 63374 h 944594"/>
              <a:gd name="connsiteX2" fmla="*/ 0 w 1572285"/>
              <a:gd name="connsiteY2" fmla="*/ 129766 h 944594"/>
              <a:gd name="connsiteX3" fmla="*/ 12071 w 1572285"/>
              <a:gd name="connsiteY3" fmla="*/ 301782 h 944594"/>
              <a:gd name="connsiteX4" fmla="*/ 69410 w 1572285"/>
              <a:gd name="connsiteY4" fmla="*/ 374210 h 944594"/>
              <a:gd name="connsiteX5" fmla="*/ 93552 w 1572285"/>
              <a:gd name="connsiteY5" fmla="*/ 422495 h 944594"/>
              <a:gd name="connsiteX6" fmla="*/ 132784 w 1572285"/>
              <a:gd name="connsiteY6" fmla="*/ 455691 h 944594"/>
              <a:gd name="connsiteX7" fmla="*/ 162962 w 1572285"/>
              <a:gd name="connsiteY7" fmla="*/ 485869 h 944594"/>
              <a:gd name="connsiteX8" fmla="*/ 135802 w 1572285"/>
              <a:gd name="connsiteY8" fmla="*/ 567350 h 944594"/>
              <a:gd name="connsiteX9" fmla="*/ 144855 w 1572285"/>
              <a:gd name="connsiteY9" fmla="*/ 618653 h 944594"/>
              <a:gd name="connsiteX10" fmla="*/ 111659 w 1572285"/>
              <a:gd name="connsiteY10" fmla="*/ 645814 h 944594"/>
              <a:gd name="connsiteX11" fmla="*/ 117695 w 1572285"/>
              <a:gd name="connsiteY11" fmla="*/ 679010 h 944594"/>
              <a:gd name="connsiteX12" fmla="*/ 190122 w 1572285"/>
              <a:gd name="connsiteY12" fmla="*/ 675992 h 944594"/>
              <a:gd name="connsiteX13" fmla="*/ 208229 w 1572285"/>
              <a:gd name="connsiteY13" fmla="*/ 739366 h 944594"/>
              <a:gd name="connsiteX14" fmla="*/ 214265 w 1572285"/>
              <a:gd name="connsiteY14" fmla="*/ 775580 h 944594"/>
              <a:gd name="connsiteX15" fmla="*/ 235390 w 1572285"/>
              <a:gd name="connsiteY15" fmla="*/ 817830 h 944594"/>
              <a:gd name="connsiteX16" fmla="*/ 235390 w 1572285"/>
              <a:gd name="connsiteY16" fmla="*/ 848008 h 944594"/>
              <a:gd name="connsiteX17" fmla="*/ 307817 w 1572285"/>
              <a:gd name="connsiteY17" fmla="*/ 935525 h 944594"/>
              <a:gd name="connsiteX18" fmla="*/ 404388 w 1572285"/>
              <a:gd name="connsiteY18" fmla="*/ 917418 h 944594"/>
              <a:gd name="connsiteX19" fmla="*/ 422495 w 1572285"/>
              <a:gd name="connsiteY19" fmla="*/ 938542 h 944594"/>
              <a:gd name="connsiteX20" fmla="*/ 506994 w 1572285"/>
              <a:gd name="connsiteY20" fmla="*/ 899311 h 944594"/>
              <a:gd name="connsiteX21" fmla="*/ 557802 w 1572285"/>
              <a:gd name="connsiteY21" fmla="*/ 944594 h 944594"/>
              <a:gd name="connsiteX22" fmla="*/ 564332 w 1572285"/>
              <a:gd name="connsiteY22" fmla="*/ 844990 h 944594"/>
              <a:gd name="connsiteX23" fmla="*/ 1530035 w 1572285"/>
              <a:gd name="connsiteY23" fmla="*/ 935525 h 944594"/>
              <a:gd name="connsiteX24" fmla="*/ 1572285 w 1572285"/>
              <a:gd name="connsiteY24" fmla="*/ 190123 h 944594"/>
              <a:gd name="connsiteX25" fmla="*/ 1189021 w 1572285"/>
              <a:gd name="connsiteY25" fmla="*/ 156927 h 944594"/>
              <a:gd name="connsiteX26" fmla="*/ 1007952 w 1572285"/>
              <a:gd name="connsiteY26" fmla="*/ 141837 h 944594"/>
              <a:gd name="connsiteX27" fmla="*/ 908364 w 1572285"/>
              <a:gd name="connsiteY27" fmla="*/ 138820 h 944594"/>
              <a:gd name="connsiteX28" fmla="*/ 742384 w 1572285"/>
              <a:gd name="connsiteY28" fmla="*/ 111659 h 944594"/>
              <a:gd name="connsiteX29" fmla="*/ 597528 w 1572285"/>
              <a:gd name="connsiteY29" fmla="*/ 93552 h 944594"/>
              <a:gd name="connsiteX30" fmla="*/ 27160 w 1572285"/>
              <a:gd name="connsiteY30"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71625 w 1574500"/>
              <a:gd name="connsiteY4" fmla="*/ 374210 h 944594"/>
              <a:gd name="connsiteX5" fmla="*/ 95767 w 1574500"/>
              <a:gd name="connsiteY5" fmla="*/ 422495 h 944594"/>
              <a:gd name="connsiteX6" fmla="*/ 134999 w 1574500"/>
              <a:gd name="connsiteY6" fmla="*/ 455691 h 944594"/>
              <a:gd name="connsiteX7" fmla="*/ 165177 w 1574500"/>
              <a:gd name="connsiteY7" fmla="*/ 485869 h 944594"/>
              <a:gd name="connsiteX8" fmla="*/ 138017 w 1574500"/>
              <a:gd name="connsiteY8" fmla="*/ 567350 h 944594"/>
              <a:gd name="connsiteX9" fmla="*/ 147070 w 1574500"/>
              <a:gd name="connsiteY9" fmla="*/ 618653 h 944594"/>
              <a:gd name="connsiteX10" fmla="*/ 113874 w 1574500"/>
              <a:gd name="connsiteY10" fmla="*/ 645814 h 944594"/>
              <a:gd name="connsiteX11" fmla="*/ 119910 w 1574500"/>
              <a:gd name="connsiteY11" fmla="*/ 679010 h 944594"/>
              <a:gd name="connsiteX12" fmla="*/ 192337 w 1574500"/>
              <a:gd name="connsiteY12" fmla="*/ 675992 h 944594"/>
              <a:gd name="connsiteX13" fmla="*/ 210444 w 1574500"/>
              <a:gd name="connsiteY13" fmla="*/ 739366 h 944594"/>
              <a:gd name="connsiteX14" fmla="*/ 216480 w 1574500"/>
              <a:gd name="connsiteY14" fmla="*/ 775580 h 944594"/>
              <a:gd name="connsiteX15" fmla="*/ 237605 w 1574500"/>
              <a:gd name="connsiteY15" fmla="*/ 817830 h 944594"/>
              <a:gd name="connsiteX16" fmla="*/ 237605 w 1574500"/>
              <a:gd name="connsiteY16" fmla="*/ 848008 h 944594"/>
              <a:gd name="connsiteX17" fmla="*/ 310032 w 1574500"/>
              <a:gd name="connsiteY17" fmla="*/ 935525 h 944594"/>
              <a:gd name="connsiteX18" fmla="*/ 406603 w 1574500"/>
              <a:gd name="connsiteY18" fmla="*/ 917418 h 944594"/>
              <a:gd name="connsiteX19" fmla="*/ 424710 w 1574500"/>
              <a:gd name="connsiteY19" fmla="*/ 938542 h 944594"/>
              <a:gd name="connsiteX20" fmla="*/ 509209 w 1574500"/>
              <a:gd name="connsiteY20" fmla="*/ 899311 h 944594"/>
              <a:gd name="connsiteX21" fmla="*/ 560017 w 1574500"/>
              <a:gd name="connsiteY21" fmla="*/ 944594 h 944594"/>
              <a:gd name="connsiteX22" fmla="*/ 566547 w 1574500"/>
              <a:gd name="connsiteY22" fmla="*/ 844990 h 944594"/>
              <a:gd name="connsiteX23" fmla="*/ 1532250 w 1574500"/>
              <a:gd name="connsiteY23" fmla="*/ 935525 h 944594"/>
              <a:gd name="connsiteX24" fmla="*/ 1574500 w 1574500"/>
              <a:gd name="connsiteY24" fmla="*/ 190123 h 944594"/>
              <a:gd name="connsiteX25" fmla="*/ 1191236 w 1574500"/>
              <a:gd name="connsiteY25" fmla="*/ 156927 h 944594"/>
              <a:gd name="connsiteX26" fmla="*/ 1010167 w 1574500"/>
              <a:gd name="connsiteY26" fmla="*/ 141837 h 944594"/>
              <a:gd name="connsiteX27" fmla="*/ 910579 w 1574500"/>
              <a:gd name="connsiteY27" fmla="*/ 138820 h 944594"/>
              <a:gd name="connsiteX28" fmla="*/ 744599 w 1574500"/>
              <a:gd name="connsiteY28" fmla="*/ 111659 h 944594"/>
              <a:gd name="connsiteX29" fmla="*/ 599743 w 1574500"/>
              <a:gd name="connsiteY29" fmla="*/ 93552 h 944594"/>
              <a:gd name="connsiteX30" fmla="*/ 29375 w 1574500"/>
              <a:gd name="connsiteY30"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95767 w 1574500"/>
              <a:gd name="connsiteY4" fmla="*/ 422495 h 944594"/>
              <a:gd name="connsiteX5" fmla="*/ 134999 w 1574500"/>
              <a:gd name="connsiteY5" fmla="*/ 455691 h 944594"/>
              <a:gd name="connsiteX6" fmla="*/ 165177 w 1574500"/>
              <a:gd name="connsiteY6" fmla="*/ 485869 h 944594"/>
              <a:gd name="connsiteX7" fmla="*/ 138017 w 1574500"/>
              <a:gd name="connsiteY7" fmla="*/ 567350 h 944594"/>
              <a:gd name="connsiteX8" fmla="*/ 147070 w 1574500"/>
              <a:gd name="connsiteY8" fmla="*/ 618653 h 944594"/>
              <a:gd name="connsiteX9" fmla="*/ 113874 w 1574500"/>
              <a:gd name="connsiteY9" fmla="*/ 645814 h 944594"/>
              <a:gd name="connsiteX10" fmla="*/ 119910 w 1574500"/>
              <a:gd name="connsiteY10" fmla="*/ 679010 h 944594"/>
              <a:gd name="connsiteX11" fmla="*/ 192337 w 1574500"/>
              <a:gd name="connsiteY11" fmla="*/ 675992 h 944594"/>
              <a:gd name="connsiteX12" fmla="*/ 210444 w 1574500"/>
              <a:gd name="connsiteY12" fmla="*/ 739366 h 944594"/>
              <a:gd name="connsiteX13" fmla="*/ 216480 w 1574500"/>
              <a:gd name="connsiteY13" fmla="*/ 775580 h 944594"/>
              <a:gd name="connsiteX14" fmla="*/ 237605 w 1574500"/>
              <a:gd name="connsiteY14" fmla="*/ 817830 h 944594"/>
              <a:gd name="connsiteX15" fmla="*/ 237605 w 1574500"/>
              <a:gd name="connsiteY15" fmla="*/ 848008 h 944594"/>
              <a:gd name="connsiteX16" fmla="*/ 310032 w 1574500"/>
              <a:gd name="connsiteY16" fmla="*/ 935525 h 944594"/>
              <a:gd name="connsiteX17" fmla="*/ 406603 w 1574500"/>
              <a:gd name="connsiteY17" fmla="*/ 917418 h 944594"/>
              <a:gd name="connsiteX18" fmla="*/ 424710 w 1574500"/>
              <a:gd name="connsiteY18" fmla="*/ 938542 h 944594"/>
              <a:gd name="connsiteX19" fmla="*/ 509209 w 1574500"/>
              <a:gd name="connsiteY19" fmla="*/ 899311 h 944594"/>
              <a:gd name="connsiteX20" fmla="*/ 560017 w 1574500"/>
              <a:gd name="connsiteY20" fmla="*/ 944594 h 944594"/>
              <a:gd name="connsiteX21" fmla="*/ 566547 w 1574500"/>
              <a:gd name="connsiteY21" fmla="*/ 844990 h 944594"/>
              <a:gd name="connsiteX22" fmla="*/ 1532250 w 1574500"/>
              <a:gd name="connsiteY22" fmla="*/ 935525 h 944594"/>
              <a:gd name="connsiteX23" fmla="*/ 1574500 w 1574500"/>
              <a:gd name="connsiteY23" fmla="*/ 190123 h 944594"/>
              <a:gd name="connsiteX24" fmla="*/ 1191236 w 1574500"/>
              <a:gd name="connsiteY24" fmla="*/ 156927 h 944594"/>
              <a:gd name="connsiteX25" fmla="*/ 1010167 w 1574500"/>
              <a:gd name="connsiteY25" fmla="*/ 141837 h 944594"/>
              <a:gd name="connsiteX26" fmla="*/ 910579 w 1574500"/>
              <a:gd name="connsiteY26" fmla="*/ 138820 h 944594"/>
              <a:gd name="connsiteX27" fmla="*/ 744599 w 1574500"/>
              <a:gd name="connsiteY27" fmla="*/ 111659 h 944594"/>
              <a:gd name="connsiteX28" fmla="*/ 599743 w 1574500"/>
              <a:gd name="connsiteY28" fmla="*/ 93552 h 944594"/>
              <a:gd name="connsiteX29" fmla="*/ 29375 w 1574500"/>
              <a:gd name="connsiteY29"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95767 w 1574500"/>
              <a:gd name="connsiteY4" fmla="*/ 422495 h 944594"/>
              <a:gd name="connsiteX5" fmla="*/ 165177 w 1574500"/>
              <a:gd name="connsiteY5" fmla="*/ 485869 h 944594"/>
              <a:gd name="connsiteX6" fmla="*/ 138017 w 1574500"/>
              <a:gd name="connsiteY6" fmla="*/ 56735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65177 w 1574500"/>
              <a:gd name="connsiteY5" fmla="*/ 485869 h 944594"/>
              <a:gd name="connsiteX6" fmla="*/ 138017 w 1574500"/>
              <a:gd name="connsiteY6" fmla="*/ 56735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38017 w 1574500"/>
              <a:gd name="connsiteY6" fmla="*/ 56735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23656 w 1574500"/>
              <a:gd name="connsiteY6" fmla="*/ 56736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23656 w 1574500"/>
              <a:gd name="connsiteY6" fmla="*/ 567360 h 944594"/>
              <a:gd name="connsiteX7" fmla="*/ 132705 w 1574500"/>
              <a:gd name="connsiteY7" fmla="*/ 61866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23656 w 1574500"/>
              <a:gd name="connsiteY6" fmla="*/ 567360 h 944594"/>
              <a:gd name="connsiteX7" fmla="*/ 132705 w 1574500"/>
              <a:gd name="connsiteY7" fmla="*/ 61866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27946 w 1574500"/>
              <a:gd name="connsiteY14" fmla="*/ 874216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52209"/>
              <a:gd name="connsiteX1" fmla="*/ 26357 w 1574500"/>
              <a:gd name="connsiteY1" fmla="*/ 63374 h 952209"/>
              <a:gd name="connsiteX2" fmla="*/ 2215 w 1574500"/>
              <a:gd name="connsiteY2" fmla="*/ 129766 h 952209"/>
              <a:gd name="connsiteX3" fmla="*/ 0 w 1574500"/>
              <a:gd name="connsiteY3" fmla="*/ 308931 h 952209"/>
              <a:gd name="connsiteX4" fmla="*/ 86191 w 1574500"/>
              <a:gd name="connsiteY4" fmla="*/ 429646 h 952209"/>
              <a:gd name="connsiteX5" fmla="*/ 148421 w 1574500"/>
              <a:gd name="connsiteY5" fmla="*/ 485877 h 952209"/>
              <a:gd name="connsiteX6" fmla="*/ 123656 w 1574500"/>
              <a:gd name="connsiteY6" fmla="*/ 567360 h 952209"/>
              <a:gd name="connsiteX7" fmla="*/ 132705 w 1574500"/>
              <a:gd name="connsiteY7" fmla="*/ 618663 h 952209"/>
              <a:gd name="connsiteX8" fmla="*/ 113874 w 1574500"/>
              <a:gd name="connsiteY8" fmla="*/ 645814 h 952209"/>
              <a:gd name="connsiteX9" fmla="*/ 119910 w 1574500"/>
              <a:gd name="connsiteY9" fmla="*/ 679010 h 952209"/>
              <a:gd name="connsiteX10" fmla="*/ 192337 w 1574500"/>
              <a:gd name="connsiteY10" fmla="*/ 675992 h 952209"/>
              <a:gd name="connsiteX11" fmla="*/ 210444 w 1574500"/>
              <a:gd name="connsiteY11" fmla="*/ 739366 h 952209"/>
              <a:gd name="connsiteX12" fmla="*/ 216480 w 1574500"/>
              <a:gd name="connsiteY12" fmla="*/ 775580 h 952209"/>
              <a:gd name="connsiteX13" fmla="*/ 237605 w 1574500"/>
              <a:gd name="connsiteY13" fmla="*/ 817830 h 952209"/>
              <a:gd name="connsiteX14" fmla="*/ 227946 w 1574500"/>
              <a:gd name="connsiteY14" fmla="*/ 874216 h 952209"/>
              <a:gd name="connsiteX15" fmla="*/ 312230 w 1574500"/>
              <a:gd name="connsiteY15" fmla="*/ 952209 h 952209"/>
              <a:gd name="connsiteX16" fmla="*/ 406603 w 1574500"/>
              <a:gd name="connsiteY16" fmla="*/ 917418 h 952209"/>
              <a:gd name="connsiteX17" fmla="*/ 424710 w 1574500"/>
              <a:gd name="connsiteY17" fmla="*/ 938542 h 952209"/>
              <a:gd name="connsiteX18" fmla="*/ 509209 w 1574500"/>
              <a:gd name="connsiteY18" fmla="*/ 899311 h 952209"/>
              <a:gd name="connsiteX19" fmla="*/ 560017 w 1574500"/>
              <a:gd name="connsiteY19" fmla="*/ 944594 h 952209"/>
              <a:gd name="connsiteX20" fmla="*/ 566547 w 1574500"/>
              <a:gd name="connsiteY20" fmla="*/ 844990 h 952209"/>
              <a:gd name="connsiteX21" fmla="*/ 1532250 w 1574500"/>
              <a:gd name="connsiteY21" fmla="*/ 935525 h 952209"/>
              <a:gd name="connsiteX22" fmla="*/ 1574500 w 1574500"/>
              <a:gd name="connsiteY22" fmla="*/ 190123 h 952209"/>
              <a:gd name="connsiteX23" fmla="*/ 1191236 w 1574500"/>
              <a:gd name="connsiteY23" fmla="*/ 156927 h 952209"/>
              <a:gd name="connsiteX24" fmla="*/ 1010167 w 1574500"/>
              <a:gd name="connsiteY24" fmla="*/ 141837 h 952209"/>
              <a:gd name="connsiteX25" fmla="*/ 910579 w 1574500"/>
              <a:gd name="connsiteY25" fmla="*/ 138820 h 952209"/>
              <a:gd name="connsiteX26" fmla="*/ 744599 w 1574500"/>
              <a:gd name="connsiteY26" fmla="*/ 111659 h 952209"/>
              <a:gd name="connsiteX27" fmla="*/ 599743 w 1574500"/>
              <a:gd name="connsiteY27" fmla="*/ 93552 h 952209"/>
              <a:gd name="connsiteX28" fmla="*/ 29375 w 1574500"/>
              <a:gd name="connsiteY28" fmla="*/ 0 h 952209"/>
              <a:gd name="connsiteX0" fmla="*/ 29375 w 1574500"/>
              <a:gd name="connsiteY0" fmla="*/ 0 h 952845"/>
              <a:gd name="connsiteX1" fmla="*/ 26357 w 1574500"/>
              <a:gd name="connsiteY1" fmla="*/ 63374 h 952845"/>
              <a:gd name="connsiteX2" fmla="*/ 2215 w 1574500"/>
              <a:gd name="connsiteY2" fmla="*/ 129766 h 952845"/>
              <a:gd name="connsiteX3" fmla="*/ 0 w 1574500"/>
              <a:gd name="connsiteY3" fmla="*/ 308931 h 952845"/>
              <a:gd name="connsiteX4" fmla="*/ 86191 w 1574500"/>
              <a:gd name="connsiteY4" fmla="*/ 429646 h 952845"/>
              <a:gd name="connsiteX5" fmla="*/ 148421 w 1574500"/>
              <a:gd name="connsiteY5" fmla="*/ 485877 h 952845"/>
              <a:gd name="connsiteX6" fmla="*/ 123656 w 1574500"/>
              <a:gd name="connsiteY6" fmla="*/ 567360 h 952845"/>
              <a:gd name="connsiteX7" fmla="*/ 132705 w 1574500"/>
              <a:gd name="connsiteY7" fmla="*/ 618663 h 952845"/>
              <a:gd name="connsiteX8" fmla="*/ 113874 w 1574500"/>
              <a:gd name="connsiteY8" fmla="*/ 645814 h 952845"/>
              <a:gd name="connsiteX9" fmla="*/ 119910 w 1574500"/>
              <a:gd name="connsiteY9" fmla="*/ 679010 h 952845"/>
              <a:gd name="connsiteX10" fmla="*/ 192337 w 1574500"/>
              <a:gd name="connsiteY10" fmla="*/ 675992 h 952845"/>
              <a:gd name="connsiteX11" fmla="*/ 210444 w 1574500"/>
              <a:gd name="connsiteY11" fmla="*/ 739366 h 952845"/>
              <a:gd name="connsiteX12" fmla="*/ 216480 w 1574500"/>
              <a:gd name="connsiteY12" fmla="*/ 775580 h 952845"/>
              <a:gd name="connsiteX13" fmla="*/ 237605 w 1574500"/>
              <a:gd name="connsiteY13" fmla="*/ 817830 h 952845"/>
              <a:gd name="connsiteX14" fmla="*/ 227946 w 1574500"/>
              <a:gd name="connsiteY14" fmla="*/ 874216 h 952845"/>
              <a:gd name="connsiteX15" fmla="*/ 312230 w 1574500"/>
              <a:gd name="connsiteY15" fmla="*/ 952209 h 952845"/>
              <a:gd name="connsiteX16" fmla="*/ 406603 w 1574500"/>
              <a:gd name="connsiteY16" fmla="*/ 917418 h 952845"/>
              <a:gd name="connsiteX17" fmla="*/ 455399 w 1574500"/>
              <a:gd name="connsiteY17" fmla="*/ 952845 h 952845"/>
              <a:gd name="connsiteX18" fmla="*/ 509209 w 1574500"/>
              <a:gd name="connsiteY18" fmla="*/ 899311 h 952845"/>
              <a:gd name="connsiteX19" fmla="*/ 560017 w 1574500"/>
              <a:gd name="connsiteY19" fmla="*/ 944594 h 952845"/>
              <a:gd name="connsiteX20" fmla="*/ 566547 w 1574500"/>
              <a:gd name="connsiteY20" fmla="*/ 844990 h 952845"/>
              <a:gd name="connsiteX21" fmla="*/ 1532250 w 1574500"/>
              <a:gd name="connsiteY21" fmla="*/ 935525 h 952845"/>
              <a:gd name="connsiteX22" fmla="*/ 1574500 w 1574500"/>
              <a:gd name="connsiteY22" fmla="*/ 190123 h 952845"/>
              <a:gd name="connsiteX23" fmla="*/ 1191236 w 1574500"/>
              <a:gd name="connsiteY23" fmla="*/ 156927 h 952845"/>
              <a:gd name="connsiteX24" fmla="*/ 1010167 w 1574500"/>
              <a:gd name="connsiteY24" fmla="*/ 141837 h 952845"/>
              <a:gd name="connsiteX25" fmla="*/ 910579 w 1574500"/>
              <a:gd name="connsiteY25" fmla="*/ 138820 h 952845"/>
              <a:gd name="connsiteX26" fmla="*/ 744599 w 1574500"/>
              <a:gd name="connsiteY26" fmla="*/ 111659 h 952845"/>
              <a:gd name="connsiteX27" fmla="*/ 599743 w 1574500"/>
              <a:gd name="connsiteY27" fmla="*/ 93552 h 952845"/>
              <a:gd name="connsiteX28" fmla="*/ 29375 w 1574500"/>
              <a:gd name="connsiteY28" fmla="*/ 0 h 952845"/>
              <a:gd name="connsiteX0" fmla="*/ 29375 w 1574500"/>
              <a:gd name="connsiteY0" fmla="*/ 0 h 952845"/>
              <a:gd name="connsiteX1" fmla="*/ 26357 w 1574500"/>
              <a:gd name="connsiteY1" fmla="*/ 63374 h 952845"/>
              <a:gd name="connsiteX2" fmla="*/ 2215 w 1574500"/>
              <a:gd name="connsiteY2" fmla="*/ 129766 h 952845"/>
              <a:gd name="connsiteX3" fmla="*/ 0 w 1574500"/>
              <a:gd name="connsiteY3" fmla="*/ 308931 h 952845"/>
              <a:gd name="connsiteX4" fmla="*/ 86191 w 1574500"/>
              <a:gd name="connsiteY4" fmla="*/ 429646 h 952845"/>
              <a:gd name="connsiteX5" fmla="*/ 148421 w 1574500"/>
              <a:gd name="connsiteY5" fmla="*/ 485877 h 952845"/>
              <a:gd name="connsiteX6" fmla="*/ 123656 w 1574500"/>
              <a:gd name="connsiteY6" fmla="*/ 567360 h 952845"/>
              <a:gd name="connsiteX7" fmla="*/ 132705 w 1574500"/>
              <a:gd name="connsiteY7" fmla="*/ 618663 h 952845"/>
              <a:gd name="connsiteX8" fmla="*/ 113874 w 1574500"/>
              <a:gd name="connsiteY8" fmla="*/ 645814 h 952845"/>
              <a:gd name="connsiteX9" fmla="*/ 119910 w 1574500"/>
              <a:gd name="connsiteY9" fmla="*/ 679010 h 952845"/>
              <a:gd name="connsiteX10" fmla="*/ 192337 w 1574500"/>
              <a:gd name="connsiteY10" fmla="*/ 675992 h 952845"/>
              <a:gd name="connsiteX11" fmla="*/ 210444 w 1574500"/>
              <a:gd name="connsiteY11" fmla="*/ 739366 h 952845"/>
              <a:gd name="connsiteX12" fmla="*/ 216480 w 1574500"/>
              <a:gd name="connsiteY12" fmla="*/ 775580 h 952845"/>
              <a:gd name="connsiteX13" fmla="*/ 237605 w 1574500"/>
              <a:gd name="connsiteY13" fmla="*/ 817830 h 952845"/>
              <a:gd name="connsiteX14" fmla="*/ 227946 w 1574500"/>
              <a:gd name="connsiteY14" fmla="*/ 874216 h 952845"/>
              <a:gd name="connsiteX15" fmla="*/ 312230 w 1574500"/>
              <a:gd name="connsiteY15" fmla="*/ 952209 h 952845"/>
              <a:gd name="connsiteX16" fmla="*/ 396844 w 1574500"/>
              <a:gd name="connsiteY16" fmla="*/ 938866 h 952845"/>
              <a:gd name="connsiteX17" fmla="*/ 455399 w 1574500"/>
              <a:gd name="connsiteY17" fmla="*/ 952845 h 952845"/>
              <a:gd name="connsiteX18" fmla="*/ 509209 w 1574500"/>
              <a:gd name="connsiteY18" fmla="*/ 899311 h 952845"/>
              <a:gd name="connsiteX19" fmla="*/ 560017 w 1574500"/>
              <a:gd name="connsiteY19" fmla="*/ 944594 h 952845"/>
              <a:gd name="connsiteX20" fmla="*/ 566547 w 1574500"/>
              <a:gd name="connsiteY20" fmla="*/ 844990 h 952845"/>
              <a:gd name="connsiteX21" fmla="*/ 1532250 w 1574500"/>
              <a:gd name="connsiteY21" fmla="*/ 935525 h 952845"/>
              <a:gd name="connsiteX22" fmla="*/ 1574500 w 1574500"/>
              <a:gd name="connsiteY22" fmla="*/ 190123 h 952845"/>
              <a:gd name="connsiteX23" fmla="*/ 1191236 w 1574500"/>
              <a:gd name="connsiteY23" fmla="*/ 156927 h 952845"/>
              <a:gd name="connsiteX24" fmla="*/ 1010167 w 1574500"/>
              <a:gd name="connsiteY24" fmla="*/ 141837 h 952845"/>
              <a:gd name="connsiteX25" fmla="*/ 910579 w 1574500"/>
              <a:gd name="connsiteY25" fmla="*/ 138820 h 952845"/>
              <a:gd name="connsiteX26" fmla="*/ 744599 w 1574500"/>
              <a:gd name="connsiteY26" fmla="*/ 111659 h 952845"/>
              <a:gd name="connsiteX27" fmla="*/ 599743 w 1574500"/>
              <a:gd name="connsiteY27" fmla="*/ 93552 h 952845"/>
              <a:gd name="connsiteX28" fmla="*/ 29375 w 1574500"/>
              <a:gd name="connsiteY28" fmla="*/ 0 h 952845"/>
              <a:gd name="connsiteX0" fmla="*/ 29375 w 1574500"/>
              <a:gd name="connsiteY0" fmla="*/ 0 h 952845"/>
              <a:gd name="connsiteX1" fmla="*/ 26357 w 1574500"/>
              <a:gd name="connsiteY1" fmla="*/ 63374 h 952845"/>
              <a:gd name="connsiteX2" fmla="*/ 2215 w 1574500"/>
              <a:gd name="connsiteY2" fmla="*/ 129766 h 952845"/>
              <a:gd name="connsiteX3" fmla="*/ 0 w 1574500"/>
              <a:gd name="connsiteY3" fmla="*/ 308931 h 952845"/>
              <a:gd name="connsiteX4" fmla="*/ 86191 w 1574500"/>
              <a:gd name="connsiteY4" fmla="*/ 429646 h 952845"/>
              <a:gd name="connsiteX5" fmla="*/ 148421 w 1574500"/>
              <a:gd name="connsiteY5" fmla="*/ 485877 h 952845"/>
              <a:gd name="connsiteX6" fmla="*/ 123656 w 1574500"/>
              <a:gd name="connsiteY6" fmla="*/ 567360 h 952845"/>
              <a:gd name="connsiteX7" fmla="*/ 132705 w 1574500"/>
              <a:gd name="connsiteY7" fmla="*/ 618663 h 952845"/>
              <a:gd name="connsiteX8" fmla="*/ 113874 w 1574500"/>
              <a:gd name="connsiteY8" fmla="*/ 645814 h 952845"/>
              <a:gd name="connsiteX9" fmla="*/ 119910 w 1574500"/>
              <a:gd name="connsiteY9" fmla="*/ 679010 h 952845"/>
              <a:gd name="connsiteX10" fmla="*/ 192337 w 1574500"/>
              <a:gd name="connsiteY10" fmla="*/ 675992 h 952845"/>
              <a:gd name="connsiteX11" fmla="*/ 210444 w 1574500"/>
              <a:gd name="connsiteY11" fmla="*/ 739366 h 952845"/>
              <a:gd name="connsiteX12" fmla="*/ 216480 w 1574500"/>
              <a:gd name="connsiteY12" fmla="*/ 775580 h 952845"/>
              <a:gd name="connsiteX13" fmla="*/ 237605 w 1574500"/>
              <a:gd name="connsiteY13" fmla="*/ 817830 h 952845"/>
              <a:gd name="connsiteX14" fmla="*/ 227946 w 1574500"/>
              <a:gd name="connsiteY14" fmla="*/ 874216 h 952845"/>
              <a:gd name="connsiteX15" fmla="*/ 312230 w 1574500"/>
              <a:gd name="connsiteY15" fmla="*/ 952209 h 952845"/>
              <a:gd name="connsiteX16" fmla="*/ 396844 w 1574500"/>
              <a:gd name="connsiteY16" fmla="*/ 938866 h 952845"/>
              <a:gd name="connsiteX17" fmla="*/ 455399 w 1574500"/>
              <a:gd name="connsiteY17" fmla="*/ 952845 h 952845"/>
              <a:gd name="connsiteX18" fmla="*/ 513669 w 1574500"/>
              <a:gd name="connsiteY18" fmla="*/ 904089 h 952845"/>
              <a:gd name="connsiteX19" fmla="*/ 560017 w 1574500"/>
              <a:gd name="connsiteY19" fmla="*/ 944594 h 952845"/>
              <a:gd name="connsiteX20" fmla="*/ 566547 w 1574500"/>
              <a:gd name="connsiteY20" fmla="*/ 844990 h 952845"/>
              <a:gd name="connsiteX21" fmla="*/ 1532250 w 1574500"/>
              <a:gd name="connsiteY21" fmla="*/ 935525 h 952845"/>
              <a:gd name="connsiteX22" fmla="*/ 1574500 w 1574500"/>
              <a:gd name="connsiteY22" fmla="*/ 190123 h 952845"/>
              <a:gd name="connsiteX23" fmla="*/ 1191236 w 1574500"/>
              <a:gd name="connsiteY23" fmla="*/ 156927 h 952845"/>
              <a:gd name="connsiteX24" fmla="*/ 1010167 w 1574500"/>
              <a:gd name="connsiteY24" fmla="*/ 141837 h 952845"/>
              <a:gd name="connsiteX25" fmla="*/ 910579 w 1574500"/>
              <a:gd name="connsiteY25" fmla="*/ 138820 h 952845"/>
              <a:gd name="connsiteX26" fmla="*/ 744599 w 1574500"/>
              <a:gd name="connsiteY26" fmla="*/ 111659 h 952845"/>
              <a:gd name="connsiteX27" fmla="*/ 599743 w 1574500"/>
              <a:gd name="connsiteY27" fmla="*/ 93552 h 952845"/>
              <a:gd name="connsiteX28" fmla="*/ 29375 w 1574500"/>
              <a:gd name="connsiteY28" fmla="*/ 0 h 952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74500" h="952845">
                <a:moveTo>
                  <a:pt x="29375" y="0"/>
                </a:moveTo>
                <a:lnTo>
                  <a:pt x="26357" y="63374"/>
                </a:lnTo>
                <a:lnTo>
                  <a:pt x="2215" y="129766"/>
                </a:lnTo>
                <a:cubicBezTo>
                  <a:pt x="1477" y="189488"/>
                  <a:pt x="738" y="249209"/>
                  <a:pt x="0" y="308931"/>
                </a:cubicBezTo>
                <a:lnTo>
                  <a:pt x="86191" y="429646"/>
                </a:lnTo>
                <a:lnTo>
                  <a:pt x="148421" y="485877"/>
                </a:lnTo>
                <a:lnTo>
                  <a:pt x="123656" y="567360"/>
                </a:lnTo>
                <a:lnTo>
                  <a:pt x="132705" y="618663"/>
                </a:lnTo>
                <a:lnTo>
                  <a:pt x="113874" y="645814"/>
                </a:lnTo>
                <a:lnTo>
                  <a:pt x="119910" y="679010"/>
                </a:lnTo>
                <a:lnTo>
                  <a:pt x="192337" y="675992"/>
                </a:lnTo>
                <a:lnTo>
                  <a:pt x="210444" y="739366"/>
                </a:lnTo>
                <a:lnTo>
                  <a:pt x="216480" y="775580"/>
                </a:lnTo>
                <a:lnTo>
                  <a:pt x="237605" y="817830"/>
                </a:lnTo>
                <a:lnTo>
                  <a:pt x="227946" y="874216"/>
                </a:lnTo>
                <a:lnTo>
                  <a:pt x="312230" y="952209"/>
                </a:lnTo>
                <a:lnTo>
                  <a:pt x="396844" y="938866"/>
                </a:lnTo>
                <a:lnTo>
                  <a:pt x="455399" y="952845"/>
                </a:lnTo>
                <a:lnTo>
                  <a:pt x="513669" y="904089"/>
                </a:lnTo>
                <a:lnTo>
                  <a:pt x="560017" y="944594"/>
                </a:lnTo>
                <a:lnTo>
                  <a:pt x="566547" y="844990"/>
                </a:lnTo>
                <a:lnTo>
                  <a:pt x="1532250" y="935525"/>
                </a:lnTo>
                <a:lnTo>
                  <a:pt x="1574500" y="190123"/>
                </a:lnTo>
                <a:lnTo>
                  <a:pt x="1191236" y="156927"/>
                </a:lnTo>
                <a:lnTo>
                  <a:pt x="1010167" y="141837"/>
                </a:lnTo>
                <a:lnTo>
                  <a:pt x="910579" y="138820"/>
                </a:lnTo>
                <a:lnTo>
                  <a:pt x="744599" y="111659"/>
                </a:lnTo>
                <a:lnTo>
                  <a:pt x="599743" y="93552"/>
                </a:lnTo>
                <a:lnTo>
                  <a:pt x="29375" y="0"/>
                </a:lnTo>
                <a:close/>
              </a:path>
            </a:pathLst>
          </a:custGeom>
          <a:solidFill>
            <a:schemeClr val="accent4"/>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32" name="Freeform 14">
            <a:extLst>
              <a:ext uri="{FF2B5EF4-FFF2-40B4-BE49-F238E27FC236}">
                <a16:creationId xmlns:a16="http://schemas.microsoft.com/office/drawing/2014/main" id="{B4F49AE8-7A09-404C-8E45-4284D620118E}"/>
              </a:ext>
            </a:extLst>
          </p:cNvPr>
          <p:cNvSpPr/>
          <p:nvPr/>
        </p:nvSpPr>
        <p:spPr>
          <a:xfrm>
            <a:off x="6404090" y="1724022"/>
            <a:ext cx="535087" cy="318137"/>
          </a:xfrm>
          <a:custGeom>
            <a:avLst/>
            <a:gdLst>
              <a:gd name="connsiteX0" fmla="*/ 27160 w 1001916"/>
              <a:gd name="connsiteY0" fmla="*/ 18107 h 597529"/>
              <a:gd name="connsiteX1" fmla="*/ 0 w 1001916"/>
              <a:gd name="connsiteY1" fmla="*/ 597529 h 597529"/>
              <a:gd name="connsiteX2" fmla="*/ 998899 w 1001916"/>
              <a:gd name="connsiteY2" fmla="*/ 588475 h 597529"/>
              <a:gd name="connsiteX3" fmla="*/ 1001916 w 1001916"/>
              <a:gd name="connsiteY3" fmla="*/ 537172 h 597529"/>
              <a:gd name="connsiteX4" fmla="*/ 974756 w 1001916"/>
              <a:gd name="connsiteY4" fmla="*/ 416459 h 597529"/>
              <a:gd name="connsiteX5" fmla="*/ 971738 w 1001916"/>
              <a:gd name="connsiteY5" fmla="*/ 316871 h 597529"/>
              <a:gd name="connsiteX6" fmla="*/ 932506 w 1001916"/>
              <a:gd name="connsiteY6" fmla="*/ 223319 h 597529"/>
              <a:gd name="connsiteX7" fmla="*/ 905346 w 1001916"/>
              <a:gd name="connsiteY7" fmla="*/ 196158 h 597529"/>
              <a:gd name="connsiteX8" fmla="*/ 911382 w 1001916"/>
              <a:gd name="connsiteY8" fmla="*/ 78463 h 597529"/>
              <a:gd name="connsiteX9" fmla="*/ 878186 w 1001916"/>
              <a:gd name="connsiteY9" fmla="*/ 0 h 597529"/>
              <a:gd name="connsiteX10" fmla="*/ 485869 w 1001916"/>
              <a:gd name="connsiteY10" fmla="*/ 27160 h 597529"/>
              <a:gd name="connsiteX11" fmla="*/ 350067 w 1001916"/>
              <a:gd name="connsiteY11" fmla="*/ 30178 h 597529"/>
              <a:gd name="connsiteX12" fmla="*/ 27160 w 1001916"/>
              <a:gd name="connsiteY12" fmla="*/ 18107 h 597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1916" h="597529">
                <a:moveTo>
                  <a:pt x="27160" y="18107"/>
                </a:moveTo>
                <a:lnTo>
                  <a:pt x="0" y="597529"/>
                </a:lnTo>
                <a:lnTo>
                  <a:pt x="998899" y="588475"/>
                </a:lnTo>
                <a:lnTo>
                  <a:pt x="1001916" y="537172"/>
                </a:lnTo>
                <a:lnTo>
                  <a:pt x="974756" y="416459"/>
                </a:lnTo>
                <a:lnTo>
                  <a:pt x="971738" y="316871"/>
                </a:lnTo>
                <a:lnTo>
                  <a:pt x="932506" y="223319"/>
                </a:lnTo>
                <a:lnTo>
                  <a:pt x="905346" y="196158"/>
                </a:lnTo>
                <a:lnTo>
                  <a:pt x="911382" y="78463"/>
                </a:lnTo>
                <a:lnTo>
                  <a:pt x="878186" y="0"/>
                </a:lnTo>
                <a:lnTo>
                  <a:pt x="485869" y="27160"/>
                </a:lnTo>
                <a:lnTo>
                  <a:pt x="350067" y="30178"/>
                </a:lnTo>
                <a:lnTo>
                  <a:pt x="27160" y="18107"/>
                </a:lnTo>
                <a:close/>
              </a:path>
            </a:pathLst>
          </a:custGeom>
          <a:solidFill>
            <a:schemeClr val="accent4"/>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33" name="Freeform 15">
            <a:extLst>
              <a:ext uri="{FF2B5EF4-FFF2-40B4-BE49-F238E27FC236}">
                <a16:creationId xmlns:a16="http://schemas.microsoft.com/office/drawing/2014/main" id="{04252007-9C1E-435E-9067-39F4816DCE7A}"/>
              </a:ext>
            </a:extLst>
          </p:cNvPr>
          <p:cNvSpPr/>
          <p:nvPr/>
        </p:nvSpPr>
        <p:spPr>
          <a:xfrm>
            <a:off x="6387978" y="2032851"/>
            <a:ext cx="586815" cy="346905"/>
          </a:xfrm>
          <a:custGeom>
            <a:avLst/>
            <a:gdLst>
              <a:gd name="connsiteX0" fmla="*/ 36214 w 1095470"/>
              <a:gd name="connsiteY0" fmla="*/ 12071 h 636760"/>
              <a:gd name="connsiteX1" fmla="*/ 0 w 1095470"/>
              <a:gd name="connsiteY1" fmla="*/ 555279 h 636760"/>
              <a:gd name="connsiteX2" fmla="*/ 437584 w 1095470"/>
              <a:gd name="connsiteY2" fmla="*/ 570368 h 636760"/>
              <a:gd name="connsiteX3" fmla="*/ 642796 w 1095470"/>
              <a:gd name="connsiteY3" fmla="*/ 567350 h 636760"/>
              <a:gd name="connsiteX4" fmla="*/ 772563 w 1095470"/>
              <a:gd name="connsiteY4" fmla="*/ 564333 h 636760"/>
              <a:gd name="connsiteX5" fmla="*/ 811794 w 1095470"/>
              <a:gd name="connsiteY5" fmla="*/ 570368 h 636760"/>
              <a:gd name="connsiteX6" fmla="*/ 863097 w 1095470"/>
              <a:gd name="connsiteY6" fmla="*/ 588475 h 636760"/>
              <a:gd name="connsiteX7" fmla="*/ 923454 w 1095470"/>
              <a:gd name="connsiteY7" fmla="*/ 567350 h 636760"/>
              <a:gd name="connsiteX8" fmla="*/ 974757 w 1095470"/>
              <a:gd name="connsiteY8" fmla="*/ 588475 h 636760"/>
              <a:gd name="connsiteX9" fmla="*/ 989846 w 1095470"/>
              <a:gd name="connsiteY9" fmla="*/ 609600 h 636760"/>
              <a:gd name="connsiteX10" fmla="*/ 1035113 w 1095470"/>
              <a:gd name="connsiteY10" fmla="*/ 603564 h 636760"/>
              <a:gd name="connsiteX11" fmla="*/ 1095470 w 1095470"/>
              <a:gd name="connsiteY11" fmla="*/ 636760 h 636760"/>
              <a:gd name="connsiteX12" fmla="*/ 1086416 w 1095470"/>
              <a:gd name="connsiteY12" fmla="*/ 585457 h 636760"/>
              <a:gd name="connsiteX13" fmla="*/ 1095470 w 1095470"/>
              <a:gd name="connsiteY13" fmla="*/ 528119 h 636760"/>
              <a:gd name="connsiteX14" fmla="*/ 1077363 w 1095470"/>
              <a:gd name="connsiteY14" fmla="*/ 461727 h 636760"/>
              <a:gd name="connsiteX15" fmla="*/ 1065291 w 1095470"/>
              <a:gd name="connsiteY15" fmla="*/ 111659 h 636760"/>
              <a:gd name="connsiteX16" fmla="*/ 1020024 w 1095470"/>
              <a:gd name="connsiteY16" fmla="*/ 81481 h 636760"/>
              <a:gd name="connsiteX17" fmla="*/ 1023042 w 1095470"/>
              <a:gd name="connsiteY17" fmla="*/ 45267 h 636760"/>
              <a:gd name="connsiteX18" fmla="*/ 1032095 w 1095470"/>
              <a:gd name="connsiteY18" fmla="*/ 0 h 636760"/>
              <a:gd name="connsiteX19" fmla="*/ 36214 w 1095470"/>
              <a:gd name="connsiteY19" fmla="*/ 12071 h 636760"/>
              <a:gd name="connsiteX0" fmla="*/ 26691 w 1095470"/>
              <a:gd name="connsiteY0" fmla="*/ 4928 h 636760"/>
              <a:gd name="connsiteX1" fmla="*/ 0 w 1095470"/>
              <a:gd name="connsiteY1" fmla="*/ 555279 h 636760"/>
              <a:gd name="connsiteX2" fmla="*/ 437584 w 1095470"/>
              <a:gd name="connsiteY2" fmla="*/ 570368 h 636760"/>
              <a:gd name="connsiteX3" fmla="*/ 642796 w 1095470"/>
              <a:gd name="connsiteY3" fmla="*/ 567350 h 636760"/>
              <a:gd name="connsiteX4" fmla="*/ 772563 w 1095470"/>
              <a:gd name="connsiteY4" fmla="*/ 564333 h 636760"/>
              <a:gd name="connsiteX5" fmla="*/ 811794 w 1095470"/>
              <a:gd name="connsiteY5" fmla="*/ 570368 h 636760"/>
              <a:gd name="connsiteX6" fmla="*/ 863097 w 1095470"/>
              <a:gd name="connsiteY6" fmla="*/ 588475 h 636760"/>
              <a:gd name="connsiteX7" fmla="*/ 923454 w 1095470"/>
              <a:gd name="connsiteY7" fmla="*/ 567350 h 636760"/>
              <a:gd name="connsiteX8" fmla="*/ 974757 w 1095470"/>
              <a:gd name="connsiteY8" fmla="*/ 588475 h 636760"/>
              <a:gd name="connsiteX9" fmla="*/ 989846 w 1095470"/>
              <a:gd name="connsiteY9" fmla="*/ 609600 h 636760"/>
              <a:gd name="connsiteX10" fmla="*/ 1035113 w 1095470"/>
              <a:gd name="connsiteY10" fmla="*/ 603564 h 636760"/>
              <a:gd name="connsiteX11" fmla="*/ 1095470 w 1095470"/>
              <a:gd name="connsiteY11" fmla="*/ 636760 h 636760"/>
              <a:gd name="connsiteX12" fmla="*/ 1086416 w 1095470"/>
              <a:gd name="connsiteY12" fmla="*/ 585457 h 636760"/>
              <a:gd name="connsiteX13" fmla="*/ 1095470 w 1095470"/>
              <a:gd name="connsiteY13" fmla="*/ 528119 h 636760"/>
              <a:gd name="connsiteX14" fmla="*/ 1077363 w 1095470"/>
              <a:gd name="connsiteY14" fmla="*/ 461727 h 636760"/>
              <a:gd name="connsiteX15" fmla="*/ 1065291 w 1095470"/>
              <a:gd name="connsiteY15" fmla="*/ 111659 h 636760"/>
              <a:gd name="connsiteX16" fmla="*/ 1020024 w 1095470"/>
              <a:gd name="connsiteY16" fmla="*/ 81481 h 636760"/>
              <a:gd name="connsiteX17" fmla="*/ 1023042 w 1095470"/>
              <a:gd name="connsiteY17" fmla="*/ 45267 h 636760"/>
              <a:gd name="connsiteX18" fmla="*/ 1032095 w 1095470"/>
              <a:gd name="connsiteY18" fmla="*/ 0 h 636760"/>
              <a:gd name="connsiteX19" fmla="*/ 26691 w 1095470"/>
              <a:gd name="connsiteY19" fmla="*/ 4928 h 636760"/>
              <a:gd name="connsiteX0" fmla="*/ 26691 w 1095470"/>
              <a:gd name="connsiteY0" fmla="*/ 16837 h 648669"/>
              <a:gd name="connsiteX1" fmla="*/ 0 w 1095470"/>
              <a:gd name="connsiteY1" fmla="*/ 567188 h 648669"/>
              <a:gd name="connsiteX2" fmla="*/ 437584 w 1095470"/>
              <a:gd name="connsiteY2" fmla="*/ 582277 h 648669"/>
              <a:gd name="connsiteX3" fmla="*/ 642796 w 1095470"/>
              <a:gd name="connsiteY3" fmla="*/ 579259 h 648669"/>
              <a:gd name="connsiteX4" fmla="*/ 772563 w 1095470"/>
              <a:gd name="connsiteY4" fmla="*/ 576242 h 648669"/>
              <a:gd name="connsiteX5" fmla="*/ 811794 w 1095470"/>
              <a:gd name="connsiteY5" fmla="*/ 582277 h 648669"/>
              <a:gd name="connsiteX6" fmla="*/ 863097 w 1095470"/>
              <a:gd name="connsiteY6" fmla="*/ 600384 h 648669"/>
              <a:gd name="connsiteX7" fmla="*/ 923454 w 1095470"/>
              <a:gd name="connsiteY7" fmla="*/ 579259 h 648669"/>
              <a:gd name="connsiteX8" fmla="*/ 974757 w 1095470"/>
              <a:gd name="connsiteY8" fmla="*/ 600384 h 648669"/>
              <a:gd name="connsiteX9" fmla="*/ 989846 w 1095470"/>
              <a:gd name="connsiteY9" fmla="*/ 621509 h 648669"/>
              <a:gd name="connsiteX10" fmla="*/ 1035113 w 1095470"/>
              <a:gd name="connsiteY10" fmla="*/ 615473 h 648669"/>
              <a:gd name="connsiteX11" fmla="*/ 1095470 w 1095470"/>
              <a:gd name="connsiteY11" fmla="*/ 648669 h 648669"/>
              <a:gd name="connsiteX12" fmla="*/ 1086416 w 1095470"/>
              <a:gd name="connsiteY12" fmla="*/ 597366 h 648669"/>
              <a:gd name="connsiteX13" fmla="*/ 1095470 w 1095470"/>
              <a:gd name="connsiteY13" fmla="*/ 540028 h 648669"/>
              <a:gd name="connsiteX14" fmla="*/ 1077363 w 1095470"/>
              <a:gd name="connsiteY14" fmla="*/ 473636 h 648669"/>
              <a:gd name="connsiteX15" fmla="*/ 1065291 w 1095470"/>
              <a:gd name="connsiteY15" fmla="*/ 123568 h 648669"/>
              <a:gd name="connsiteX16" fmla="*/ 1020024 w 1095470"/>
              <a:gd name="connsiteY16" fmla="*/ 93390 h 648669"/>
              <a:gd name="connsiteX17" fmla="*/ 1023042 w 1095470"/>
              <a:gd name="connsiteY17" fmla="*/ 57176 h 648669"/>
              <a:gd name="connsiteX18" fmla="*/ 1034566 w 1095470"/>
              <a:gd name="connsiteY18" fmla="*/ 0 h 648669"/>
              <a:gd name="connsiteX19" fmla="*/ 26691 w 1095470"/>
              <a:gd name="connsiteY19" fmla="*/ 16837 h 648669"/>
              <a:gd name="connsiteX0" fmla="*/ 26691 w 1095470"/>
              <a:gd name="connsiteY0" fmla="*/ 19220 h 651052"/>
              <a:gd name="connsiteX1" fmla="*/ 0 w 1095470"/>
              <a:gd name="connsiteY1" fmla="*/ 569571 h 651052"/>
              <a:gd name="connsiteX2" fmla="*/ 437584 w 1095470"/>
              <a:gd name="connsiteY2" fmla="*/ 584660 h 651052"/>
              <a:gd name="connsiteX3" fmla="*/ 642796 w 1095470"/>
              <a:gd name="connsiteY3" fmla="*/ 581642 h 651052"/>
              <a:gd name="connsiteX4" fmla="*/ 772563 w 1095470"/>
              <a:gd name="connsiteY4" fmla="*/ 578625 h 651052"/>
              <a:gd name="connsiteX5" fmla="*/ 811794 w 1095470"/>
              <a:gd name="connsiteY5" fmla="*/ 584660 h 651052"/>
              <a:gd name="connsiteX6" fmla="*/ 863097 w 1095470"/>
              <a:gd name="connsiteY6" fmla="*/ 602767 h 651052"/>
              <a:gd name="connsiteX7" fmla="*/ 923454 w 1095470"/>
              <a:gd name="connsiteY7" fmla="*/ 581642 h 651052"/>
              <a:gd name="connsiteX8" fmla="*/ 974757 w 1095470"/>
              <a:gd name="connsiteY8" fmla="*/ 602767 h 651052"/>
              <a:gd name="connsiteX9" fmla="*/ 989846 w 1095470"/>
              <a:gd name="connsiteY9" fmla="*/ 623892 h 651052"/>
              <a:gd name="connsiteX10" fmla="*/ 1035113 w 1095470"/>
              <a:gd name="connsiteY10" fmla="*/ 617856 h 651052"/>
              <a:gd name="connsiteX11" fmla="*/ 1095470 w 1095470"/>
              <a:gd name="connsiteY11" fmla="*/ 651052 h 651052"/>
              <a:gd name="connsiteX12" fmla="*/ 1086416 w 1095470"/>
              <a:gd name="connsiteY12" fmla="*/ 599749 h 651052"/>
              <a:gd name="connsiteX13" fmla="*/ 1095470 w 1095470"/>
              <a:gd name="connsiteY13" fmla="*/ 542411 h 651052"/>
              <a:gd name="connsiteX14" fmla="*/ 1077363 w 1095470"/>
              <a:gd name="connsiteY14" fmla="*/ 476019 h 651052"/>
              <a:gd name="connsiteX15" fmla="*/ 1065291 w 1095470"/>
              <a:gd name="connsiteY15" fmla="*/ 125951 h 651052"/>
              <a:gd name="connsiteX16" fmla="*/ 1020024 w 1095470"/>
              <a:gd name="connsiteY16" fmla="*/ 95773 h 651052"/>
              <a:gd name="connsiteX17" fmla="*/ 1023042 w 1095470"/>
              <a:gd name="connsiteY17" fmla="*/ 59559 h 651052"/>
              <a:gd name="connsiteX18" fmla="*/ 1044182 w 1095470"/>
              <a:gd name="connsiteY18" fmla="*/ 0 h 651052"/>
              <a:gd name="connsiteX19" fmla="*/ 26691 w 1095470"/>
              <a:gd name="connsiteY19" fmla="*/ 19220 h 651052"/>
              <a:gd name="connsiteX0" fmla="*/ 26691 w 1095470"/>
              <a:gd name="connsiteY0" fmla="*/ 19220 h 651052"/>
              <a:gd name="connsiteX1" fmla="*/ 0 w 1095470"/>
              <a:gd name="connsiteY1" fmla="*/ 569571 h 651052"/>
              <a:gd name="connsiteX2" fmla="*/ 437584 w 1095470"/>
              <a:gd name="connsiteY2" fmla="*/ 584660 h 651052"/>
              <a:gd name="connsiteX3" fmla="*/ 642796 w 1095470"/>
              <a:gd name="connsiteY3" fmla="*/ 581642 h 651052"/>
              <a:gd name="connsiteX4" fmla="*/ 772563 w 1095470"/>
              <a:gd name="connsiteY4" fmla="*/ 578625 h 651052"/>
              <a:gd name="connsiteX5" fmla="*/ 811794 w 1095470"/>
              <a:gd name="connsiteY5" fmla="*/ 584660 h 651052"/>
              <a:gd name="connsiteX6" fmla="*/ 863097 w 1095470"/>
              <a:gd name="connsiteY6" fmla="*/ 602767 h 651052"/>
              <a:gd name="connsiteX7" fmla="*/ 923454 w 1095470"/>
              <a:gd name="connsiteY7" fmla="*/ 581642 h 651052"/>
              <a:gd name="connsiteX8" fmla="*/ 974757 w 1095470"/>
              <a:gd name="connsiteY8" fmla="*/ 602767 h 651052"/>
              <a:gd name="connsiteX9" fmla="*/ 989846 w 1095470"/>
              <a:gd name="connsiteY9" fmla="*/ 623892 h 651052"/>
              <a:gd name="connsiteX10" fmla="*/ 1035113 w 1095470"/>
              <a:gd name="connsiteY10" fmla="*/ 617856 h 651052"/>
              <a:gd name="connsiteX11" fmla="*/ 1095470 w 1095470"/>
              <a:gd name="connsiteY11" fmla="*/ 651052 h 651052"/>
              <a:gd name="connsiteX12" fmla="*/ 1086416 w 1095470"/>
              <a:gd name="connsiteY12" fmla="*/ 599749 h 651052"/>
              <a:gd name="connsiteX13" fmla="*/ 1095470 w 1095470"/>
              <a:gd name="connsiteY13" fmla="*/ 542411 h 651052"/>
              <a:gd name="connsiteX14" fmla="*/ 1077363 w 1095470"/>
              <a:gd name="connsiteY14" fmla="*/ 476019 h 651052"/>
              <a:gd name="connsiteX15" fmla="*/ 1065291 w 1095470"/>
              <a:gd name="connsiteY15" fmla="*/ 125951 h 651052"/>
              <a:gd name="connsiteX16" fmla="*/ 1020024 w 1095470"/>
              <a:gd name="connsiteY16" fmla="*/ 95773 h 651052"/>
              <a:gd name="connsiteX17" fmla="*/ 1035038 w 1095470"/>
              <a:gd name="connsiteY17" fmla="*/ 59575 h 651052"/>
              <a:gd name="connsiteX18" fmla="*/ 1044182 w 1095470"/>
              <a:gd name="connsiteY18" fmla="*/ 0 h 651052"/>
              <a:gd name="connsiteX19" fmla="*/ 26691 w 1095470"/>
              <a:gd name="connsiteY19" fmla="*/ 19220 h 651052"/>
              <a:gd name="connsiteX0" fmla="*/ 26691 w 1095470"/>
              <a:gd name="connsiteY0" fmla="*/ 19220 h 651052"/>
              <a:gd name="connsiteX1" fmla="*/ 0 w 1095470"/>
              <a:gd name="connsiteY1" fmla="*/ 569571 h 651052"/>
              <a:gd name="connsiteX2" fmla="*/ 437584 w 1095470"/>
              <a:gd name="connsiteY2" fmla="*/ 584660 h 651052"/>
              <a:gd name="connsiteX3" fmla="*/ 642796 w 1095470"/>
              <a:gd name="connsiteY3" fmla="*/ 581642 h 651052"/>
              <a:gd name="connsiteX4" fmla="*/ 772563 w 1095470"/>
              <a:gd name="connsiteY4" fmla="*/ 578625 h 651052"/>
              <a:gd name="connsiteX5" fmla="*/ 811794 w 1095470"/>
              <a:gd name="connsiteY5" fmla="*/ 584660 h 651052"/>
              <a:gd name="connsiteX6" fmla="*/ 863097 w 1095470"/>
              <a:gd name="connsiteY6" fmla="*/ 602767 h 651052"/>
              <a:gd name="connsiteX7" fmla="*/ 923454 w 1095470"/>
              <a:gd name="connsiteY7" fmla="*/ 581642 h 651052"/>
              <a:gd name="connsiteX8" fmla="*/ 974757 w 1095470"/>
              <a:gd name="connsiteY8" fmla="*/ 602767 h 651052"/>
              <a:gd name="connsiteX9" fmla="*/ 989846 w 1095470"/>
              <a:gd name="connsiteY9" fmla="*/ 623892 h 651052"/>
              <a:gd name="connsiteX10" fmla="*/ 1035113 w 1095470"/>
              <a:gd name="connsiteY10" fmla="*/ 617856 h 651052"/>
              <a:gd name="connsiteX11" fmla="*/ 1095470 w 1095470"/>
              <a:gd name="connsiteY11" fmla="*/ 651052 h 651052"/>
              <a:gd name="connsiteX12" fmla="*/ 1086416 w 1095470"/>
              <a:gd name="connsiteY12" fmla="*/ 599749 h 651052"/>
              <a:gd name="connsiteX13" fmla="*/ 1095470 w 1095470"/>
              <a:gd name="connsiteY13" fmla="*/ 542411 h 651052"/>
              <a:gd name="connsiteX14" fmla="*/ 1077363 w 1095470"/>
              <a:gd name="connsiteY14" fmla="*/ 476019 h 651052"/>
              <a:gd name="connsiteX15" fmla="*/ 1077291 w 1095470"/>
              <a:gd name="connsiteY15" fmla="*/ 125985 h 651052"/>
              <a:gd name="connsiteX16" fmla="*/ 1020024 w 1095470"/>
              <a:gd name="connsiteY16" fmla="*/ 95773 h 651052"/>
              <a:gd name="connsiteX17" fmla="*/ 1035038 w 1095470"/>
              <a:gd name="connsiteY17" fmla="*/ 59575 h 651052"/>
              <a:gd name="connsiteX18" fmla="*/ 1044182 w 1095470"/>
              <a:gd name="connsiteY18" fmla="*/ 0 h 651052"/>
              <a:gd name="connsiteX19" fmla="*/ 26691 w 1095470"/>
              <a:gd name="connsiteY19" fmla="*/ 19220 h 651052"/>
              <a:gd name="connsiteX0" fmla="*/ 26691 w 1098889"/>
              <a:gd name="connsiteY0" fmla="*/ 19220 h 651052"/>
              <a:gd name="connsiteX1" fmla="*/ 0 w 1098889"/>
              <a:gd name="connsiteY1" fmla="*/ 569571 h 651052"/>
              <a:gd name="connsiteX2" fmla="*/ 437584 w 1098889"/>
              <a:gd name="connsiteY2" fmla="*/ 584660 h 651052"/>
              <a:gd name="connsiteX3" fmla="*/ 642796 w 1098889"/>
              <a:gd name="connsiteY3" fmla="*/ 581642 h 651052"/>
              <a:gd name="connsiteX4" fmla="*/ 772563 w 1098889"/>
              <a:gd name="connsiteY4" fmla="*/ 578625 h 651052"/>
              <a:gd name="connsiteX5" fmla="*/ 811794 w 1098889"/>
              <a:gd name="connsiteY5" fmla="*/ 584660 h 651052"/>
              <a:gd name="connsiteX6" fmla="*/ 863097 w 1098889"/>
              <a:gd name="connsiteY6" fmla="*/ 602767 h 651052"/>
              <a:gd name="connsiteX7" fmla="*/ 923454 w 1098889"/>
              <a:gd name="connsiteY7" fmla="*/ 581642 h 651052"/>
              <a:gd name="connsiteX8" fmla="*/ 974757 w 1098889"/>
              <a:gd name="connsiteY8" fmla="*/ 602767 h 651052"/>
              <a:gd name="connsiteX9" fmla="*/ 989846 w 1098889"/>
              <a:gd name="connsiteY9" fmla="*/ 623892 h 651052"/>
              <a:gd name="connsiteX10" fmla="*/ 1035113 w 1098889"/>
              <a:gd name="connsiteY10" fmla="*/ 617856 h 651052"/>
              <a:gd name="connsiteX11" fmla="*/ 1095470 w 1098889"/>
              <a:gd name="connsiteY11" fmla="*/ 651052 h 651052"/>
              <a:gd name="connsiteX12" fmla="*/ 1086416 w 1098889"/>
              <a:gd name="connsiteY12" fmla="*/ 599749 h 651052"/>
              <a:gd name="connsiteX13" fmla="*/ 1095470 w 1098889"/>
              <a:gd name="connsiteY13" fmla="*/ 542411 h 651052"/>
              <a:gd name="connsiteX14" fmla="*/ 1098889 w 1098889"/>
              <a:gd name="connsiteY14" fmla="*/ 476148 h 651052"/>
              <a:gd name="connsiteX15" fmla="*/ 1077291 w 1098889"/>
              <a:gd name="connsiteY15" fmla="*/ 125985 h 651052"/>
              <a:gd name="connsiteX16" fmla="*/ 1020024 w 1098889"/>
              <a:gd name="connsiteY16" fmla="*/ 95773 h 651052"/>
              <a:gd name="connsiteX17" fmla="*/ 1035038 w 1098889"/>
              <a:gd name="connsiteY17" fmla="*/ 59575 h 651052"/>
              <a:gd name="connsiteX18" fmla="*/ 1044182 w 1098889"/>
              <a:gd name="connsiteY18" fmla="*/ 0 h 651052"/>
              <a:gd name="connsiteX19" fmla="*/ 26691 w 1098889"/>
              <a:gd name="connsiteY19" fmla="*/ 19220 h 651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98889" h="651052">
                <a:moveTo>
                  <a:pt x="26691" y="19220"/>
                </a:moveTo>
                <a:lnTo>
                  <a:pt x="0" y="569571"/>
                </a:lnTo>
                <a:lnTo>
                  <a:pt x="437584" y="584660"/>
                </a:lnTo>
                <a:lnTo>
                  <a:pt x="642796" y="581642"/>
                </a:lnTo>
                <a:lnTo>
                  <a:pt x="772563" y="578625"/>
                </a:lnTo>
                <a:lnTo>
                  <a:pt x="811794" y="584660"/>
                </a:lnTo>
                <a:lnTo>
                  <a:pt x="863097" y="602767"/>
                </a:lnTo>
                <a:lnTo>
                  <a:pt x="923454" y="581642"/>
                </a:lnTo>
                <a:lnTo>
                  <a:pt x="974757" y="602767"/>
                </a:lnTo>
                <a:lnTo>
                  <a:pt x="989846" y="623892"/>
                </a:lnTo>
                <a:lnTo>
                  <a:pt x="1035113" y="617856"/>
                </a:lnTo>
                <a:lnTo>
                  <a:pt x="1095470" y="651052"/>
                </a:lnTo>
                <a:lnTo>
                  <a:pt x="1086416" y="599749"/>
                </a:lnTo>
                <a:lnTo>
                  <a:pt x="1095470" y="542411"/>
                </a:lnTo>
                <a:lnTo>
                  <a:pt x="1098889" y="476148"/>
                </a:lnTo>
                <a:lnTo>
                  <a:pt x="1077291" y="125985"/>
                </a:lnTo>
                <a:lnTo>
                  <a:pt x="1020024" y="95773"/>
                </a:lnTo>
                <a:lnTo>
                  <a:pt x="1035038" y="59575"/>
                </a:lnTo>
                <a:lnTo>
                  <a:pt x="1044182" y="0"/>
                </a:lnTo>
                <a:lnTo>
                  <a:pt x="26691" y="19220"/>
                </a:lnTo>
                <a:close/>
              </a:path>
            </a:pathLst>
          </a:custGeom>
          <a:solidFill>
            <a:schemeClr val="accent4"/>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34" name="Freeform 16">
            <a:extLst>
              <a:ext uri="{FF2B5EF4-FFF2-40B4-BE49-F238E27FC236}">
                <a16:creationId xmlns:a16="http://schemas.microsoft.com/office/drawing/2014/main" id="{5980237C-EBC2-4A0E-8BD3-52C3B3411FD8}"/>
              </a:ext>
            </a:extLst>
          </p:cNvPr>
          <p:cNvSpPr/>
          <p:nvPr/>
        </p:nvSpPr>
        <p:spPr>
          <a:xfrm>
            <a:off x="6381195" y="2334912"/>
            <a:ext cx="693663" cy="307138"/>
          </a:xfrm>
          <a:custGeom>
            <a:avLst/>
            <a:gdLst>
              <a:gd name="connsiteX0" fmla="*/ 9054 w 1297663"/>
              <a:gd name="connsiteY0" fmla="*/ 0 h 567350"/>
              <a:gd name="connsiteX1" fmla="*/ 0 w 1297663"/>
              <a:gd name="connsiteY1" fmla="*/ 377227 h 567350"/>
              <a:gd name="connsiteX2" fmla="*/ 298764 w 1297663"/>
              <a:gd name="connsiteY2" fmla="*/ 404388 h 567350"/>
              <a:gd name="connsiteX3" fmla="*/ 301782 w 1297663"/>
              <a:gd name="connsiteY3" fmla="*/ 567350 h 567350"/>
              <a:gd name="connsiteX4" fmla="*/ 754455 w 1297663"/>
              <a:gd name="connsiteY4" fmla="*/ 555279 h 567350"/>
              <a:gd name="connsiteX5" fmla="*/ 838955 w 1297663"/>
              <a:gd name="connsiteY5" fmla="*/ 555279 h 567350"/>
              <a:gd name="connsiteX6" fmla="*/ 1219200 w 1297663"/>
              <a:gd name="connsiteY6" fmla="*/ 534154 h 567350"/>
              <a:gd name="connsiteX7" fmla="*/ 1282574 w 1297663"/>
              <a:gd name="connsiteY7" fmla="*/ 534154 h 567350"/>
              <a:gd name="connsiteX8" fmla="*/ 1297663 w 1297663"/>
              <a:gd name="connsiteY8" fmla="*/ 534154 h 567350"/>
              <a:gd name="connsiteX9" fmla="*/ 1249378 w 1297663"/>
              <a:gd name="connsiteY9" fmla="*/ 467762 h 567350"/>
              <a:gd name="connsiteX10" fmla="*/ 1222218 w 1297663"/>
              <a:gd name="connsiteY10" fmla="*/ 413441 h 567350"/>
              <a:gd name="connsiteX11" fmla="*/ 1222218 w 1297663"/>
              <a:gd name="connsiteY11" fmla="*/ 334978 h 567350"/>
              <a:gd name="connsiteX12" fmla="*/ 1201093 w 1297663"/>
              <a:gd name="connsiteY12" fmla="*/ 283675 h 567350"/>
              <a:gd name="connsiteX13" fmla="*/ 1201093 w 1297663"/>
              <a:gd name="connsiteY13" fmla="*/ 256515 h 567350"/>
              <a:gd name="connsiteX14" fmla="*/ 1173933 w 1297663"/>
              <a:gd name="connsiteY14" fmla="*/ 229354 h 567350"/>
              <a:gd name="connsiteX15" fmla="*/ 1170915 w 1297663"/>
              <a:gd name="connsiteY15" fmla="*/ 202194 h 567350"/>
              <a:gd name="connsiteX16" fmla="*/ 1134701 w 1297663"/>
              <a:gd name="connsiteY16" fmla="*/ 147873 h 567350"/>
              <a:gd name="connsiteX17" fmla="*/ 1113576 w 1297663"/>
              <a:gd name="connsiteY17" fmla="*/ 75445 h 567350"/>
              <a:gd name="connsiteX18" fmla="*/ 1056238 w 1297663"/>
              <a:gd name="connsiteY18" fmla="*/ 45267 h 567350"/>
              <a:gd name="connsiteX19" fmla="*/ 1001917 w 1297663"/>
              <a:gd name="connsiteY19" fmla="*/ 48285 h 567350"/>
              <a:gd name="connsiteX20" fmla="*/ 983810 w 1297663"/>
              <a:gd name="connsiteY20" fmla="*/ 27160 h 567350"/>
              <a:gd name="connsiteX21" fmla="*/ 935525 w 1297663"/>
              <a:gd name="connsiteY21" fmla="*/ 9053 h 567350"/>
              <a:gd name="connsiteX22" fmla="*/ 872151 w 1297663"/>
              <a:gd name="connsiteY22" fmla="*/ 33196 h 567350"/>
              <a:gd name="connsiteX23" fmla="*/ 802741 w 1297663"/>
              <a:gd name="connsiteY23" fmla="*/ 0 h 567350"/>
              <a:gd name="connsiteX24" fmla="*/ 9054 w 1297663"/>
              <a:gd name="connsiteY24" fmla="*/ 0 h 567350"/>
              <a:gd name="connsiteX0" fmla="*/ 13813 w 1297663"/>
              <a:gd name="connsiteY0" fmla="*/ 0 h 576885"/>
              <a:gd name="connsiteX1" fmla="*/ 0 w 1297663"/>
              <a:gd name="connsiteY1" fmla="*/ 386762 h 576885"/>
              <a:gd name="connsiteX2" fmla="*/ 298764 w 1297663"/>
              <a:gd name="connsiteY2" fmla="*/ 413923 h 576885"/>
              <a:gd name="connsiteX3" fmla="*/ 301782 w 1297663"/>
              <a:gd name="connsiteY3" fmla="*/ 576885 h 576885"/>
              <a:gd name="connsiteX4" fmla="*/ 754455 w 1297663"/>
              <a:gd name="connsiteY4" fmla="*/ 564814 h 576885"/>
              <a:gd name="connsiteX5" fmla="*/ 838955 w 1297663"/>
              <a:gd name="connsiteY5" fmla="*/ 564814 h 576885"/>
              <a:gd name="connsiteX6" fmla="*/ 1219200 w 1297663"/>
              <a:gd name="connsiteY6" fmla="*/ 543689 h 576885"/>
              <a:gd name="connsiteX7" fmla="*/ 1282574 w 1297663"/>
              <a:gd name="connsiteY7" fmla="*/ 543689 h 576885"/>
              <a:gd name="connsiteX8" fmla="*/ 1297663 w 1297663"/>
              <a:gd name="connsiteY8" fmla="*/ 543689 h 576885"/>
              <a:gd name="connsiteX9" fmla="*/ 1249378 w 1297663"/>
              <a:gd name="connsiteY9" fmla="*/ 477297 h 576885"/>
              <a:gd name="connsiteX10" fmla="*/ 1222218 w 1297663"/>
              <a:gd name="connsiteY10" fmla="*/ 422976 h 576885"/>
              <a:gd name="connsiteX11" fmla="*/ 1222218 w 1297663"/>
              <a:gd name="connsiteY11" fmla="*/ 344513 h 576885"/>
              <a:gd name="connsiteX12" fmla="*/ 1201093 w 1297663"/>
              <a:gd name="connsiteY12" fmla="*/ 293210 h 576885"/>
              <a:gd name="connsiteX13" fmla="*/ 1201093 w 1297663"/>
              <a:gd name="connsiteY13" fmla="*/ 266050 h 576885"/>
              <a:gd name="connsiteX14" fmla="*/ 1173933 w 1297663"/>
              <a:gd name="connsiteY14" fmla="*/ 238889 h 576885"/>
              <a:gd name="connsiteX15" fmla="*/ 1170915 w 1297663"/>
              <a:gd name="connsiteY15" fmla="*/ 211729 h 576885"/>
              <a:gd name="connsiteX16" fmla="*/ 1134701 w 1297663"/>
              <a:gd name="connsiteY16" fmla="*/ 157408 h 576885"/>
              <a:gd name="connsiteX17" fmla="*/ 1113576 w 1297663"/>
              <a:gd name="connsiteY17" fmla="*/ 84980 h 576885"/>
              <a:gd name="connsiteX18" fmla="*/ 1056238 w 1297663"/>
              <a:gd name="connsiteY18" fmla="*/ 54802 h 576885"/>
              <a:gd name="connsiteX19" fmla="*/ 1001917 w 1297663"/>
              <a:gd name="connsiteY19" fmla="*/ 57820 h 576885"/>
              <a:gd name="connsiteX20" fmla="*/ 983810 w 1297663"/>
              <a:gd name="connsiteY20" fmla="*/ 36695 h 576885"/>
              <a:gd name="connsiteX21" fmla="*/ 935525 w 1297663"/>
              <a:gd name="connsiteY21" fmla="*/ 18588 h 576885"/>
              <a:gd name="connsiteX22" fmla="*/ 872151 w 1297663"/>
              <a:gd name="connsiteY22" fmla="*/ 42731 h 576885"/>
              <a:gd name="connsiteX23" fmla="*/ 802741 w 1297663"/>
              <a:gd name="connsiteY23" fmla="*/ 9535 h 576885"/>
              <a:gd name="connsiteX24" fmla="*/ 13813 w 1297663"/>
              <a:gd name="connsiteY24" fmla="*/ 0 h 576885"/>
              <a:gd name="connsiteX0" fmla="*/ 13813 w 1297663"/>
              <a:gd name="connsiteY0" fmla="*/ 0 h 576885"/>
              <a:gd name="connsiteX1" fmla="*/ 0 w 1297663"/>
              <a:gd name="connsiteY1" fmla="*/ 386762 h 576885"/>
              <a:gd name="connsiteX2" fmla="*/ 298764 w 1297663"/>
              <a:gd name="connsiteY2" fmla="*/ 413923 h 576885"/>
              <a:gd name="connsiteX3" fmla="*/ 301782 w 1297663"/>
              <a:gd name="connsiteY3" fmla="*/ 576885 h 576885"/>
              <a:gd name="connsiteX4" fmla="*/ 754455 w 1297663"/>
              <a:gd name="connsiteY4" fmla="*/ 564814 h 576885"/>
              <a:gd name="connsiteX5" fmla="*/ 838955 w 1297663"/>
              <a:gd name="connsiteY5" fmla="*/ 564814 h 576885"/>
              <a:gd name="connsiteX6" fmla="*/ 1219200 w 1297663"/>
              <a:gd name="connsiteY6" fmla="*/ 543689 h 576885"/>
              <a:gd name="connsiteX7" fmla="*/ 1282574 w 1297663"/>
              <a:gd name="connsiteY7" fmla="*/ 543689 h 576885"/>
              <a:gd name="connsiteX8" fmla="*/ 1297663 w 1297663"/>
              <a:gd name="connsiteY8" fmla="*/ 543689 h 576885"/>
              <a:gd name="connsiteX9" fmla="*/ 1249378 w 1297663"/>
              <a:gd name="connsiteY9" fmla="*/ 477297 h 576885"/>
              <a:gd name="connsiteX10" fmla="*/ 1222218 w 1297663"/>
              <a:gd name="connsiteY10" fmla="*/ 422976 h 576885"/>
              <a:gd name="connsiteX11" fmla="*/ 1222218 w 1297663"/>
              <a:gd name="connsiteY11" fmla="*/ 344513 h 576885"/>
              <a:gd name="connsiteX12" fmla="*/ 1201093 w 1297663"/>
              <a:gd name="connsiteY12" fmla="*/ 293210 h 576885"/>
              <a:gd name="connsiteX13" fmla="*/ 1201093 w 1297663"/>
              <a:gd name="connsiteY13" fmla="*/ 266050 h 576885"/>
              <a:gd name="connsiteX14" fmla="*/ 1173933 w 1297663"/>
              <a:gd name="connsiteY14" fmla="*/ 238889 h 576885"/>
              <a:gd name="connsiteX15" fmla="*/ 1170915 w 1297663"/>
              <a:gd name="connsiteY15" fmla="*/ 211729 h 576885"/>
              <a:gd name="connsiteX16" fmla="*/ 1134701 w 1297663"/>
              <a:gd name="connsiteY16" fmla="*/ 157408 h 576885"/>
              <a:gd name="connsiteX17" fmla="*/ 1113576 w 1297663"/>
              <a:gd name="connsiteY17" fmla="*/ 84980 h 576885"/>
              <a:gd name="connsiteX18" fmla="*/ 1056238 w 1297663"/>
              <a:gd name="connsiteY18" fmla="*/ 54802 h 576885"/>
              <a:gd name="connsiteX19" fmla="*/ 1001917 w 1297663"/>
              <a:gd name="connsiteY19" fmla="*/ 57820 h 576885"/>
              <a:gd name="connsiteX20" fmla="*/ 983810 w 1297663"/>
              <a:gd name="connsiteY20" fmla="*/ 36695 h 576885"/>
              <a:gd name="connsiteX21" fmla="*/ 935525 w 1297663"/>
              <a:gd name="connsiteY21" fmla="*/ 18588 h 576885"/>
              <a:gd name="connsiteX22" fmla="*/ 874530 w 1297663"/>
              <a:gd name="connsiteY22" fmla="*/ 30812 h 576885"/>
              <a:gd name="connsiteX23" fmla="*/ 802741 w 1297663"/>
              <a:gd name="connsiteY23" fmla="*/ 9535 h 576885"/>
              <a:gd name="connsiteX24" fmla="*/ 13813 w 1297663"/>
              <a:gd name="connsiteY24" fmla="*/ 0 h 576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97663" h="576885">
                <a:moveTo>
                  <a:pt x="13813" y="0"/>
                </a:moveTo>
                <a:lnTo>
                  <a:pt x="0" y="386762"/>
                </a:lnTo>
                <a:lnTo>
                  <a:pt x="298764" y="413923"/>
                </a:lnTo>
                <a:lnTo>
                  <a:pt x="301782" y="576885"/>
                </a:lnTo>
                <a:lnTo>
                  <a:pt x="754455" y="564814"/>
                </a:lnTo>
                <a:lnTo>
                  <a:pt x="838955" y="564814"/>
                </a:lnTo>
                <a:lnTo>
                  <a:pt x="1219200" y="543689"/>
                </a:lnTo>
                <a:lnTo>
                  <a:pt x="1282574" y="543689"/>
                </a:lnTo>
                <a:lnTo>
                  <a:pt x="1297663" y="543689"/>
                </a:lnTo>
                <a:lnTo>
                  <a:pt x="1249378" y="477297"/>
                </a:lnTo>
                <a:lnTo>
                  <a:pt x="1222218" y="422976"/>
                </a:lnTo>
                <a:lnTo>
                  <a:pt x="1222218" y="344513"/>
                </a:lnTo>
                <a:lnTo>
                  <a:pt x="1201093" y="293210"/>
                </a:lnTo>
                <a:lnTo>
                  <a:pt x="1201093" y="266050"/>
                </a:lnTo>
                <a:lnTo>
                  <a:pt x="1173933" y="238889"/>
                </a:lnTo>
                <a:lnTo>
                  <a:pt x="1170915" y="211729"/>
                </a:lnTo>
                <a:lnTo>
                  <a:pt x="1134701" y="157408"/>
                </a:lnTo>
                <a:lnTo>
                  <a:pt x="1113576" y="84980"/>
                </a:lnTo>
                <a:lnTo>
                  <a:pt x="1056238" y="54802"/>
                </a:lnTo>
                <a:lnTo>
                  <a:pt x="1001917" y="57820"/>
                </a:lnTo>
                <a:lnTo>
                  <a:pt x="983810" y="36695"/>
                </a:lnTo>
                <a:lnTo>
                  <a:pt x="935525" y="18588"/>
                </a:lnTo>
                <a:lnTo>
                  <a:pt x="874530" y="30812"/>
                </a:lnTo>
                <a:lnTo>
                  <a:pt x="802741" y="9535"/>
                </a:lnTo>
                <a:lnTo>
                  <a:pt x="13813" y="0"/>
                </a:lnTo>
                <a:close/>
              </a:path>
            </a:pathLst>
          </a:custGeom>
          <a:solidFill>
            <a:schemeClr val="accent4"/>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35" name="Freeform 17">
            <a:extLst>
              <a:ext uri="{FF2B5EF4-FFF2-40B4-BE49-F238E27FC236}">
                <a16:creationId xmlns:a16="http://schemas.microsoft.com/office/drawing/2014/main" id="{B99CDEF2-0456-4FA4-9027-AFBD951CEF65}"/>
              </a:ext>
            </a:extLst>
          </p:cNvPr>
          <p:cNvSpPr/>
          <p:nvPr/>
        </p:nvSpPr>
        <p:spPr>
          <a:xfrm>
            <a:off x="6532987" y="2622589"/>
            <a:ext cx="624975" cy="335059"/>
          </a:xfrm>
          <a:custGeom>
            <a:avLst/>
            <a:gdLst>
              <a:gd name="connsiteX0" fmla="*/ 15089 w 1170915"/>
              <a:gd name="connsiteY0" fmla="*/ 21125 h 618653"/>
              <a:gd name="connsiteX1" fmla="*/ 0 w 1170915"/>
              <a:gd name="connsiteY1" fmla="*/ 618653 h 618653"/>
              <a:gd name="connsiteX2" fmla="*/ 467763 w 1170915"/>
              <a:gd name="connsiteY2" fmla="*/ 615636 h 618653"/>
              <a:gd name="connsiteX3" fmla="*/ 636761 w 1170915"/>
              <a:gd name="connsiteY3" fmla="*/ 612618 h 618653"/>
              <a:gd name="connsiteX4" fmla="*/ 887240 w 1170915"/>
              <a:gd name="connsiteY4" fmla="*/ 588475 h 618653"/>
              <a:gd name="connsiteX5" fmla="*/ 1170915 w 1170915"/>
              <a:gd name="connsiteY5" fmla="*/ 561315 h 618653"/>
              <a:gd name="connsiteX6" fmla="*/ 1143755 w 1170915"/>
              <a:gd name="connsiteY6" fmla="*/ 168998 h 618653"/>
              <a:gd name="connsiteX7" fmla="*/ 1068309 w 1170915"/>
              <a:gd name="connsiteY7" fmla="*/ 93552 h 618653"/>
              <a:gd name="connsiteX8" fmla="*/ 1080380 w 1170915"/>
              <a:gd name="connsiteY8" fmla="*/ 45267 h 618653"/>
              <a:gd name="connsiteX9" fmla="*/ 1017006 w 1170915"/>
              <a:gd name="connsiteY9" fmla="*/ 0 h 618653"/>
              <a:gd name="connsiteX10" fmla="*/ 15089 w 1170915"/>
              <a:gd name="connsiteY10" fmla="*/ 21125 h 618653"/>
              <a:gd name="connsiteX0" fmla="*/ 15089 w 1170915"/>
              <a:gd name="connsiteY0" fmla="*/ 21125 h 618653"/>
              <a:gd name="connsiteX1" fmla="*/ 0 w 1170915"/>
              <a:gd name="connsiteY1" fmla="*/ 618653 h 618653"/>
              <a:gd name="connsiteX2" fmla="*/ 467763 w 1170915"/>
              <a:gd name="connsiteY2" fmla="*/ 615636 h 618653"/>
              <a:gd name="connsiteX3" fmla="*/ 636761 w 1170915"/>
              <a:gd name="connsiteY3" fmla="*/ 612618 h 618653"/>
              <a:gd name="connsiteX4" fmla="*/ 887240 w 1170915"/>
              <a:gd name="connsiteY4" fmla="*/ 588475 h 618653"/>
              <a:gd name="connsiteX5" fmla="*/ 1170915 w 1170915"/>
              <a:gd name="connsiteY5" fmla="*/ 561315 h 618653"/>
              <a:gd name="connsiteX6" fmla="*/ 1153288 w 1170915"/>
              <a:gd name="connsiteY6" fmla="*/ 168998 h 618653"/>
              <a:gd name="connsiteX7" fmla="*/ 1068309 w 1170915"/>
              <a:gd name="connsiteY7" fmla="*/ 93552 h 618653"/>
              <a:gd name="connsiteX8" fmla="*/ 1080380 w 1170915"/>
              <a:gd name="connsiteY8" fmla="*/ 45267 h 618653"/>
              <a:gd name="connsiteX9" fmla="*/ 1017006 w 1170915"/>
              <a:gd name="connsiteY9" fmla="*/ 0 h 618653"/>
              <a:gd name="connsiteX10" fmla="*/ 15089 w 1170915"/>
              <a:gd name="connsiteY10" fmla="*/ 21125 h 618653"/>
              <a:gd name="connsiteX0" fmla="*/ 15089 w 1170915"/>
              <a:gd name="connsiteY0" fmla="*/ 21125 h 618653"/>
              <a:gd name="connsiteX1" fmla="*/ 0 w 1170915"/>
              <a:gd name="connsiteY1" fmla="*/ 618653 h 618653"/>
              <a:gd name="connsiteX2" fmla="*/ 467763 w 1170915"/>
              <a:gd name="connsiteY2" fmla="*/ 615636 h 618653"/>
              <a:gd name="connsiteX3" fmla="*/ 636761 w 1170915"/>
              <a:gd name="connsiteY3" fmla="*/ 612618 h 618653"/>
              <a:gd name="connsiteX4" fmla="*/ 887240 w 1170915"/>
              <a:gd name="connsiteY4" fmla="*/ 588475 h 618653"/>
              <a:gd name="connsiteX5" fmla="*/ 1170915 w 1170915"/>
              <a:gd name="connsiteY5" fmla="*/ 561315 h 618653"/>
              <a:gd name="connsiteX6" fmla="*/ 1153288 w 1170915"/>
              <a:gd name="connsiteY6" fmla="*/ 168998 h 618653"/>
              <a:gd name="connsiteX7" fmla="*/ 1087505 w 1170915"/>
              <a:gd name="connsiteY7" fmla="*/ 98350 h 618653"/>
              <a:gd name="connsiteX8" fmla="*/ 1068309 w 1170915"/>
              <a:gd name="connsiteY8" fmla="*/ 93552 h 618653"/>
              <a:gd name="connsiteX9" fmla="*/ 1080380 w 1170915"/>
              <a:gd name="connsiteY9" fmla="*/ 45267 h 618653"/>
              <a:gd name="connsiteX10" fmla="*/ 1017006 w 1170915"/>
              <a:gd name="connsiteY10" fmla="*/ 0 h 618653"/>
              <a:gd name="connsiteX11" fmla="*/ 15089 w 1170915"/>
              <a:gd name="connsiteY11" fmla="*/ 21125 h 618653"/>
              <a:gd name="connsiteX0" fmla="*/ 15089 w 1170915"/>
              <a:gd name="connsiteY0" fmla="*/ 30643 h 628171"/>
              <a:gd name="connsiteX1" fmla="*/ 0 w 1170915"/>
              <a:gd name="connsiteY1" fmla="*/ 628171 h 628171"/>
              <a:gd name="connsiteX2" fmla="*/ 467763 w 1170915"/>
              <a:gd name="connsiteY2" fmla="*/ 625154 h 628171"/>
              <a:gd name="connsiteX3" fmla="*/ 636761 w 1170915"/>
              <a:gd name="connsiteY3" fmla="*/ 622136 h 628171"/>
              <a:gd name="connsiteX4" fmla="*/ 887240 w 1170915"/>
              <a:gd name="connsiteY4" fmla="*/ 597993 h 628171"/>
              <a:gd name="connsiteX5" fmla="*/ 1170915 w 1170915"/>
              <a:gd name="connsiteY5" fmla="*/ 570833 h 628171"/>
              <a:gd name="connsiteX6" fmla="*/ 1153288 w 1170915"/>
              <a:gd name="connsiteY6" fmla="*/ 178516 h 628171"/>
              <a:gd name="connsiteX7" fmla="*/ 1087505 w 1170915"/>
              <a:gd name="connsiteY7" fmla="*/ 107868 h 628171"/>
              <a:gd name="connsiteX8" fmla="*/ 1068309 w 1170915"/>
              <a:gd name="connsiteY8" fmla="*/ 103070 h 628171"/>
              <a:gd name="connsiteX9" fmla="*/ 1080380 w 1170915"/>
              <a:gd name="connsiteY9" fmla="*/ 54785 h 628171"/>
              <a:gd name="connsiteX10" fmla="*/ 1021773 w 1170915"/>
              <a:gd name="connsiteY10" fmla="*/ 0 h 628171"/>
              <a:gd name="connsiteX11" fmla="*/ 15089 w 1170915"/>
              <a:gd name="connsiteY11" fmla="*/ 30643 h 628171"/>
              <a:gd name="connsiteX0" fmla="*/ 15089 w 1170915"/>
              <a:gd name="connsiteY0" fmla="*/ 30643 h 628171"/>
              <a:gd name="connsiteX1" fmla="*/ 0 w 1170915"/>
              <a:gd name="connsiteY1" fmla="*/ 628171 h 628171"/>
              <a:gd name="connsiteX2" fmla="*/ 467763 w 1170915"/>
              <a:gd name="connsiteY2" fmla="*/ 625154 h 628171"/>
              <a:gd name="connsiteX3" fmla="*/ 636761 w 1170915"/>
              <a:gd name="connsiteY3" fmla="*/ 622136 h 628171"/>
              <a:gd name="connsiteX4" fmla="*/ 887240 w 1170915"/>
              <a:gd name="connsiteY4" fmla="*/ 597993 h 628171"/>
              <a:gd name="connsiteX5" fmla="*/ 1170915 w 1170915"/>
              <a:gd name="connsiteY5" fmla="*/ 570833 h 628171"/>
              <a:gd name="connsiteX6" fmla="*/ 1153288 w 1170915"/>
              <a:gd name="connsiteY6" fmla="*/ 178516 h 628171"/>
              <a:gd name="connsiteX7" fmla="*/ 1087505 w 1170915"/>
              <a:gd name="connsiteY7" fmla="*/ 107868 h 628171"/>
              <a:gd name="connsiteX8" fmla="*/ 1080380 w 1170915"/>
              <a:gd name="connsiteY8" fmla="*/ 54785 h 628171"/>
              <a:gd name="connsiteX9" fmla="*/ 1021773 w 1170915"/>
              <a:gd name="connsiteY9" fmla="*/ 0 h 628171"/>
              <a:gd name="connsiteX10" fmla="*/ 15089 w 1170915"/>
              <a:gd name="connsiteY10" fmla="*/ 30643 h 628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0915" h="628171">
                <a:moveTo>
                  <a:pt x="15089" y="30643"/>
                </a:moveTo>
                <a:lnTo>
                  <a:pt x="0" y="628171"/>
                </a:lnTo>
                <a:lnTo>
                  <a:pt x="467763" y="625154"/>
                </a:lnTo>
                <a:lnTo>
                  <a:pt x="636761" y="622136"/>
                </a:lnTo>
                <a:lnTo>
                  <a:pt x="887240" y="597993"/>
                </a:lnTo>
                <a:lnTo>
                  <a:pt x="1170915" y="570833"/>
                </a:lnTo>
                <a:lnTo>
                  <a:pt x="1153288" y="178516"/>
                </a:lnTo>
                <a:cubicBezTo>
                  <a:pt x="1128183" y="154967"/>
                  <a:pt x="1112610" y="131417"/>
                  <a:pt x="1087505" y="107868"/>
                </a:cubicBezTo>
                <a:lnTo>
                  <a:pt x="1080380" y="54785"/>
                </a:lnTo>
                <a:lnTo>
                  <a:pt x="1021773" y="0"/>
                </a:lnTo>
                <a:lnTo>
                  <a:pt x="15089" y="30643"/>
                </a:lnTo>
                <a:close/>
              </a:path>
            </a:pathLst>
          </a:custGeom>
          <a:solidFill>
            <a:schemeClr val="accent4"/>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36" name="Freeform 18">
            <a:extLst>
              <a:ext uri="{FF2B5EF4-FFF2-40B4-BE49-F238E27FC236}">
                <a16:creationId xmlns:a16="http://schemas.microsoft.com/office/drawing/2014/main" id="{AE58C377-97B6-4915-81FC-FD92F9B23074}"/>
              </a:ext>
            </a:extLst>
          </p:cNvPr>
          <p:cNvSpPr/>
          <p:nvPr/>
        </p:nvSpPr>
        <p:spPr>
          <a:xfrm>
            <a:off x="6456666" y="2928880"/>
            <a:ext cx="742846" cy="361289"/>
          </a:xfrm>
          <a:custGeom>
            <a:avLst/>
            <a:gdLst>
              <a:gd name="connsiteX0" fmla="*/ 0 w 1376126"/>
              <a:gd name="connsiteY0" fmla="*/ 51303 h 663920"/>
              <a:gd name="connsiteX1" fmla="*/ 3017 w 1376126"/>
              <a:gd name="connsiteY1" fmla="*/ 147873 h 663920"/>
              <a:gd name="connsiteX2" fmla="*/ 464744 w 1376126"/>
              <a:gd name="connsiteY2" fmla="*/ 156926 h 663920"/>
              <a:gd name="connsiteX3" fmla="*/ 461726 w 1376126"/>
              <a:gd name="connsiteY3" fmla="*/ 513029 h 663920"/>
              <a:gd name="connsiteX4" fmla="*/ 482851 w 1376126"/>
              <a:gd name="connsiteY4" fmla="*/ 525101 h 663920"/>
              <a:gd name="connsiteX5" fmla="*/ 525101 w 1376126"/>
              <a:gd name="connsiteY5" fmla="*/ 528118 h 663920"/>
              <a:gd name="connsiteX6" fmla="*/ 549243 w 1376126"/>
              <a:gd name="connsiteY6" fmla="*/ 534154 h 663920"/>
              <a:gd name="connsiteX7" fmla="*/ 564332 w 1376126"/>
              <a:gd name="connsiteY7" fmla="*/ 546225 h 663920"/>
              <a:gd name="connsiteX8" fmla="*/ 609600 w 1376126"/>
              <a:gd name="connsiteY8" fmla="*/ 540190 h 663920"/>
              <a:gd name="connsiteX9" fmla="*/ 633742 w 1376126"/>
              <a:gd name="connsiteY9" fmla="*/ 585457 h 663920"/>
              <a:gd name="connsiteX10" fmla="*/ 663920 w 1376126"/>
              <a:gd name="connsiteY10" fmla="*/ 579421 h 663920"/>
              <a:gd name="connsiteX11" fmla="*/ 691081 w 1376126"/>
              <a:gd name="connsiteY11" fmla="*/ 597528 h 663920"/>
              <a:gd name="connsiteX12" fmla="*/ 757473 w 1376126"/>
              <a:gd name="connsiteY12" fmla="*/ 585457 h 663920"/>
              <a:gd name="connsiteX13" fmla="*/ 841972 w 1376126"/>
              <a:gd name="connsiteY13" fmla="*/ 630724 h 663920"/>
              <a:gd name="connsiteX14" fmla="*/ 884221 w 1376126"/>
              <a:gd name="connsiteY14" fmla="*/ 615635 h 663920"/>
              <a:gd name="connsiteX15" fmla="*/ 920435 w 1376126"/>
              <a:gd name="connsiteY15" fmla="*/ 642796 h 663920"/>
              <a:gd name="connsiteX16" fmla="*/ 962685 w 1376126"/>
              <a:gd name="connsiteY16" fmla="*/ 636760 h 663920"/>
              <a:gd name="connsiteX17" fmla="*/ 1001917 w 1376126"/>
              <a:gd name="connsiteY17" fmla="*/ 648831 h 663920"/>
              <a:gd name="connsiteX18" fmla="*/ 1038130 w 1376126"/>
              <a:gd name="connsiteY18" fmla="*/ 645813 h 663920"/>
              <a:gd name="connsiteX19" fmla="*/ 1074344 w 1376126"/>
              <a:gd name="connsiteY19" fmla="*/ 663920 h 663920"/>
              <a:gd name="connsiteX20" fmla="*/ 1095469 w 1376126"/>
              <a:gd name="connsiteY20" fmla="*/ 660903 h 663920"/>
              <a:gd name="connsiteX21" fmla="*/ 1146772 w 1376126"/>
              <a:gd name="connsiteY21" fmla="*/ 624689 h 663920"/>
              <a:gd name="connsiteX22" fmla="*/ 1186004 w 1376126"/>
              <a:gd name="connsiteY22" fmla="*/ 615635 h 663920"/>
              <a:gd name="connsiteX23" fmla="*/ 1237307 w 1376126"/>
              <a:gd name="connsiteY23" fmla="*/ 621671 h 663920"/>
              <a:gd name="connsiteX24" fmla="*/ 1270503 w 1376126"/>
              <a:gd name="connsiteY24" fmla="*/ 609600 h 663920"/>
              <a:gd name="connsiteX25" fmla="*/ 1376126 w 1376126"/>
              <a:gd name="connsiteY25" fmla="*/ 657885 h 663920"/>
              <a:gd name="connsiteX26" fmla="*/ 1370091 w 1376126"/>
              <a:gd name="connsiteY26" fmla="*/ 353085 h 663920"/>
              <a:gd name="connsiteX27" fmla="*/ 1345948 w 1376126"/>
              <a:gd name="connsiteY27" fmla="*/ 196158 h 663920"/>
              <a:gd name="connsiteX28" fmla="*/ 1333877 w 1376126"/>
              <a:gd name="connsiteY28" fmla="*/ 90534 h 663920"/>
              <a:gd name="connsiteX29" fmla="*/ 1312752 w 1376126"/>
              <a:gd name="connsiteY29" fmla="*/ 0 h 663920"/>
              <a:gd name="connsiteX30" fmla="*/ 742384 w 1376126"/>
              <a:gd name="connsiteY30" fmla="*/ 45267 h 663920"/>
              <a:gd name="connsiteX31" fmla="*/ 0 w 1376126"/>
              <a:gd name="connsiteY31" fmla="*/ 51303 h 663920"/>
              <a:gd name="connsiteX0" fmla="*/ 0 w 1376126"/>
              <a:gd name="connsiteY0" fmla="*/ 51303 h 663920"/>
              <a:gd name="connsiteX1" fmla="*/ 3017 w 1376126"/>
              <a:gd name="connsiteY1" fmla="*/ 147873 h 663920"/>
              <a:gd name="connsiteX2" fmla="*/ 464744 w 1376126"/>
              <a:gd name="connsiteY2" fmla="*/ 156926 h 663920"/>
              <a:gd name="connsiteX3" fmla="*/ 461726 w 1376126"/>
              <a:gd name="connsiteY3" fmla="*/ 513029 h 663920"/>
              <a:gd name="connsiteX4" fmla="*/ 482851 w 1376126"/>
              <a:gd name="connsiteY4" fmla="*/ 525101 h 663920"/>
              <a:gd name="connsiteX5" fmla="*/ 525101 w 1376126"/>
              <a:gd name="connsiteY5" fmla="*/ 528118 h 663920"/>
              <a:gd name="connsiteX6" fmla="*/ 549243 w 1376126"/>
              <a:gd name="connsiteY6" fmla="*/ 534154 h 663920"/>
              <a:gd name="connsiteX7" fmla="*/ 564332 w 1376126"/>
              <a:gd name="connsiteY7" fmla="*/ 546225 h 663920"/>
              <a:gd name="connsiteX8" fmla="*/ 607114 w 1376126"/>
              <a:gd name="connsiteY8" fmla="*/ 550001 h 663920"/>
              <a:gd name="connsiteX9" fmla="*/ 633742 w 1376126"/>
              <a:gd name="connsiteY9" fmla="*/ 585457 h 663920"/>
              <a:gd name="connsiteX10" fmla="*/ 663920 w 1376126"/>
              <a:gd name="connsiteY10" fmla="*/ 579421 h 663920"/>
              <a:gd name="connsiteX11" fmla="*/ 691081 w 1376126"/>
              <a:gd name="connsiteY11" fmla="*/ 597528 h 663920"/>
              <a:gd name="connsiteX12" fmla="*/ 757473 w 1376126"/>
              <a:gd name="connsiteY12" fmla="*/ 585457 h 663920"/>
              <a:gd name="connsiteX13" fmla="*/ 841972 w 1376126"/>
              <a:gd name="connsiteY13" fmla="*/ 630724 h 663920"/>
              <a:gd name="connsiteX14" fmla="*/ 884221 w 1376126"/>
              <a:gd name="connsiteY14" fmla="*/ 615635 h 663920"/>
              <a:gd name="connsiteX15" fmla="*/ 920435 w 1376126"/>
              <a:gd name="connsiteY15" fmla="*/ 642796 h 663920"/>
              <a:gd name="connsiteX16" fmla="*/ 962685 w 1376126"/>
              <a:gd name="connsiteY16" fmla="*/ 636760 h 663920"/>
              <a:gd name="connsiteX17" fmla="*/ 1001917 w 1376126"/>
              <a:gd name="connsiteY17" fmla="*/ 648831 h 663920"/>
              <a:gd name="connsiteX18" fmla="*/ 1038130 w 1376126"/>
              <a:gd name="connsiteY18" fmla="*/ 645813 h 663920"/>
              <a:gd name="connsiteX19" fmla="*/ 1074344 w 1376126"/>
              <a:gd name="connsiteY19" fmla="*/ 663920 h 663920"/>
              <a:gd name="connsiteX20" fmla="*/ 1095469 w 1376126"/>
              <a:gd name="connsiteY20" fmla="*/ 660903 h 663920"/>
              <a:gd name="connsiteX21" fmla="*/ 1146772 w 1376126"/>
              <a:gd name="connsiteY21" fmla="*/ 624689 h 663920"/>
              <a:gd name="connsiteX22" fmla="*/ 1186004 w 1376126"/>
              <a:gd name="connsiteY22" fmla="*/ 615635 h 663920"/>
              <a:gd name="connsiteX23" fmla="*/ 1237307 w 1376126"/>
              <a:gd name="connsiteY23" fmla="*/ 621671 h 663920"/>
              <a:gd name="connsiteX24" fmla="*/ 1270503 w 1376126"/>
              <a:gd name="connsiteY24" fmla="*/ 609600 h 663920"/>
              <a:gd name="connsiteX25" fmla="*/ 1376126 w 1376126"/>
              <a:gd name="connsiteY25" fmla="*/ 657885 h 663920"/>
              <a:gd name="connsiteX26" fmla="*/ 1370091 w 1376126"/>
              <a:gd name="connsiteY26" fmla="*/ 353085 h 663920"/>
              <a:gd name="connsiteX27" fmla="*/ 1345948 w 1376126"/>
              <a:gd name="connsiteY27" fmla="*/ 196158 h 663920"/>
              <a:gd name="connsiteX28" fmla="*/ 1333877 w 1376126"/>
              <a:gd name="connsiteY28" fmla="*/ 90534 h 663920"/>
              <a:gd name="connsiteX29" fmla="*/ 1312752 w 1376126"/>
              <a:gd name="connsiteY29" fmla="*/ 0 h 663920"/>
              <a:gd name="connsiteX30" fmla="*/ 742384 w 1376126"/>
              <a:gd name="connsiteY30" fmla="*/ 45267 h 663920"/>
              <a:gd name="connsiteX31" fmla="*/ 0 w 1376126"/>
              <a:gd name="connsiteY31" fmla="*/ 51303 h 663920"/>
              <a:gd name="connsiteX0" fmla="*/ 0 w 1376126"/>
              <a:gd name="connsiteY0" fmla="*/ 51303 h 663920"/>
              <a:gd name="connsiteX1" fmla="*/ 3017 w 1376126"/>
              <a:gd name="connsiteY1" fmla="*/ 147873 h 663920"/>
              <a:gd name="connsiteX2" fmla="*/ 464744 w 1376126"/>
              <a:gd name="connsiteY2" fmla="*/ 156926 h 663920"/>
              <a:gd name="connsiteX3" fmla="*/ 461726 w 1376126"/>
              <a:gd name="connsiteY3" fmla="*/ 513029 h 663920"/>
              <a:gd name="connsiteX4" fmla="*/ 482851 w 1376126"/>
              <a:gd name="connsiteY4" fmla="*/ 525101 h 663920"/>
              <a:gd name="connsiteX5" fmla="*/ 525101 w 1376126"/>
              <a:gd name="connsiteY5" fmla="*/ 528118 h 663920"/>
              <a:gd name="connsiteX6" fmla="*/ 549243 w 1376126"/>
              <a:gd name="connsiteY6" fmla="*/ 534154 h 663920"/>
              <a:gd name="connsiteX7" fmla="*/ 564332 w 1376126"/>
              <a:gd name="connsiteY7" fmla="*/ 546225 h 663920"/>
              <a:gd name="connsiteX8" fmla="*/ 607114 w 1376126"/>
              <a:gd name="connsiteY8" fmla="*/ 550001 h 663920"/>
              <a:gd name="connsiteX9" fmla="*/ 633742 w 1376126"/>
              <a:gd name="connsiteY9" fmla="*/ 585457 h 663920"/>
              <a:gd name="connsiteX10" fmla="*/ 666187 w 1376126"/>
              <a:gd name="connsiteY10" fmla="*/ 589252 h 663920"/>
              <a:gd name="connsiteX11" fmla="*/ 691081 w 1376126"/>
              <a:gd name="connsiteY11" fmla="*/ 597528 h 663920"/>
              <a:gd name="connsiteX12" fmla="*/ 757473 w 1376126"/>
              <a:gd name="connsiteY12" fmla="*/ 585457 h 663920"/>
              <a:gd name="connsiteX13" fmla="*/ 841972 w 1376126"/>
              <a:gd name="connsiteY13" fmla="*/ 630724 h 663920"/>
              <a:gd name="connsiteX14" fmla="*/ 884221 w 1376126"/>
              <a:gd name="connsiteY14" fmla="*/ 615635 h 663920"/>
              <a:gd name="connsiteX15" fmla="*/ 920435 w 1376126"/>
              <a:gd name="connsiteY15" fmla="*/ 642796 h 663920"/>
              <a:gd name="connsiteX16" fmla="*/ 962685 w 1376126"/>
              <a:gd name="connsiteY16" fmla="*/ 636760 h 663920"/>
              <a:gd name="connsiteX17" fmla="*/ 1001917 w 1376126"/>
              <a:gd name="connsiteY17" fmla="*/ 648831 h 663920"/>
              <a:gd name="connsiteX18" fmla="*/ 1038130 w 1376126"/>
              <a:gd name="connsiteY18" fmla="*/ 645813 h 663920"/>
              <a:gd name="connsiteX19" fmla="*/ 1074344 w 1376126"/>
              <a:gd name="connsiteY19" fmla="*/ 663920 h 663920"/>
              <a:gd name="connsiteX20" fmla="*/ 1095469 w 1376126"/>
              <a:gd name="connsiteY20" fmla="*/ 660903 h 663920"/>
              <a:gd name="connsiteX21" fmla="*/ 1146772 w 1376126"/>
              <a:gd name="connsiteY21" fmla="*/ 624689 h 663920"/>
              <a:gd name="connsiteX22" fmla="*/ 1186004 w 1376126"/>
              <a:gd name="connsiteY22" fmla="*/ 615635 h 663920"/>
              <a:gd name="connsiteX23" fmla="*/ 1237307 w 1376126"/>
              <a:gd name="connsiteY23" fmla="*/ 621671 h 663920"/>
              <a:gd name="connsiteX24" fmla="*/ 1270503 w 1376126"/>
              <a:gd name="connsiteY24" fmla="*/ 609600 h 663920"/>
              <a:gd name="connsiteX25" fmla="*/ 1376126 w 1376126"/>
              <a:gd name="connsiteY25" fmla="*/ 657885 h 663920"/>
              <a:gd name="connsiteX26" fmla="*/ 1370091 w 1376126"/>
              <a:gd name="connsiteY26" fmla="*/ 353085 h 663920"/>
              <a:gd name="connsiteX27" fmla="*/ 1345948 w 1376126"/>
              <a:gd name="connsiteY27" fmla="*/ 196158 h 663920"/>
              <a:gd name="connsiteX28" fmla="*/ 1333877 w 1376126"/>
              <a:gd name="connsiteY28" fmla="*/ 90534 h 663920"/>
              <a:gd name="connsiteX29" fmla="*/ 1312752 w 1376126"/>
              <a:gd name="connsiteY29" fmla="*/ 0 h 663920"/>
              <a:gd name="connsiteX30" fmla="*/ 742384 w 1376126"/>
              <a:gd name="connsiteY30" fmla="*/ 45267 h 663920"/>
              <a:gd name="connsiteX31" fmla="*/ 0 w 1376126"/>
              <a:gd name="connsiteY31" fmla="*/ 51303 h 663920"/>
              <a:gd name="connsiteX0" fmla="*/ 0 w 1390176"/>
              <a:gd name="connsiteY0" fmla="*/ 51303 h 677287"/>
              <a:gd name="connsiteX1" fmla="*/ 3017 w 1390176"/>
              <a:gd name="connsiteY1" fmla="*/ 147873 h 677287"/>
              <a:gd name="connsiteX2" fmla="*/ 464744 w 1390176"/>
              <a:gd name="connsiteY2" fmla="*/ 156926 h 677287"/>
              <a:gd name="connsiteX3" fmla="*/ 461726 w 1390176"/>
              <a:gd name="connsiteY3" fmla="*/ 513029 h 677287"/>
              <a:gd name="connsiteX4" fmla="*/ 482851 w 1390176"/>
              <a:gd name="connsiteY4" fmla="*/ 525101 h 677287"/>
              <a:gd name="connsiteX5" fmla="*/ 525101 w 1390176"/>
              <a:gd name="connsiteY5" fmla="*/ 528118 h 677287"/>
              <a:gd name="connsiteX6" fmla="*/ 549243 w 1390176"/>
              <a:gd name="connsiteY6" fmla="*/ 534154 h 677287"/>
              <a:gd name="connsiteX7" fmla="*/ 564332 w 1390176"/>
              <a:gd name="connsiteY7" fmla="*/ 546225 h 677287"/>
              <a:gd name="connsiteX8" fmla="*/ 607114 w 1390176"/>
              <a:gd name="connsiteY8" fmla="*/ 550001 h 677287"/>
              <a:gd name="connsiteX9" fmla="*/ 633742 w 1390176"/>
              <a:gd name="connsiteY9" fmla="*/ 585457 h 677287"/>
              <a:gd name="connsiteX10" fmla="*/ 666187 w 1390176"/>
              <a:gd name="connsiteY10" fmla="*/ 589252 h 677287"/>
              <a:gd name="connsiteX11" fmla="*/ 691081 w 1390176"/>
              <a:gd name="connsiteY11" fmla="*/ 597528 h 677287"/>
              <a:gd name="connsiteX12" fmla="*/ 757473 w 1390176"/>
              <a:gd name="connsiteY12" fmla="*/ 585457 h 677287"/>
              <a:gd name="connsiteX13" fmla="*/ 841972 w 1390176"/>
              <a:gd name="connsiteY13" fmla="*/ 630724 h 677287"/>
              <a:gd name="connsiteX14" fmla="*/ 884221 w 1390176"/>
              <a:gd name="connsiteY14" fmla="*/ 615635 h 677287"/>
              <a:gd name="connsiteX15" fmla="*/ 920435 w 1390176"/>
              <a:gd name="connsiteY15" fmla="*/ 642796 h 677287"/>
              <a:gd name="connsiteX16" fmla="*/ 962685 w 1390176"/>
              <a:gd name="connsiteY16" fmla="*/ 636760 h 677287"/>
              <a:gd name="connsiteX17" fmla="*/ 1001917 w 1390176"/>
              <a:gd name="connsiteY17" fmla="*/ 648831 h 677287"/>
              <a:gd name="connsiteX18" fmla="*/ 1038130 w 1390176"/>
              <a:gd name="connsiteY18" fmla="*/ 645813 h 677287"/>
              <a:gd name="connsiteX19" fmla="*/ 1074344 w 1390176"/>
              <a:gd name="connsiteY19" fmla="*/ 663920 h 677287"/>
              <a:gd name="connsiteX20" fmla="*/ 1095469 w 1390176"/>
              <a:gd name="connsiteY20" fmla="*/ 660903 h 677287"/>
              <a:gd name="connsiteX21" fmla="*/ 1146772 w 1390176"/>
              <a:gd name="connsiteY21" fmla="*/ 624689 h 677287"/>
              <a:gd name="connsiteX22" fmla="*/ 1186004 w 1390176"/>
              <a:gd name="connsiteY22" fmla="*/ 615635 h 677287"/>
              <a:gd name="connsiteX23" fmla="*/ 1237307 w 1390176"/>
              <a:gd name="connsiteY23" fmla="*/ 621671 h 677287"/>
              <a:gd name="connsiteX24" fmla="*/ 1270503 w 1390176"/>
              <a:gd name="connsiteY24" fmla="*/ 609600 h 677287"/>
              <a:gd name="connsiteX25" fmla="*/ 1390176 w 1390176"/>
              <a:gd name="connsiteY25" fmla="*/ 677287 h 677287"/>
              <a:gd name="connsiteX26" fmla="*/ 1370091 w 1390176"/>
              <a:gd name="connsiteY26" fmla="*/ 353085 h 677287"/>
              <a:gd name="connsiteX27" fmla="*/ 1345948 w 1390176"/>
              <a:gd name="connsiteY27" fmla="*/ 196158 h 677287"/>
              <a:gd name="connsiteX28" fmla="*/ 1333877 w 1390176"/>
              <a:gd name="connsiteY28" fmla="*/ 90534 h 677287"/>
              <a:gd name="connsiteX29" fmla="*/ 1312752 w 1390176"/>
              <a:gd name="connsiteY29" fmla="*/ 0 h 677287"/>
              <a:gd name="connsiteX30" fmla="*/ 742384 w 1390176"/>
              <a:gd name="connsiteY30" fmla="*/ 45267 h 677287"/>
              <a:gd name="connsiteX31" fmla="*/ 0 w 1390176"/>
              <a:gd name="connsiteY31" fmla="*/ 51303 h 677287"/>
              <a:gd name="connsiteX0" fmla="*/ 0 w 1390176"/>
              <a:gd name="connsiteY0" fmla="*/ 51303 h 677287"/>
              <a:gd name="connsiteX1" fmla="*/ 3017 w 1390176"/>
              <a:gd name="connsiteY1" fmla="*/ 147873 h 677287"/>
              <a:gd name="connsiteX2" fmla="*/ 464744 w 1390176"/>
              <a:gd name="connsiteY2" fmla="*/ 156926 h 677287"/>
              <a:gd name="connsiteX3" fmla="*/ 461726 w 1390176"/>
              <a:gd name="connsiteY3" fmla="*/ 513029 h 677287"/>
              <a:gd name="connsiteX4" fmla="*/ 482851 w 1390176"/>
              <a:gd name="connsiteY4" fmla="*/ 525101 h 677287"/>
              <a:gd name="connsiteX5" fmla="*/ 525101 w 1390176"/>
              <a:gd name="connsiteY5" fmla="*/ 528118 h 677287"/>
              <a:gd name="connsiteX6" fmla="*/ 549243 w 1390176"/>
              <a:gd name="connsiteY6" fmla="*/ 534154 h 677287"/>
              <a:gd name="connsiteX7" fmla="*/ 564332 w 1390176"/>
              <a:gd name="connsiteY7" fmla="*/ 546225 h 677287"/>
              <a:gd name="connsiteX8" fmla="*/ 607114 w 1390176"/>
              <a:gd name="connsiteY8" fmla="*/ 550001 h 677287"/>
              <a:gd name="connsiteX9" fmla="*/ 633742 w 1390176"/>
              <a:gd name="connsiteY9" fmla="*/ 585457 h 677287"/>
              <a:gd name="connsiteX10" fmla="*/ 666187 w 1390176"/>
              <a:gd name="connsiteY10" fmla="*/ 589252 h 677287"/>
              <a:gd name="connsiteX11" fmla="*/ 691081 w 1390176"/>
              <a:gd name="connsiteY11" fmla="*/ 597528 h 677287"/>
              <a:gd name="connsiteX12" fmla="*/ 757473 w 1390176"/>
              <a:gd name="connsiteY12" fmla="*/ 585457 h 677287"/>
              <a:gd name="connsiteX13" fmla="*/ 841972 w 1390176"/>
              <a:gd name="connsiteY13" fmla="*/ 630724 h 677287"/>
              <a:gd name="connsiteX14" fmla="*/ 884221 w 1390176"/>
              <a:gd name="connsiteY14" fmla="*/ 615635 h 677287"/>
              <a:gd name="connsiteX15" fmla="*/ 920435 w 1390176"/>
              <a:gd name="connsiteY15" fmla="*/ 642796 h 677287"/>
              <a:gd name="connsiteX16" fmla="*/ 962685 w 1390176"/>
              <a:gd name="connsiteY16" fmla="*/ 636760 h 677287"/>
              <a:gd name="connsiteX17" fmla="*/ 1001917 w 1390176"/>
              <a:gd name="connsiteY17" fmla="*/ 648831 h 677287"/>
              <a:gd name="connsiteX18" fmla="*/ 1038130 w 1390176"/>
              <a:gd name="connsiteY18" fmla="*/ 645813 h 677287"/>
              <a:gd name="connsiteX19" fmla="*/ 1074344 w 1390176"/>
              <a:gd name="connsiteY19" fmla="*/ 663920 h 677287"/>
              <a:gd name="connsiteX20" fmla="*/ 1095469 w 1390176"/>
              <a:gd name="connsiteY20" fmla="*/ 660903 h 677287"/>
              <a:gd name="connsiteX21" fmla="*/ 1146772 w 1390176"/>
              <a:gd name="connsiteY21" fmla="*/ 624689 h 677287"/>
              <a:gd name="connsiteX22" fmla="*/ 1186004 w 1390176"/>
              <a:gd name="connsiteY22" fmla="*/ 615635 h 677287"/>
              <a:gd name="connsiteX23" fmla="*/ 1237307 w 1390176"/>
              <a:gd name="connsiteY23" fmla="*/ 621671 h 677287"/>
              <a:gd name="connsiteX24" fmla="*/ 1270503 w 1390176"/>
              <a:gd name="connsiteY24" fmla="*/ 609600 h 677287"/>
              <a:gd name="connsiteX25" fmla="*/ 1390176 w 1390176"/>
              <a:gd name="connsiteY25" fmla="*/ 677287 h 677287"/>
              <a:gd name="connsiteX26" fmla="*/ 1381761 w 1390176"/>
              <a:gd name="connsiteY26" fmla="*/ 353269 h 677287"/>
              <a:gd name="connsiteX27" fmla="*/ 1345948 w 1390176"/>
              <a:gd name="connsiteY27" fmla="*/ 196158 h 677287"/>
              <a:gd name="connsiteX28" fmla="*/ 1333877 w 1390176"/>
              <a:gd name="connsiteY28" fmla="*/ 90534 h 677287"/>
              <a:gd name="connsiteX29" fmla="*/ 1312752 w 1390176"/>
              <a:gd name="connsiteY29" fmla="*/ 0 h 677287"/>
              <a:gd name="connsiteX30" fmla="*/ 742384 w 1390176"/>
              <a:gd name="connsiteY30" fmla="*/ 45267 h 677287"/>
              <a:gd name="connsiteX31" fmla="*/ 0 w 1390176"/>
              <a:gd name="connsiteY31" fmla="*/ 51303 h 677287"/>
              <a:gd name="connsiteX0" fmla="*/ 0 w 1390176"/>
              <a:gd name="connsiteY0" fmla="*/ 51303 h 677287"/>
              <a:gd name="connsiteX1" fmla="*/ 3017 w 1390176"/>
              <a:gd name="connsiteY1" fmla="*/ 147873 h 677287"/>
              <a:gd name="connsiteX2" fmla="*/ 464744 w 1390176"/>
              <a:gd name="connsiteY2" fmla="*/ 156926 h 677287"/>
              <a:gd name="connsiteX3" fmla="*/ 461726 w 1390176"/>
              <a:gd name="connsiteY3" fmla="*/ 513029 h 677287"/>
              <a:gd name="connsiteX4" fmla="*/ 482851 w 1390176"/>
              <a:gd name="connsiteY4" fmla="*/ 525101 h 677287"/>
              <a:gd name="connsiteX5" fmla="*/ 525101 w 1390176"/>
              <a:gd name="connsiteY5" fmla="*/ 528118 h 677287"/>
              <a:gd name="connsiteX6" fmla="*/ 549243 w 1390176"/>
              <a:gd name="connsiteY6" fmla="*/ 534154 h 677287"/>
              <a:gd name="connsiteX7" fmla="*/ 564332 w 1390176"/>
              <a:gd name="connsiteY7" fmla="*/ 546225 h 677287"/>
              <a:gd name="connsiteX8" fmla="*/ 607114 w 1390176"/>
              <a:gd name="connsiteY8" fmla="*/ 550001 h 677287"/>
              <a:gd name="connsiteX9" fmla="*/ 633742 w 1390176"/>
              <a:gd name="connsiteY9" fmla="*/ 585457 h 677287"/>
              <a:gd name="connsiteX10" fmla="*/ 666187 w 1390176"/>
              <a:gd name="connsiteY10" fmla="*/ 589252 h 677287"/>
              <a:gd name="connsiteX11" fmla="*/ 691081 w 1390176"/>
              <a:gd name="connsiteY11" fmla="*/ 597528 h 677287"/>
              <a:gd name="connsiteX12" fmla="*/ 757473 w 1390176"/>
              <a:gd name="connsiteY12" fmla="*/ 585457 h 677287"/>
              <a:gd name="connsiteX13" fmla="*/ 841972 w 1390176"/>
              <a:gd name="connsiteY13" fmla="*/ 630724 h 677287"/>
              <a:gd name="connsiteX14" fmla="*/ 884221 w 1390176"/>
              <a:gd name="connsiteY14" fmla="*/ 615635 h 677287"/>
              <a:gd name="connsiteX15" fmla="*/ 920435 w 1390176"/>
              <a:gd name="connsiteY15" fmla="*/ 642796 h 677287"/>
              <a:gd name="connsiteX16" fmla="*/ 962685 w 1390176"/>
              <a:gd name="connsiteY16" fmla="*/ 636760 h 677287"/>
              <a:gd name="connsiteX17" fmla="*/ 1001917 w 1390176"/>
              <a:gd name="connsiteY17" fmla="*/ 648831 h 677287"/>
              <a:gd name="connsiteX18" fmla="*/ 1038130 w 1390176"/>
              <a:gd name="connsiteY18" fmla="*/ 645813 h 677287"/>
              <a:gd name="connsiteX19" fmla="*/ 1074344 w 1390176"/>
              <a:gd name="connsiteY19" fmla="*/ 663920 h 677287"/>
              <a:gd name="connsiteX20" fmla="*/ 1095469 w 1390176"/>
              <a:gd name="connsiteY20" fmla="*/ 660903 h 677287"/>
              <a:gd name="connsiteX21" fmla="*/ 1146772 w 1390176"/>
              <a:gd name="connsiteY21" fmla="*/ 624689 h 677287"/>
              <a:gd name="connsiteX22" fmla="*/ 1186004 w 1390176"/>
              <a:gd name="connsiteY22" fmla="*/ 615635 h 677287"/>
              <a:gd name="connsiteX23" fmla="*/ 1237307 w 1390176"/>
              <a:gd name="connsiteY23" fmla="*/ 621671 h 677287"/>
              <a:gd name="connsiteX24" fmla="*/ 1270503 w 1390176"/>
              <a:gd name="connsiteY24" fmla="*/ 609600 h 677287"/>
              <a:gd name="connsiteX25" fmla="*/ 1390176 w 1390176"/>
              <a:gd name="connsiteY25" fmla="*/ 677287 h 677287"/>
              <a:gd name="connsiteX26" fmla="*/ 1381761 w 1390176"/>
              <a:gd name="connsiteY26" fmla="*/ 353269 h 677287"/>
              <a:gd name="connsiteX27" fmla="*/ 1362384 w 1390176"/>
              <a:gd name="connsiteY27" fmla="*/ 196260 h 677287"/>
              <a:gd name="connsiteX28" fmla="*/ 1333877 w 1390176"/>
              <a:gd name="connsiteY28" fmla="*/ 90534 h 677287"/>
              <a:gd name="connsiteX29" fmla="*/ 1312752 w 1390176"/>
              <a:gd name="connsiteY29" fmla="*/ 0 h 677287"/>
              <a:gd name="connsiteX30" fmla="*/ 742384 w 1390176"/>
              <a:gd name="connsiteY30" fmla="*/ 45267 h 677287"/>
              <a:gd name="connsiteX31" fmla="*/ 0 w 1390176"/>
              <a:gd name="connsiteY31" fmla="*/ 51303 h 677287"/>
              <a:gd name="connsiteX0" fmla="*/ 0 w 1390176"/>
              <a:gd name="connsiteY0" fmla="*/ 51303 h 677924"/>
              <a:gd name="connsiteX1" fmla="*/ 3017 w 1390176"/>
              <a:gd name="connsiteY1" fmla="*/ 147873 h 677924"/>
              <a:gd name="connsiteX2" fmla="*/ 464744 w 1390176"/>
              <a:gd name="connsiteY2" fmla="*/ 156926 h 677924"/>
              <a:gd name="connsiteX3" fmla="*/ 461726 w 1390176"/>
              <a:gd name="connsiteY3" fmla="*/ 513029 h 677924"/>
              <a:gd name="connsiteX4" fmla="*/ 482851 w 1390176"/>
              <a:gd name="connsiteY4" fmla="*/ 525101 h 677924"/>
              <a:gd name="connsiteX5" fmla="*/ 525101 w 1390176"/>
              <a:gd name="connsiteY5" fmla="*/ 528118 h 677924"/>
              <a:gd name="connsiteX6" fmla="*/ 549243 w 1390176"/>
              <a:gd name="connsiteY6" fmla="*/ 534154 h 677924"/>
              <a:gd name="connsiteX7" fmla="*/ 564332 w 1390176"/>
              <a:gd name="connsiteY7" fmla="*/ 546225 h 677924"/>
              <a:gd name="connsiteX8" fmla="*/ 607114 w 1390176"/>
              <a:gd name="connsiteY8" fmla="*/ 550001 h 677924"/>
              <a:gd name="connsiteX9" fmla="*/ 633742 w 1390176"/>
              <a:gd name="connsiteY9" fmla="*/ 585457 h 677924"/>
              <a:gd name="connsiteX10" fmla="*/ 666187 w 1390176"/>
              <a:gd name="connsiteY10" fmla="*/ 589252 h 677924"/>
              <a:gd name="connsiteX11" fmla="*/ 691081 w 1390176"/>
              <a:gd name="connsiteY11" fmla="*/ 597528 h 677924"/>
              <a:gd name="connsiteX12" fmla="*/ 757473 w 1390176"/>
              <a:gd name="connsiteY12" fmla="*/ 585457 h 677924"/>
              <a:gd name="connsiteX13" fmla="*/ 841972 w 1390176"/>
              <a:gd name="connsiteY13" fmla="*/ 630724 h 677924"/>
              <a:gd name="connsiteX14" fmla="*/ 884221 w 1390176"/>
              <a:gd name="connsiteY14" fmla="*/ 615635 h 677924"/>
              <a:gd name="connsiteX15" fmla="*/ 920435 w 1390176"/>
              <a:gd name="connsiteY15" fmla="*/ 642796 h 677924"/>
              <a:gd name="connsiteX16" fmla="*/ 962685 w 1390176"/>
              <a:gd name="connsiteY16" fmla="*/ 636760 h 677924"/>
              <a:gd name="connsiteX17" fmla="*/ 1001917 w 1390176"/>
              <a:gd name="connsiteY17" fmla="*/ 648831 h 677924"/>
              <a:gd name="connsiteX18" fmla="*/ 1038130 w 1390176"/>
              <a:gd name="connsiteY18" fmla="*/ 645813 h 677924"/>
              <a:gd name="connsiteX19" fmla="*/ 1074344 w 1390176"/>
              <a:gd name="connsiteY19" fmla="*/ 663920 h 677924"/>
              <a:gd name="connsiteX20" fmla="*/ 1100043 w 1390176"/>
              <a:gd name="connsiteY20" fmla="*/ 677924 h 677924"/>
              <a:gd name="connsiteX21" fmla="*/ 1146772 w 1390176"/>
              <a:gd name="connsiteY21" fmla="*/ 624689 h 677924"/>
              <a:gd name="connsiteX22" fmla="*/ 1186004 w 1390176"/>
              <a:gd name="connsiteY22" fmla="*/ 615635 h 677924"/>
              <a:gd name="connsiteX23" fmla="*/ 1237307 w 1390176"/>
              <a:gd name="connsiteY23" fmla="*/ 621671 h 677924"/>
              <a:gd name="connsiteX24" fmla="*/ 1270503 w 1390176"/>
              <a:gd name="connsiteY24" fmla="*/ 609600 h 677924"/>
              <a:gd name="connsiteX25" fmla="*/ 1390176 w 1390176"/>
              <a:gd name="connsiteY25" fmla="*/ 677287 h 677924"/>
              <a:gd name="connsiteX26" fmla="*/ 1381761 w 1390176"/>
              <a:gd name="connsiteY26" fmla="*/ 353269 h 677924"/>
              <a:gd name="connsiteX27" fmla="*/ 1362384 w 1390176"/>
              <a:gd name="connsiteY27" fmla="*/ 196260 h 677924"/>
              <a:gd name="connsiteX28" fmla="*/ 1333877 w 1390176"/>
              <a:gd name="connsiteY28" fmla="*/ 90534 h 677924"/>
              <a:gd name="connsiteX29" fmla="*/ 1312752 w 1390176"/>
              <a:gd name="connsiteY29" fmla="*/ 0 h 677924"/>
              <a:gd name="connsiteX30" fmla="*/ 742384 w 1390176"/>
              <a:gd name="connsiteY30" fmla="*/ 45267 h 677924"/>
              <a:gd name="connsiteX31" fmla="*/ 0 w 1390176"/>
              <a:gd name="connsiteY31" fmla="*/ 51303 h 67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90176" h="677924">
                <a:moveTo>
                  <a:pt x="0" y="51303"/>
                </a:moveTo>
                <a:cubicBezTo>
                  <a:pt x="1006" y="83493"/>
                  <a:pt x="2011" y="115683"/>
                  <a:pt x="3017" y="147873"/>
                </a:cubicBezTo>
                <a:lnTo>
                  <a:pt x="464744" y="156926"/>
                </a:lnTo>
                <a:lnTo>
                  <a:pt x="461726" y="513029"/>
                </a:lnTo>
                <a:lnTo>
                  <a:pt x="482851" y="525101"/>
                </a:lnTo>
                <a:lnTo>
                  <a:pt x="525101" y="528118"/>
                </a:lnTo>
                <a:lnTo>
                  <a:pt x="549243" y="534154"/>
                </a:lnTo>
                <a:lnTo>
                  <a:pt x="564332" y="546225"/>
                </a:lnTo>
                <a:lnTo>
                  <a:pt x="607114" y="550001"/>
                </a:lnTo>
                <a:lnTo>
                  <a:pt x="633742" y="585457"/>
                </a:lnTo>
                <a:lnTo>
                  <a:pt x="666187" y="589252"/>
                </a:lnTo>
                <a:lnTo>
                  <a:pt x="691081" y="597528"/>
                </a:lnTo>
                <a:lnTo>
                  <a:pt x="757473" y="585457"/>
                </a:lnTo>
                <a:lnTo>
                  <a:pt x="841972" y="630724"/>
                </a:lnTo>
                <a:lnTo>
                  <a:pt x="884221" y="615635"/>
                </a:lnTo>
                <a:lnTo>
                  <a:pt x="920435" y="642796"/>
                </a:lnTo>
                <a:lnTo>
                  <a:pt x="962685" y="636760"/>
                </a:lnTo>
                <a:lnTo>
                  <a:pt x="1001917" y="648831"/>
                </a:lnTo>
                <a:lnTo>
                  <a:pt x="1038130" y="645813"/>
                </a:lnTo>
                <a:lnTo>
                  <a:pt x="1074344" y="663920"/>
                </a:lnTo>
                <a:lnTo>
                  <a:pt x="1100043" y="677924"/>
                </a:lnTo>
                <a:lnTo>
                  <a:pt x="1146772" y="624689"/>
                </a:lnTo>
                <a:lnTo>
                  <a:pt x="1186004" y="615635"/>
                </a:lnTo>
                <a:lnTo>
                  <a:pt x="1237307" y="621671"/>
                </a:lnTo>
                <a:lnTo>
                  <a:pt x="1270503" y="609600"/>
                </a:lnTo>
                <a:lnTo>
                  <a:pt x="1390176" y="677287"/>
                </a:lnTo>
                <a:lnTo>
                  <a:pt x="1381761" y="353269"/>
                </a:lnTo>
                <a:lnTo>
                  <a:pt x="1362384" y="196260"/>
                </a:lnTo>
                <a:lnTo>
                  <a:pt x="1333877" y="90534"/>
                </a:lnTo>
                <a:lnTo>
                  <a:pt x="1312752" y="0"/>
                </a:lnTo>
                <a:lnTo>
                  <a:pt x="742384" y="45267"/>
                </a:lnTo>
                <a:lnTo>
                  <a:pt x="0" y="51303"/>
                </a:lnTo>
                <a:close/>
              </a:path>
            </a:pathLst>
          </a:custGeom>
          <a:solidFill>
            <a:schemeClr val="accent4"/>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37" name="Freeform 19">
            <a:extLst>
              <a:ext uri="{FF2B5EF4-FFF2-40B4-BE49-F238E27FC236}">
                <a16:creationId xmlns:a16="http://schemas.microsoft.com/office/drawing/2014/main" id="{DD607ABD-C8D7-4390-802E-0912358D6205}"/>
              </a:ext>
            </a:extLst>
          </p:cNvPr>
          <p:cNvSpPr/>
          <p:nvPr/>
        </p:nvSpPr>
        <p:spPr>
          <a:xfrm>
            <a:off x="7173225" y="2944957"/>
            <a:ext cx="401104" cy="395132"/>
          </a:xfrm>
          <a:custGeom>
            <a:avLst/>
            <a:gdLst>
              <a:gd name="connsiteX0" fmla="*/ 0 w 751437"/>
              <a:gd name="connsiteY0" fmla="*/ 75445 h 742384"/>
              <a:gd name="connsiteX1" fmla="*/ 36213 w 751437"/>
              <a:gd name="connsiteY1" fmla="*/ 347049 h 742384"/>
              <a:gd name="connsiteX2" fmla="*/ 42249 w 751437"/>
              <a:gd name="connsiteY2" fmla="*/ 633742 h 742384"/>
              <a:gd name="connsiteX3" fmla="*/ 96570 w 751437"/>
              <a:gd name="connsiteY3" fmla="*/ 618653 h 742384"/>
              <a:gd name="connsiteX4" fmla="*/ 114677 w 751437"/>
              <a:gd name="connsiteY4" fmla="*/ 636760 h 742384"/>
              <a:gd name="connsiteX5" fmla="*/ 123730 w 751437"/>
              <a:gd name="connsiteY5" fmla="*/ 742384 h 742384"/>
              <a:gd name="connsiteX6" fmla="*/ 407405 w 751437"/>
              <a:gd name="connsiteY6" fmla="*/ 712206 h 742384"/>
              <a:gd name="connsiteX7" fmla="*/ 579421 w 751437"/>
              <a:gd name="connsiteY7" fmla="*/ 685045 h 742384"/>
              <a:gd name="connsiteX8" fmla="*/ 588475 w 751437"/>
              <a:gd name="connsiteY8" fmla="*/ 700134 h 742384"/>
              <a:gd name="connsiteX9" fmla="*/ 597528 w 751437"/>
              <a:gd name="connsiteY9" fmla="*/ 597528 h 742384"/>
              <a:gd name="connsiteX10" fmla="*/ 573386 w 751437"/>
              <a:gd name="connsiteY10" fmla="*/ 537172 h 742384"/>
              <a:gd name="connsiteX11" fmla="*/ 594510 w 751437"/>
              <a:gd name="connsiteY11" fmla="*/ 473798 h 742384"/>
              <a:gd name="connsiteX12" fmla="*/ 642796 w 751437"/>
              <a:gd name="connsiteY12" fmla="*/ 395334 h 742384"/>
              <a:gd name="connsiteX13" fmla="*/ 651849 w 751437"/>
              <a:gd name="connsiteY13" fmla="*/ 365156 h 742384"/>
              <a:gd name="connsiteX14" fmla="*/ 648831 w 751437"/>
              <a:gd name="connsiteY14" fmla="*/ 341014 h 742384"/>
              <a:gd name="connsiteX15" fmla="*/ 691081 w 751437"/>
              <a:gd name="connsiteY15" fmla="*/ 274622 h 742384"/>
              <a:gd name="connsiteX16" fmla="*/ 700134 w 751437"/>
              <a:gd name="connsiteY16" fmla="*/ 223319 h 742384"/>
              <a:gd name="connsiteX17" fmla="*/ 694099 w 751437"/>
              <a:gd name="connsiteY17" fmla="*/ 205212 h 742384"/>
              <a:gd name="connsiteX18" fmla="*/ 727295 w 751437"/>
              <a:gd name="connsiteY18" fmla="*/ 172016 h 742384"/>
              <a:gd name="connsiteX19" fmla="*/ 718241 w 751437"/>
              <a:gd name="connsiteY19" fmla="*/ 141837 h 742384"/>
              <a:gd name="connsiteX20" fmla="*/ 751437 w 751437"/>
              <a:gd name="connsiteY20" fmla="*/ 72427 h 742384"/>
              <a:gd name="connsiteX21" fmla="*/ 685045 w 751437"/>
              <a:gd name="connsiteY21" fmla="*/ 72427 h 742384"/>
              <a:gd name="connsiteX22" fmla="*/ 660903 w 751437"/>
              <a:gd name="connsiteY22" fmla="*/ 57338 h 742384"/>
              <a:gd name="connsiteX23" fmla="*/ 669956 w 751437"/>
              <a:gd name="connsiteY23" fmla="*/ 0 h 742384"/>
              <a:gd name="connsiteX24" fmla="*/ 669956 w 751437"/>
              <a:gd name="connsiteY24" fmla="*/ 0 h 742384"/>
              <a:gd name="connsiteX25" fmla="*/ 322906 w 751437"/>
              <a:gd name="connsiteY25" fmla="*/ 30178 h 742384"/>
              <a:gd name="connsiteX26" fmla="*/ 162962 w 751437"/>
              <a:gd name="connsiteY26" fmla="*/ 48285 h 742384"/>
              <a:gd name="connsiteX27" fmla="*/ 0 w 751437"/>
              <a:gd name="connsiteY27" fmla="*/ 75445 h 742384"/>
              <a:gd name="connsiteX0" fmla="*/ 0 w 751437"/>
              <a:gd name="connsiteY0" fmla="*/ 75445 h 742384"/>
              <a:gd name="connsiteX1" fmla="*/ 36213 w 751437"/>
              <a:gd name="connsiteY1" fmla="*/ 347049 h 742384"/>
              <a:gd name="connsiteX2" fmla="*/ 42249 w 751437"/>
              <a:gd name="connsiteY2" fmla="*/ 633742 h 742384"/>
              <a:gd name="connsiteX3" fmla="*/ 54809 w 751437"/>
              <a:gd name="connsiteY3" fmla="*/ 644618 h 742384"/>
              <a:gd name="connsiteX4" fmla="*/ 96570 w 751437"/>
              <a:gd name="connsiteY4" fmla="*/ 618653 h 742384"/>
              <a:gd name="connsiteX5" fmla="*/ 114677 w 751437"/>
              <a:gd name="connsiteY5" fmla="*/ 636760 h 742384"/>
              <a:gd name="connsiteX6" fmla="*/ 123730 w 751437"/>
              <a:gd name="connsiteY6" fmla="*/ 742384 h 742384"/>
              <a:gd name="connsiteX7" fmla="*/ 407405 w 751437"/>
              <a:gd name="connsiteY7" fmla="*/ 712206 h 742384"/>
              <a:gd name="connsiteX8" fmla="*/ 579421 w 751437"/>
              <a:gd name="connsiteY8" fmla="*/ 685045 h 742384"/>
              <a:gd name="connsiteX9" fmla="*/ 588475 w 751437"/>
              <a:gd name="connsiteY9" fmla="*/ 700134 h 742384"/>
              <a:gd name="connsiteX10" fmla="*/ 597528 w 751437"/>
              <a:gd name="connsiteY10" fmla="*/ 597528 h 742384"/>
              <a:gd name="connsiteX11" fmla="*/ 573386 w 751437"/>
              <a:gd name="connsiteY11" fmla="*/ 537172 h 742384"/>
              <a:gd name="connsiteX12" fmla="*/ 594510 w 751437"/>
              <a:gd name="connsiteY12" fmla="*/ 473798 h 742384"/>
              <a:gd name="connsiteX13" fmla="*/ 642796 w 751437"/>
              <a:gd name="connsiteY13" fmla="*/ 395334 h 742384"/>
              <a:gd name="connsiteX14" fmla="*/ 651849 w 751437"/>
              <a:gd name="connsiteY14" fmla="*/ 365156 h 742384"/>
              <a:gd name="connsiteX15" fmla="*/ 648831 w 751437"/>
              <a:gd name="connsiteY15" fmla="*/ 341014 h 742384"/>
              <a:gd name="connsiteX16" fmla="*/ 691081 w 751437"/>
              <a:gd name="connsiteY16" fmla="*/ 274622 h 742384"/>
              <a:gd name="connsiteX17" fmla="*/ 700134 w 751437"/>
              <a:gd name="connsiteY17" fmla="*/ 223319 h 742384"/>
              <a:gd name="connsiteX18" fmla="*/ 694099 w 751437"/>
              <a:gd name="connsiteY18" fmla="*/ 205212 h 742384"/>
              <a:gd name="connsiteX19" fmla="*/ 727295 w 751437"/>
              <a:gd name="connsiteY19" fmla="*/ 172016 h 742384"/>
              <a:gd name="connsiteX20" fmla="*/ 718241 w 751437"/>
              <a:gd name="connsiteY20" fmla="*/ 141837 h 742384"/>
              <a:gd name="connsiteX21" fmla="*/ 751437 w 751437"/>
              <a:gd name="connsiteY21" fmla="*/ 72427 h 742384"/>
              <a:gd name="connsiteX22" fmla="*/ 685045 w 751437"/>
              <a:gd name="connsiteY22" fmla="*/ 72427 h 742384"/>
              <a:gd name="connsiteX23" fmla="*/ 660903 w 751437"/>
              <a:gd name="connsiteY23" fmla="*/ 57338 h 742384"/>
              <a:gd name="connsiteX24" fmla="*/ 669956 w 751437"/>
              <a:gd name="connsiteY24" fmla="*/ 0 h 742384"/>
              <a:gd name="connsiteX25" fmla="*/ 669956 w 751437"/>
              <a:gd name="connsiteY25" fmla="*/ 0 h 742384"/>
              <a:gd name="connsiteX26" fmla="*/ 322906 w 751437"/>
              <a:gd name="connsiteY26" fmla="*/ 30178 h 742384"/>
              <a:gd name="connsiteX27" fmla="*/ 162962 w 751437"/>
              <a:gd name="connsiteY27" fmla="*/ 48285 h 742384"/>
              <a:gd name="connsiteX28" fmla="*/ 0 w 751437"/>
              <a:gd name="connsiteY28" fmla="*/ 75445 h 742384"/>
              <a:gd name="connsiteX0" fmla="*/ 0 w 751437"/>
              <a:gd name="connsiteY0" fmla="*/ 75445 h 742384"/>
              <a:gd name="connsiteX1" fmla="*/ 36213 w 751437"/>
              <a:gd name="connsiteY1" fmla="*/ 347049 h 742384"/>
              <a:gd name="connsiteX2" fmla="*/ 42249 w 751437"/>
              <a:gd name="connsiteY2" fmla="*/ 633742 h 742384"/>
              <a:gd name="connsiteX3" fmla="*/ 54809 w 751437"/>
              <a:gd name="connsiteY3" fmla="*/ 644618 h 742384"/>
              <a:gd name="connsiteX4" fmla="*/ 91803 w 751437"/>
              <a:gd name="connsiteY4" fmla="*/ 628191 h 742384"/>
              <a:gd name="connsiteX5" fmla="*/ 114677 w 751437"/>
              <a:gd name="connsiteY5" fmla="*/ 636760 h 742384"/>
              <a:gd name="connsiteX6" fmla="*/ 123730 w 751437"/>
              <a:gd name="connsiteY6" fmla="*/ 742384 h 742384"/>
              <a:gd name="connsiteX7" fmla="*/ 407405 w 751437"/>
              <a:gd name="connsiteY7" fmla="*/ 712206 h 742384"/>
              <a:gd name="connsiteX8" fmla="*/ 579421 w 751437"/>
              <a:gd name="connsiteY8" fmla="*/ 685045 h 742384"/>
              <a:gd name="connsiteX9" fmla="*/ 588475 w 751437"/>
              <a:gd name="connsiteY9" fmla="*/ 700134 h 742384"/>
              <a:gd name="connsiteX10" fmla="*/ 597528 w 751437"/>
              <a:gd name="connsiteY10" fmla="*/ 597528 h 742384"/>
              <a:gd name="connsiteX11" fmla="*/ 573386 w 751437"/>
              <a:gd name="connsiteY11" fmla="*/ 537172 h 742384"/>
              <a:gd name="connsiteX12" fmla="*/ 594510 w 751437"/>
              <a:gd name="connsiteY12" fmla="*/ 473798 h 742384"/>
              <a:gd name="connsiteX13" fmla="*/ 642796 w 751437"/>
              <a:gd name="connsiteY13" fmla="*/ 395334 h 742384"/>
              <a:gd name="connsiteX14" fmla="*/ 651849 w 751437"/>
              <a:gd name="connsiteY14" fmla="*/ 365156 h 742384"/>
              <a:gd name="connsiteX15" fmla="*/ 648831 w 751437"/>
              <a:gd name="connsiteY15" fmla="*/ 341014 h 742384"/>
              <a:gd name="connsiteX16" fmla="*/ 691081 w 751437"/>
              <a:gd name="connsiteY16" fmla="*/ 274622 h 742384"/>
              <a:gd name="connsiteX17" fmla="*/ 700134 w 751437"/>
              <a:gd name="connsiteY17" fmla="*/ 223319 h 742384"/>
              <a:gd name="connsiteX18" fmla="*/ 694099 w 751437"/>
              <a:gd name="connsiteY18" fmla="*/ 205212 h 742384"/>
              <a:gd name="connsiteX19" fmla="*/ 727295 w 751437"/>
              <a:gd name="connsiteY19" fmla="*/ 172016 h 742384"/>
              <a:gd name="connsiteX20" fmla="*/ 718241 w 751437"/>
              <a:gd name="connsiteY20" fmla="*/ 141837 h 742384"/>
              <a:gd name="connsiteX21" fmla="*/ 751437 w 751437"/>
              <a:gd name="connsiteY21" fmla="*/ 72427 h 742384"/>
              <a:gd name="connsiteX22" fmla="*/ 685045 w 751437"/>
              <a:gd name="connsiteY22" fmla="*/ 72427 h 742384"/>
              <a:gd name="connsiteX23" fmla="*/ 660903 w 751437"/>
              <a:gd name="connsiteY23" fmla="*/ 57338 h 742384"/>
              <a:gd name="connsiteX24" fmla="*/ 669956 w 751437"/>
              <a:gd name="connsiteY24" fmla="*/ 0 h 742384"/>
              <a:gd name="connsiteX25" fmla="*/ 669956 w 751437"/>
              <a:gd name="connsiteY25" fmla="*/ 0 h 742384"/>
              <a:gd name="connsiteX26" fmla="*/ 322906 w 751437"/>
              <a:gd name="connsiteY26" fmla="*/ 30178 h 742384"/>
              <a:gd name="connsiteX27" fmla="*/ 162962 w 751437"/>
              <a:gd name="connsiteY27" fmla="*/ 48285 h 742384"/>
              <a:gd name="connsiteX28" fmla="*/ 0 w 751437"/>
              <a:gd name="connsiteY28" fmla="*/ 75445 h 74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51437" h="742384">
                <a:moveTo>
                  <a:pt x="0" y="75445"/>
                </a:moveTo>
                <a:lnTo>
                  <a:pt x="36213" y="347049"/>
                </a:lnTo>
                <a:lnTo>
                  <a:pt x="42249" y="633742"/>
                </a:lnTo>
                <a:cubicBezTo>
                  <a:pt x="44847" y="632598"/>
                  <a:pt x="52211" y="645762"/>
                  <a:pt x="54809" y="644618"/>
                </a:cubicBezTo>
                <a:lnTo>
                  <a:pt x="91803" y="628191"/>
                </a:lnTo>
                <a:lnTo>
                  <a:pt x="114677" y="636760"/>
                </a:lnTo>
                <a:lnTo>
                  <a:pt x="123730" y="742384"/>
                </a:lnTo>
                <a:lnTo>
                  <a:pt x="407405" y="712206"/>
                </a:lnTo>
                <a:lnTo>
                  <a:pt x="579421" y="685045"/>
                </a:lnTo>
                <a:lnTo>
                  <a:pt x="588475" y="700134"/>
                </a:lnTo>
                <a:lnTo>
                  <a:pt x="597528" y="597528"/>
                </a:lnTo>
                <a:lnTo>
                  <a:pt x="573386" y="537172"/>
                </a:lnTo>
                <a:lnTo>
                  <a:pt x="594510" y="473798"/>
                </a:lnTo>
                <a:lnTo>
                  <a:pt x="642796" y="395334"/>
                </a:lnTo>
                <a:lnTo>
                  <a:pt x="651849" y="365156"/>
                </a:lnTo>
                <a:lnTo>
                  <a:pt x="648831" y="341014"/>
                </a:lnTo>
                <a:lnTo>
                  <a:pt x="691081" y="274622"/>
                </a:lnTo>
                <a:lnTo>
                  <a:pt x="700134" y="223319"/>
                </a:lnTo>
                <a:lnTo>
                  <a:pt x="694099" y="205212"/>
                </a:lnTo>
                <a:lnTo>
                  <a:pt x="727295" y="172016"/>
                </a:lnTo>
                <a:lnTo>
                  <a:pt x="718241" y="141837"/>
                </a:lnTo>
                <a:lnTo>
                  <a:pt x="751437" y="72427"/>
                </a:lnTo>
                <a:lnTo>
                  <a:pt x="685045" y="72427"/>
                </a:lnTo>
                <a:lnTo>
                  <a:pt x="660903" y="57338"/>
                </a:lnTo>
                <a:lnTo>
                  <a:pt x="669956" y="0"/>
                </a:lnTo>
                <a:lnTo>
                  <a:pt x="669956" y="0"/>
                </a:lnTo>
                <a:lnTo>
                  <a:pt x="322906" y="30178"/>
                </a:lnTo>
                <a:lnTo>
                  <a:pt x="162962" y="48285"/>
                </a:lnTo>
                <a:lnTo>
                  <a:pt x="0" y="75445"/>
                </a:lnTo>
                <a:close/>
              </a:path>
            </a:pathLst>
          </a:custGeom>
          <a:solidFill>
            <a:schemeClr val="accent4"/>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38" name="Freeform 20">
            <a:extLst>
              <a:ext uri="{FF2B5EF4-FFF2-40B4-BE49-F238E27FC236}">
                <a16:creationId xmlns:a16="http://schemas.microsoft.com/office/drawing/2014/main" id="{6BFCA866-BACC-4105-8BA6-8CF628ACF524}"/>
              </a:ext>
            </a:extLst>
          </p:cNvPr>
          <p:cNvSpPr/>
          <p:nvPr/>
        </p:nvSpPr>
        <p:spPr>
          <a:xfrm>
            <a:off x="7470873" y="3060027"/>
            <a:ext cx="282383" cy="516972"/>
          </a:xfrm>
          <a:custGeom>
            <a:avLst/>
            <a:gdLst>
              <a:gd name="connsiteX0" fmla="*/ 132784 w 528118"/>
              <a:gd name="connsiteY0" fmla="*/ 54321 h 968721"/>
              <a:gd name="connsiteX1" fmla="*/ 87516 w 528118"/>
              <a:gd name="connsiteY1" fmla="*/ 126748 h 968721"/>
              <a:gd name="connsiteX2" fmla="*/ 93552 w 528118"/>
              <a:gd name="connsiteY2" fmla="*/ 162962 h 968721"/>
              <a:gd name="connsiteX3" fmla="*/ 30178 w 528118"/>
              <a:gd name="connsiteY3" fmla="*/ 265568 h 968721"/>
              <a:gd name="connsiteX4" fmla="*/ 9053 w 528118"/>
              <a:gd name="connsiteY4" fmla="*/ 322907 h 968721"/>
              <a:gd name="connsiteX5" fmla="*/ 36213 w 528118"/>
              <a:gd name="connsiteY5" fmla="*/ 392317 h 968721"/>
              <a:gd name="connsiteX6" fmla="*/ 42249 w 528118"/>
              <a:gd name="connsiteY6" fmla="*/ 494923 h 968721"/>
              <a:gd name="connsiteX7" fmla="*/ 63374 w 528118"/>
              <a:gd name="connsiteY7" fmla="*/ 600546 h 968721"/>
              <a:gd name="connsiteX8" fmla="*/ 39231 w 528118"/>
              <a:gd name="connsiteY8" fmla="*/ 621671 h 968721"/>
              <a:gd name="connsiteX9" fmla="*/ 54320 w 528118"/>
              <a:gd name="connsiteY9" fmla="*/ 669956 h 968721"/>
              <a:gd name="connsiteX10" fmla="*/ 27160 w 528118"/>
              <a:gd name="connsiteY10" fmla="*/ 703152 h 968721"/>
              <a:gd name="connsiteX11" fmla="*/ 21124 w 528118"/>
              <a:gd name="connsiteY11" fmla="*/ 718242 h 968721"/>
              <a:gd name="connsiteX12" fmla="*/ 3017 w 528118"/>
              <a:gd name="connsiteY12" fmla="*/ 742384 h 968721"/>
              <a:gd name="connsiteX13" fmla="*/ 0 w 528118"/>
              <a:gd name="connsiteY13" fmla="*/ 838954 h 968721"/>
              <a:gd name="connsiteX14" fmla="*/ 3017 w 528118"/>
              <a:gd name="connsiteY14" fmla="*/ 851026 h 968721"/>
              <a:gd name="connsiteX15" fmla="*/ 238407 w 528118"/>
              <a:gd name="connsiteY15" fmla="*/ 826883 h 968721"/>
              <a:gd name="connsiteX16" fmla="*/ 280657 w 528118"/>
              <a:gd name="connsiteY16" fmla="*/ 817830 h 968721"/>
              <a:gd name="connsiteX17" fmla="*/ 298764 w 528118"/>
              <a:gd name="connsiteY17" fmla="*/ 838954 h 968721"/>
              <a:gd name="connsiteX18" fmla="*/ 301782 w 528118"/>
              <a:gd name="connsiteY18" fmla="*/ 866115 h 968721"/>
              <a:gd name="connsiteX19" fmla="*/ 298764 w 528118"/>
              <a:gd name="connsiteY19" fmla="*/ 902329 h 968721"/>
              <a:gd name="connsiteX20" fmla="*/ 325924 w 528118"/>
              <a:gd name="connsiteY20" fmla="*/ 923453 h 968721"/>
              <a:gd name="connsiteX21" fmla="*/ 334978 w 528118"/>
              <a:gd name="connsiteY21" fmla="*/ 962685 h 968721"/>
              <a:gd name="connsiteX22" fmla="*/ 347049 w 528118"/>
              <a:gd name="connsiteY22" fmla="*/ 968721 h 968721"/>
              <a:gd name="connsiteX23" fmla="*/ 425512 w 528118"/>
              <a:gd name="connsiteY23" fmla="*/ 917418 h 968721"/>
              <a:gd name="connsiteX24" fmla="*/ 446637 w 528118"/>
              <a:gd name="connsiteY24" fmla="*/ 911382 h 968721"/>
              <a:gd name="connsiteX25" fmla="*/ 476815 w 528118"/>
              <a:gd name="connsiteY25" fmla="*/ 905346 h 968721"/>
              <a:gd name="connsiteX26" fmla="*/ 506994 w 528118"/>
              <a:gd name="connsiteY26" fmla="*/ 914400 h 968721"/>
              <a:gd name="connsiteX27" fmla="*/ 528118 w 528118"/>
              <a:gd name="connsiteY27" fmla="*/ 887240 h 968721"/>
              <a:gd name="connsiteX28" fmla="*/ 494922 w 528118"/>
              <a:gd name="connsiteY28" fmla="*/ 488887 h 968721"/>
              <a:gd name="connsiteX29" fmla="*/ 485869 w 528118"/>
              <a:gd name="connsiteY29" fmla="*/ 277640 h 968721"/>
              <a:gd name="connsiteX30" fmla="*/ 455691 w 528118"/>
              <a:gd name="connsiteY30" fmla="*/ 0 h 968721"/>
              <a:gd name="connsiteX31" fmla="*/ 446637 w 528118"/>
              <a:gd name="connsiteY31" fmla="*/ 15089 h 968721"/>
              <a:gd name="connsiteX32" fmla="*/ 404388 w 528118"/>
              <a:gd name="connsiteY32" fmla="*/ 12071 h 968721"/>
              <a:gd name="connsiteX33" fmla="*/ 132784 w 528118"/>
              <a:gd name="connsiteY33" fmla="*/ 54321 h 968721"/>
              <a:gd name="connsiteX0" fmla="*/ 132784 w 528118"/>
              <a:gd name="connsiteY0" fmla="*/ 54321 h 968721"/>
              <a:gd name="connsiteX1" fmla="*/ 87516 w 528118"/>
              <a:gd name="connsiteY1" fmla="*/ 126748 h 968721"/>
              <a:gd name="connsiteX2" fmla="*/ 93552 w 528118"/>
              <a:gd name="connsiteY2" fmla="*/ 162962 h 968721"/>
              <a:gd name="connsiteX3" fmla="*/ 30178 w 528118"/>
              <a:gd name="connsiteY3" fmla="*/ 265568 h 968721"/>
              <a:gd name="connsiteX4" fmla="*/ 9053 w 528118"/>
              <a:gd name="connsiteY4" fmla="*/ 322907 h 968721"/>
              <a:gd name="connsiteX5" fmla="*/ 36213 w 528118"/>
              <a:gd name="connsiteY5" fmla="*/ 392317 h 968721"/>
              <a:gd name="connsiteX6" fmla="*/ 42249 w 528118"/>
              <a:gd name="connsiteY6" fmla="*/ 494923 h 968721"/>
              <a:gd name="connsiteX7" fmla="*/ 49101 w 528118"/>
              <a:gd name="connsiteY7" fmla="*/ 593411 h 968721"/>
              <a:gd name="connsiteX8" fmla="*/ 39231 w 528118"/>
              <a:gd name="connsiteY8" fmla="*/ 621671 h 968721"/>
              <a:gd name="connsiteX9" fmla="*/ 54320 w 528118"/>
              <a:gd name="connsiteY9" fmla="*/ 669956 h 968721"/>
              <a:gd name="connsiteX10" fmla="*/ 27160 w 528118"/>
              <a:gd name="connsiteY10" fmla="*/ 703152 h 968721"/>
              <a:gd name="connsiteX11" fmla="*/ 21124 w 528118"/>
              <a:gd name="connsiteY11" fmla="*/ 718242 h 968721"/>
              <a:gd name="connsiteX12" fmla="*/ 3017 w 528118"/>
              <a:gd name="connsiteY12" fmla="*/ 742384 h 968721"/>
              <a:gd name="connsiteX13" fmla="*/ 0 w 528118"/>
              <a:gd name="connsiteY13" fmla="*/ 838954 h 968721"/>
              <a:gd name="connsiteX14" fmla="*/ 3017 w 528118"/>
              <a:gd name="connsiteY14" fmla="*/ 851026 h 968721"/>
              <a:gd name="connsiteX15" fmla="*/ 238407 w 528118"/>
              <a:gd name="connsiteY15" fmla="*/ 826883 h 968721"/>
              <a:gd name="connsiteX16" fmla="*/ 280657 w 528118"/>
              <a:gd name="connsiteY16" fmla="*/ 817830 h 968721"/>
              <a:gd name="connsiteX17" fmla="*/ 298764 w 528118"/>
              <a:gd name="connsiteY17" fmla="*/ 838954 h 968721"/>
              <a:gd name="connsiteX18" fmla="*/ 301782 w 528118"/>
              <a:gd name="connsiteY18" fmla="*/ 866115 h 968721"/>
              <a:gd name="connsiteX19" fmla="*/ 298764 w 528118"/>
              <a:gd name="connsiteY19" fmla="*/ 902329 h 968721"/>
              <a:gd name="connsiteX20" fmla="*/ 325924 w 528118"/>
              <a:gd name="connsiteY20" fmla="*/ 923453 h 968721"/>
              <a:gd name="connsiteX21" fmla="*/ 334978 w 528118"/>
              <a:gd name="connsiteY21" fmla="*/ 962685 h 968721"/>
              <a:gd name="connsiteX22" fmla="*/ 347049 w 528118"/>
              <a:gd name="connsiteY22" fmla="*/ 968721 h 968721"/>
              <a:gd name="connsiteX23" fmla="*/ 425512 w 528118"/>
              <a:gd name="connsiteY23" fmla="*/ 917418 h 968721"/>
              <a:gd name="connsiteX24" fmla="*/ 446637 w 528118"/>
              <a:gd name="connsiteY24" fmla="*/ 911382 h 968721"/>
              <a:gd name="connsiteX25" fmla="*/ 476815 w 528118"/>
              <a:gd name="connsiteY25" fmla="*/ 905346 h 968721"/>
              <a:gd name="connsiteX26" fmla="*/ 506994 w 528118"/>
              <a:gd name="connsiteY26" fmla="*/ 914400 h 968721"/>
              <a:gd name="connsiteX27" fmla="*/ 528118 w 528118"/>
              <a:gd name="connsiteY27" fmla="*/ 887240 h 968721"/>
              <a:gd name="connsiteX28" fmla="*/ 494922 w 528118"/>
              <a:gd name="connsiteY28" fmla="*/ 488887 h 968721"/>
              <a:gd name="connsiteX29" fmla="*/ 485869 w 528118"/>
              <a:gd name="connsiteY29" fmla="*/ 277640 h 968721"/>
              <a:gd name="connsiteX30" fmla="*/ 455691 w 528118"/>
              <a:gd name="connsiteY30" fmla="*/ 0 h 968721"/>
              <a:gd name="connsiteX31" fmla="*/ 446637 w 528118"/>
              <a:gd name="connsiteY31" fmla="*/ 15089 h 968721"/>
              <a:gd name="connsiteX32" fmla="*/ 404388 w 528118"/>
              <a:gd name="connsiteY32" fmla="*/ 12071 h 968721"/>
              <a:gd name="connsiteX33" fmla="*/ 132784 w 528118"/>
              <a:gd name="connsiteY33" fmla="*/ 54321 h 96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28118" h="968721">
                <a:moveTo>
                  <a:pt x="132784" y="54321"/>
                </a:moveTo>
                <a:lnTo>
                  <a:pt x="87516" y="126748"/>
                </a:lnTo>
                <a:lnTo>
                  <a:pt x="93552" y="162962"/>
                </a:lnTo>
                <a:lnTo>
                  <a:pt x="30178" y="265568"/>
                </a:lnTo>
                <a:lnTo>
                  <a:pt x="9053" y="322907"/>
                </a:lnTo>
                <a:lnTo>
                  <a:pt x="36213" y="392317"/>
                </a:lnTo>
                <a:lnTo>
                  <a:pt x="42249" y="494923"/>
                </a:lnTo>
                <a:lnTo>
                  <a:pt x="49101" y="593411"/>
                </a:lnTo>
                <a:lnTo>
                  <a:pt x="39231" y="621671"/>
                </a:lnTo>
                <a:lnTo>
                  <a:pt x="54320" y="669956"/>
                </a:lnTo>
                <a:lnTo>
                  <a:pt x="27160" y="703152"/>
                </a:lnTo>
                <a:lnTo>
                  <a:pt x="21124" y="718242"/>
                </a:lnTo>
                <a:lnTo>
                  <a:pt x="3017" y="742384"/>
                </a:lnTo>
                <a:cubicBezTo>
                  <a:pt x="2011" y="774574"/>
                  <a:pt x="1006" y="806764"/>
                  <a:pt x="0" y="838954"/>
                </a:cubicBezTo>
                <a:lnTo>
                  <a:pt x="3017" y="851026"/>
                </a:lnTo>
                <a:lnTo>
                  <a:pt x="238407" y="826883"/>
                </a:lnTo>
                <a:lnTo>
                  <a:pt x="280657" y="817830"/>
                </a:lnTo>
                <a:lnTo>
                  <a:pt x="298764" y="838954"/>
                </a:lnTo>
                <a:lnTo>
                  <a:pt x="301782" y="866115"/>
                </a:lnTo>
                <a:lnTo>
                  <a:pt x="298764" y="902329"/>
                </a:lnTo>
                <a:lnTo>
                  <a:pt x="325924" y="923453"/>
                </a:lnTo>
                <a:lnTo>
                  <a:pt x="334978" y="962685"/>
                </a:lnTo>
                <a:lnTo>
                  <a:pt x="347049" y="968721"/>
                </a:lnTo>
                <a:lnTo>
                  <a:pt x="425512" y="917418"/>
                </a:lnTo>
                <a:lnTo>
                  <a:pt x="446637" y="911382"/>
                </a:lnTo>
                <a:lnTo>
                  <a:pt x="476815" y="905346"/>
                </a:lnTo>
                <a:lnTo>
                  <a:pt x="506994" y="914400"/>
                </a:lnTo>
                <a:lnTo>
                  <a:pt x="528118" y="887240"/>
                </a:lnTo>
                <a:lnTo>
                  <a:pt x="494922" y="488887"/>
                </a:lnTo>
                <a:lnTo>
                  <a:pt x="485869" y="277640"/>
                </a:lnTo>
                <a:lnTo>
                  <a:pt x="455691" y="0"/>
                </a:lnTo>
                <a:lnTo>
                  <a:pt x="446637" y="15089"/>
                </a:lnTo>
                <a:lnTo>
                  <a:pt x="404388" y="12071"/>
                </a:lnTo>
                <a:lnTo>
                  <a:pt x="132784" y="54321"/>
                </a:lnTo>
                <a:close/>
              </a:path>
            </a:pathLst>
          </a:custGeom>
          <a:solidFill>
            <a:schemeClr val="accent4"/>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39" name="Freeform 21">
            <a:extLst>
              <a:ext uri="{FF2B5EF4-FFF2-40B4-BE49-F238E27FC236}">
                <a16:creationId xmlns:a16="http://schemas.microsoft.com/office/drawing/2014/main" id="{2D5B9F73-37A2-4571-B8EE-7D0901A180C4}"/>
              </a:ext>
            </a:extLst>
          </p:cNvPr>
          <p:cNvSpPr/>
          <p:nvPr/>
        </p:nvSpPr>
        <p:spPr>
          <a:xfrm>
            <a:off x="7043482" y="2545593"/>
            <a:ext cx="582575" cy="442514"/>
          </a:xfrm>
          <a:custGeom>
            <a:avLst/>
            <a:gdLst>
              <a:gd name="connsiteX0" fmla="*/ 0 w 1089433"/>
              <a:gd name="connsiteY0" fmla="*/ 63374 h 826883"/>
              <a:gd name="connsiteX1" fmla="*/ 57338 w 1089433"/>
              <a:gd name="connsiteY1" fmla="*/ 159945 h 826883"/>
              <a:gd name="connsiteX2" fmla="*/ 117695 w 1089433"/>
              <a:gd name="connsiteY2" fmla="*/ 202194 h 826883"/>
              <a:gd name="connsiteX3" fmla="*/ 120713 w 1089433"/>
              <a:gd name="connsiteY3" fmla="*/ 262550 h 826883"/>
              <a:gd name="connsiteX4" fmla="*/ 193140 w 1089433"/>
              <a:gd name="connsiteY4" fmla="*/ 331960 h 826883"/>
              <a:gd name="connsiteX5" fmla="*/ 214265 w 1089433"/>
              <a:gd name="connsiteY5" fmla="*/ 721259 h 826883"/>
              <a:gd name="connsiteX6" fmla="*/ 247461 w 1089433"/>
              <a:gd name="connsiteY6" fmla="*/ 826883 h 826883"/>
              <a:gd name="connsiteX7" fmla="*/ 905346 w 1089433"/>
              <a:gd name="connsiteY7" fmla="*/ 754455 h 826883"/>
              <a:gd name="connsiteX8" fmla="*/ 908364 w 1089433"/>
              <a:gd name="connsiteY8" fmla="*/ 805758 h 826883"/>
              <a:gd name="connsiteX9" fmla="*/ 932507 w 1089433"/>
              <a:gd name="connsiteY9" fmla="*/ 823865 h 826883"/>
              <a:gd name="connsiteX10" fmla="*/ 989845 w 1089433"/>
              <a:gd name="connsiteY10" fmla="*/ 823865 h 826883"/>
              <a:gd name="connsiteX11" fmla="*/ 998899 w 1089433"/>
              <a:gd name="connsiteY11" fmla="*/ 799723 h 826883"/>
              <a:gd name="connsiteX12" fmla="*/ 995881 w 1089433"/>
              <a:gd name="connsiteY12" fmla="*/ 772562 h 826883"/>
              <a:gd name="connsiteX13" fmla="*/ 1029077 w 1089433"/>
              <a:gd name="connsiteY13" fmla="*/ 700135 h 826883"/>
              <a:gd name="connsiteX14" fmla="*/ 1056237 w 1089433"/>
              <a:gd name="connsiteY14" fmla="*/ 675992 h 826883"/>
              <a:gd name="connsiteX15" fmla="*/ 1089433 w 1089433"/>
              <a:gd name="connsiteY15" fmla="*/ 682028 h 826883"/>
              <a:gd name="connsiteX16" fmla="*/ 1068309 w 1089433"/>
              <a:gd name="connsiteY16" fmla="*/ 648832 h 826883"/>
              <a:gd name="connsiteX17" fmla="*/ 1065291 w 1089433"/>
              <a:gd name="connsiteY17" fmla="*/ 597529 h 826883"/>
              <a:gd name="connsiteX18" fmla="*/ 1035113 w 1089433"/>
              <a:gd name="connsiteY18" fmla="*/ 588475 h 826883"/>
              <a:gd name="connsiteX19" fmla="*/ 1001917 w 1089433"/>
              <a:gd name="connsiteY19" fmla="*/ 576404 h 826883"/>
              <a:gd name="connsiteX20" fmla="*/ 977774 w 1089433"/>
              <a:gd name="connsiteY20" fmla="*/ 528119 h 826883"/>
              <a:gd name="connsiteX21" fmla="*/ 965703 w 1089433"/>
              <a:gd name="connsiteY21" fmla="*/ 479834 h 826883"/>
              <a:gd name="connsiteX22" fmla="*/ 935525 w 1089433"/>
              <a:gd name="connsiteY22" fmla="*/ 461727 h 826883"/>
              <a:gd name="connsiteX23" fmla="*/ 872150 w 1089433"/>
              <a:gd name="connsiteY23" fmla="*/ 422495 h 826883"/>
              <a:gd name="connsiteX24" fmla="*/ 829901 w 1089433"/>
              <a:gd name="connsiteY24" fmla="*/ 356103 h 826883"/>
              <a:gd name="connsiteX25" fmla="*/ 838954 w 1089433"/>
              <a:gd name="connsiteY25" fmla="*/ 328943 h 826883"/>
              <a:gd name="connsiteX26" fmla="*/ 866115 w 1089433"/>
              <a:gd name="connsiteY26" fmla="*/ 301782 h 826883"/>
              <a:gd name="connsiteX27" fmla="*/ 817830 w 1089433"/>
              <a:gd name="connsiteY27" fmla="*/ 256515 h 826883"/>
              <a:gd name="connsiteX28" fmla="*/ 805758 w 1089433"/>
              <a:gd name="connsiteY28" fmla="*/ 271604 h 826883"/>
              <a:gd name="connsiteX29" fmla="*/ 787651 w 1089433"/>
              <a:gd name="connsiteY29" fmla="*/ 277640 h 826883"/>
              <a:gd name="connsiteX30" fmla="*/ 766527 w 1089433"/>
              <a:gd name="connsiteY30" fmla="*/ 241426 h 826883"/>
              <a:gd name="connsiteX31" fmla="*/ 745402 w 1089433"/>
              <a:gd name="connsiteY31" fmla="*/ 181069 h 826883"/>
              <a:gd name="connsiteX32" fmla="*/ 712206 w 1089433"/>
              <a:gd name="connsiteY32" fmla="*/ 168998 h 826883"/>
              <a:gd name="connsiteX33" fmla="*/ 675992 w 1089433"/>
              <a:gd name="connsiteY33" fmla="*/ 156927 h 826883"/>
              <a:gd name="connsiteX34" fmla="*/ 657885 w 1089433"/>
              <a:gd name="connsiteY34" fmla="*/ 141838 h 826883"/>
              <a:gd name="connsiteX35" fmla="*/ 648831 w 1089433"/>
              <a:gd name="connsiteY35" fmla="*/ 90535 h 826883"/>
              <a:gd name="connsiteX36" fmla="*/ 639778 w 1089433"/>
              <a:gd name="connsiteY36" fmla="*/ 57339 h 826883"/>
              <a:gd name="connsiteX37" fmla="*/ 633742 w 1089433"/>
              <a:gd name="connsiteY37" fmla="*/ 24143 h 826883"/>
              <a:gd name="connsiteX38" fmla="*/ 576404 w 1089433"/>
              <a:gd name="connsiteY38" fmla="*/ 0 h 826883"/>
              <a:gd name="connsiteX39" fmla="*/ 0 w 1089433"/>
              <a:gd name="connsiteY39" fmla="*/ 63374 h 826883"/>
              <a:gd name="connsiteX0" fmla="*/ 0 w 1089433"/>
              <a:gd name="connsiteY0" fmla="*/ 63374 h 829264"/>
              <a:gd name="connsiteX1" fmla="*/ 57338 w 1089433"/>
              <a:gd name="connsiteY1" fmla="*/ 159945 h 829264"/>
              <a:gd name="connsiteX2" fmla="*/ 117695 w 1089433"/>
              <a:gd name="connsiteY2" fmla="*/ 202194 h 829264"/>
              <a:gd name="connsiteX3" fmla="*/ 120713 w 1089433"/>
              <a:gd name="connsiteY3" fmla="*/ 262550 h 829264"/>
              <a:gd name="connsiteX4" fmla="*/ 193140 w 1089433"/>
              <a:gd name="connsiteY4" fmla="*/ 331960 h 829264"/>
              <a:gd name="connsiteX5" fmla="*/ 214265 w 1089433"/>
              <a:gd name="connsiteY5" fmla="*/ 721259 h 829264"/>
              <a:gd name="connsiteX6" fmla="*/ 235568 w 1089433"/>
              <a:gd name="connsiteY6" fmla="*/ 829264 h 829264"/>
              <a:gd name="connsiteX7" fmla="*/ 905346 w 1089433"/>
              <a:gd name="connsiteY7" fmla="*/ 754455 h 829264"/>
              <a:gd name="connsiteX8" fmla="*/ 908364 w 1089433"/>
              <a:gd name="connsiteY8" fmla="*/ 805758 h 829264"/>
              <a:gd name="connsiteX9" fmla="*/ 932507 w 1089433"/>
              <a:gd name="connsiteY9" fmla="*/ 823865 h 829264"/>
              <a:gd name="connsiteX10" fmla="*/ 989845 w 1089433"/>
              <a:gd name="connsiteY10" fmla="*/ 823865 h 829264"/>
              <a:gd name="connsiteX11" fmla="*/ 998899 w 1089433"/>
              <a:gd name="connsiteY11" fmla="*/ 799723 h 829264"/>
              <a:gd name="connsiteX12" fmla="*/ 995881 w 1089433"/>
              <a:gd name="connsiteY12" fmla="*/ 772562 h 829264"/>
              <a:gd name="connsiteX13" fmla="*/ 1029077 w 1089433"/>
              <a:gd name="connsiteY13" fmla="*/ 700135 h 829264"/>
              <a:gd name="connsiteX14" fmla="*/ 1056237 w 1089433"/>
              <a:gd name="connsiteY14" fmla="*/ 675992 h 829264"/>
              <a:gd name="connsiteX15" fmla="*/ 1089433 w 1089433"/>
              <a:gd name="connsiteY15" fmla="*/ 682028 h 829264"/>
              <a:gd name="connsiteX16" fmla="*/ 1068309 w 1089433"/>
              <a:gd name="connsiteY16" fmla="*/ 648832 h 829264"/>
              <a:gd name="connsiteX17" fmla="*/ 1065291 w 1089433"/>
              <a:gd name="connsiteY17" fmla="*/ 597529 h 829264"/>
              <a:gd name="connsiteX18" fmla="*/ 1035113 w 1089433"/>
              <a:gd name="connsiteY18" fmla="*/ 588475 h 829264"/>
              <a:gd name="connsiteX19" fmla="*/ 1001917 w 1089433"/>
              <a:gd name="connsiteY19" fmla="*/ 576404 h 829264"/>
              <a:gd name="connsiteX20" fmla="*/ 977774 w 1089433"/>
              <a:gd name="connsiteY20" fmla="*/ 528119 h 829264"/>
              <a:gd name="connsiteX21" fmla="*/ 965703 w 1089433"/>
              <a:gd name="connsiteY21" fmla="*/ 479834 h 829264"/>
              <a:gd name="connsiteX22" fmla="*/ 935525 w 1089433"/>
              <a:gd name="connsiteY22" fmla="*/ 461727 h 829264"/>
              <a:gd name="connsiteX23" fmla="*/ 872150 w 1089433"/>
              <a:gd name="connsiteY23" fmla="*/ 422495 h 829264"/>
              <a:gd name="connsiteX24" fmla="*/ 829901 w 1089433"/>
              <a:gd name="connsiteY24" fmla="*/ 356103 h 829264"/>
              <a:gd name="connsiteX25" fmla="*/ 838954 w 1089433"/>
              <a:gd name="connsiteY25" fmla="*/ 328943 h 829264"/>
              <a:gd name="connsiteX26" fmla="*/ 866115 w 1089433"/>
              <a:gd name="connsiteY26" fmla="*/ 301782 h 829264"/>
              <a:gd name="connsiteX27" fmla="*/ 817830 w 1089433"/>
              <a:gd name="connsiteY27" fmla="*/ 256515 h 829264"/>
              <a:gd name="connsiteX28" fmla="*/ 805758 w 1089433"/>
              <a:gd name="connsiteY28" fmla="*/ 271604 h 829264"/>
              <a:gd name="connsiteX29" fmla="*/ 787651 w 1089433"/>
              <a:gd name="connsiteY29" fmla="*/ 277640 h 829264"/>
              <a:gd name="connsiteX30" fmla="*/ 766527 w 1089433"/>
              <a:gd name="connsiteY30" fmla="*/ 241426 h 829264"/>
              <a:gd name="connsiteX31" fmla="*/ 745402 w 1089433"/>
              <a:gd name="connsiteY31" fmla="*/ 181069 h 829264"/>
              <a:gd name="connsiteX32" fmla="*/ 712206 w 1089433"/>
              <a:gd name="connsiteY32" fmla="*/ 168998 h 829264"/>
              <a:gd name="connsiteX33" fmla="*/ 675992 w 1089433"/>
              <a:gd name="connsiteY33" fmla="*/ 156927 h 829264"/>
              <a:gd name="connsiteX34" fmla="*/ 657885 w 1089433"/>
              <a:gd name="connsiteY34" fmla="*/ 141838 h 829264"/>
              <a:gd name="connsiteX35" fmla="*/ 648831 w 1089433"/>
              <a:gd name="connsiteY35" fmla="*/ 90535 h 829264"/>
              <a:gd name="connsiteX36" fmla="*/ 639778 w 1089433"/>
              <a:gd name="connsiteY36" fmla="*/ 57339 h 829264"/>
              <a:gd name="connsiteX37" fmla="*/ 633742 w 1089433"/>
              <a:gd name="connsiteY37" fmla="*/ 24143 h 829264"/>
              <a:gd name="connsiteX38" fmla="*/ 576404 w 1089433"/>
              <a:gd name="connsiteY38" fmla="*/ 0 h 829264"/>
              <a:gd name="connsiteX39" fmla="*/ 0 w 1089433"/>
              <a:gd name="connsiteY39" fmla="*/ 63374 h 829264"/>
              <a:gd name="connsiteX0" fmla="*/ 0 w 1089433"/>
              <a:gd name="connsiteY0" fmla="*/ 63374 h 829264"/>
              <a:gd name="connsiteX1" fmla="*/ 57338 w 1089433"/>
              <a:gd name="connsiteY1" fmla="*/ 159945 h 829264"/>
              <a:gd name="connsiteX2" fmla="*/ 117695 w 1089433"/>
              <a:gd name="connsiteY2" fmla="*/ 202194 h 829264"/>
              <a:gd name="connsiteX3" fmla="*/ 120713 w 1089433"/>
              <a:gd name="connsiteY3" fmla="*/ 262550 h 829264"/>
              <a:gd name="connsiteX4" fmla="*/ 193140 w 1089433"/>
              <a:gd name="connsiteY4" fmla="*/ 331960 h 829264"/>
              <a:gd name="connsiteX5" fmla="*/ 214265 w 1089433"/>
              <a:gd name="connsiteY5" fmla="*/ 721259 h 829264"/>
              <a:gd name="connsiteX6" fmla="*/ 235568 w 1089433"/>
              <a:gd name="connsiteY6" fmla="*/ 829264 h 829264"/>
              <a:gd name="connsiteX7" fmla="*/ 905346 w 1089433"/>
              <a:gd name="connsiteY7" fmla="*/ 754455 h 829264"/>
              <a:gd name="connsiteX8" fmla="*/ 908364 w 1089433"/>
              <a:gd name="connsiteY8" fmla="*/ 805758 h 829264"/>
              <a:gd name="connsiteX9" fmla="*/ 932507 w 1089433"/>
              <a:gd name="connsiteY9" fmla="*/ 823865 h 829264"/>
              <a:gd name="connsiteX10" fmla="*/ 989845 w 1089433"/>
              <a:gd name="connsiteY10" fmla="*/ 823865 h 829264"/>
              <a:gd name="connsiteX11" fmla="*/ 998899 w 1089433"/>
              <a:gd name="connsiteY11" fmla="*/ 799723 h 829264"/>
              <a:gd name="connsiteX12" fmla="*/ 995881 w 1089433"/>
              <a:gd name="connsiteY12" fmla="*/ 772562 h 829264"/>
              <a:gd name="connsiteX13" fmla="*/ 1029077 w 1089433"/>
              <a:gd name="connsiteY13" fmla="*/ 700135 h 829264"/>
              <a:gd name="connsiteX14" fmla="*/ 1060995 w 1089433"/>
              <a:gd name="connsiteY14" fmla="*/ 687895 h 829264"/>
              <a:gd name="connsiteX15" fmla="*/ 1089433 w 1089433"/>
              <a:gd name="connsiteY15" fmla="*/ 682028 h 829264"/>
              <a:gd name="connsiteX16" fmla="*/ 1068309 w 1089433"/>
              <a:gd name="connsiteY16" fmla="*/ 648832 h 829264"/>
              <a:gd name="connsiteX17" fmla="*/ 1065291 w 1089433"/>
              <a:gd name="connsiteY17" fmla="*/ 597529 h 829264"/>
              <a:gd name="connsiteX18" fmla="*/ 1035113 w 1089433"/>
              <a:gd name="connsiteY18" fmla="*/ 588475 h 829264"/>
              <a:gd name="connsiteX19" fmla="*/ 1001917 w 1089433"/>
              <a:gd name="connsiteY19" fmla="*/ 576404 h 829264"/>
              <a:gd name="connsiteX20" fmla="*/ 977774 w 1089433"/>
              <a:gd name="connsiteY20" fmla="*/ 528119 h 829264"/>
              <a:gd name="connsiteX21" fmla="*/ 965703 w 1089433"/>
              <a:gd name="connsiteY21" fmla="*/ 479834 h 829264"/>
              <a:gd name="connsiteX22" fmla="*/ 935525 w 1089433"/>
              <a:gd name="connsiteY22" fmla="*/ 461727 h 829264"/>
              <a:gd name="connsiteX23" fmla="*/ 872150 w 1089433"/>
              <a:gd name="connsiteY23" fmla="*/ 422495 h 829264"/>
              <a:gd name="connsiteX24" fmla="*/ 829901 w 1089433"/>
              <a:gd name="connsiteY24" fmla="*/ 356103 h 829264"/>
              <a:gd name="connsiteX25" fmla="*/ 838954 w 1089433"/>
              <a:gd name="connsiteY25" fmla="*/ 328943 h 829264"/>
              <a:gd name="connsiteX26" fmla="*/ 866115 w 1089433"/>
              <a:gd name="connsiteY26" fmla="*/ 301782 h 829264"/>
              <a:gd name="connsiteX27" fmla="*/ 817830 w 1089433"/>
              <a:gd name="connsiteY27" fmla="*/ 256515 h 829264"/>
              <a:gd name="connsiteX28" fmla="*/ 805758 w 1089433"/>
              <a:gd name="connsiteY28" fmla="*/ 271604 h 829264"/>
              <a:gd name="connsiteX29" fmla="*/ 787651 w 1089433"/>
              <a:gd name="connsiteY29" fmla="*/ 277640 h 829264"/>
              <a:gd name="connsiteX30" fmla="*/ 766527 w 1089433"/>
              <a:gd name="connsiteY30" fmla="*/ 241426 h 829264"/>
              <a:gd name="connsiteX31" fmla="*/ 745402 w 1089433"/>
              <a:gd name="connsiteY31" fmla="*/ 181069 h 829264"/>
              <a:gd name="connsiteX32" fmla="*/ 712206 w 1089433"/>
              <a:gd name="connsiteY32" fmla="*/ 168998 h 829264"/>
              <a:gd name="connsiteX33" fmla="*/ 675992 w 1089433"/>
              <a:gd name="connsiteY33" fmla="*/ 156927 h 829264"/>
              <a:gd name="connsiteX34" fmla="*/ 657885 w 1089433"/>
              <a:gd name="connsiteY34" fmla="*/ 141838 h 829264"/>
              <a:gd name="connsiteX35" fmla="*/ 648831 w 1089433"/>
              <a:gd name="connsiteY35" fmla="*/ 90535 h 829264"/>
              <a:gd name="connsiteX36" fmla="*/ 639778 w 1089433"/>
              <a:gd name="connsiteY36" fmla="*/ 57339 h 829264"/>
              <a:gd name="connsiteX37" fmla="*/ 633742 w 1089433"/>
              <a:gd name="connsiteY37" fmla="*/ 24143 h 829264"/>
              <a:gd name="connsiteX38" fmla="*/ 576404 w 1089433"/>
              <a:gd name="connsiteY38" fmla="*/ 0 h 829264"/>
              <a:gd name="connsiteX39" fmla="*/ 0 w 1089433"/>
              <a:gd name="connsiteY39" fmla="*/ 63374 h 8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89433" h="829264">
                <a:moveTo>
                  <a:pt x="0" y="63374"/>
                </a:moveTo>
                <a:lnTo>
                  <a:pt x="57338" y="159945"/>
                </a:lnTo>
                <a:lnTo>
                  <a:pt x="117695" y="202194"/>
                </a:lnTo>
                <a:lnTo>
                  <a:pt x="120713" y="262550"/>
                </a:lnTo>
                <a:lnTo>
                  <a:pt x="193140" y="331960"/>
                </a:lnTo>
                <a:lnTo>
                  <a:pt x="214265" y="721259"/>
                </a:lnTo>
                <a:lnTo>
                  <a:pt x="235568" y="829264"/>
                </a:lnTo>
                <a:lnTo>
                  <a:pt x="905346" y="754455"/>
                </a:lnTo>
                <a:lnTo>
                  <a:pt x="908364" y="805758"/>
                </a:lnTo>
                <a:lnTo>
                  <a:pt x="932507" y="823865"/>
                </a:lnTo>
                <a:lnTo>
                  <a:pt x="989845" y="823865"/>
                </a:lnTo>
                <a:lnTo>
                  <a:pt x="998899" y="799723"/>
                </a:lnTo>
                <a:lnTo>
                  <a:pt x="995881" y="772562"/>
                </a:lnTo>
                <a:lnTo>
                  <a:pt x="1029077" y="700135"/>
                </a:lnTo>
                <a:lnTo>
                  <a:pt x="1060995" y="687895"/>
                </a:lnTo>
                <a:lnTo>
                  <a:pt x="1089433" y="682028"/>
                </a:lnTo>
                <a:lnTo>
                  <a:pt x="1068309" y="648832"/>
                </a:lnTo>
                <a:lnTo>
                  <a:pt x="1065291" y="597529"/>
                </a:lnTo>
                <a:lnTo>
                  <a:pt x="1035113" y="588475"/>
                </a:lnTo>
                <a:lnTo>
                  <a:pt x="1001917" y="576404"/>
                </a:lnTo>
                <a:lnTo>
                  <a:pt x="977774" y="528119"/>
                </a:lnTo>
                <a:lnTo>
                  <a:pt x="965703" y="479834"/>
                </a:lnTo>
                <a:lnTo>
                  <a:pt x="935525" y="461727"/>
                </a:lnTo>
                <a:lnTo>
                  <a:pt x="872150" y="422495"/>
                </a:lnTo>
                <a:lnTo>
                  <a:pt x="829901" y="356103"/>
                </a:lnTo>
                <a:lnTo>
                  <a:pt x="838954" y="328943"/>
                </a:lnTo>
                <a:lnTo>
                  <a:pt x="866115" y="301782"/>
                </a:lnTo>
                <a:lnTo>
                  <a:pt x="817830" y="256515"/>
                </a:lnTo>
                <a:lnTo>
                  <a:pt x="805758" y="271604"/>
                </a:lnTo>
                <a:lnTo>
                  <a:pt x="787651" y="277640"/>
                </a:lnTo>
                <a:lnTo>
                  <a:pt x="766527" y="241426"/>
                </a:lnTo>
                <a:lnTo>
                  <a:pt x="745402" y="181069"/>
                </a:lnTo>
                <a:lnTo>
                  <a:pt x="712206" y="168998"/>
                </a:lnTo>
                <a:lnTo>
                  <a:pt x="675992" y="156927"/>
                </a:lnTo>
                <a:lnTo>
                  <a:pt x="657885" y="141838"/>
                </a:lnTo>
                <a:lnTo>
                  <a:pt x="648831" y="90535"/>
                </a:lnTo>
                <a:lnTo>
                  <a:pt x="639778" y="57339"/>
                </a:lnTo>
                <a:lnTo>
                  <a:pt x="633742" y="24143"/>
                </a:lnTo>
                <a:lnTo>
                  <a:pt x="576404" y="0"/>
                </a:lnTo>
                <a:lnTo>
                  <a:pt x="0" y="63374"/>
                </a:lnTo>
                <a:close/>
              </a:path>
            </a:pathLst>
          </a:custGeom>
          <a:solidFill>
            <a:schemeClr val="accent4"/>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40" name="Freeform 22">
            <a:extLst>
              <a:ext uri="{FF2B5EF4-FFF2-40B4-BE49-F238E27FC236}">
                <a16:creationId xmlns:a16="http://schemas.microsoft.com/office/drawing/2014/main" id="{09F465F3-9F89-4483-933C-233894DC37FC}"/>
              </a:ext>
            </a:extLst>
          </p:cNvPr>
          <p:cNvSpPr/>
          <p:nvPr/>
        </p:nvSpPr>
        <p:spPr>
          <a:xfrm>
            <a:off x="7205449" y="1900858"/>
            <a:ext cx="442655" cy="439130"/>
          </a:xfrm>
          <a:custGeom>
            <a:avLst/>
            <a:gdLst>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50891 w 829901"/>
              <a:gd name="connsiteY11" fmla="*/ 476816 h 823866"/>
              <a:gd name="connsiteX12" fmla="*/ 190123 w 829901"/>
              <a:gd name="connsiteY12" fmla="*/ 531137 h 823866"/>
              <a:gd name="connsiteX13" fmla="*/ 220301 w 829901"/>
              <a:gd name="connsiteY13" fmla="*/ 537173 h 823866"/>
              <a:gd name="connsiteX14" fmla="*/ 256515 w 829901"/>
              <a:gd name="connsiteY14" fmla="*/ 561315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50891 w 829901"/>
              <a:gd name="connsiteY11" fmla="*/ 476816 h 823866"/>
              <a:gd name="connsiteX12" fmla="*/ 190123 w 829901"/>
              <a:gd name="connsiteY12" fmla="*/ 531137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50891 w 829901"/>
              <a:gd name="connsiteY11" fmla="*/ 476816 h 823866"/>
              <a:gd name="connsiteX12" fmla="*/ 175815 w 829901"/>
              <a:gd name="connsiteY12" fmla="*/ 538280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38967 w 829901"/>
              <a:gd name="connsiteY11" fmla="*/ 486341 h 823866"/>
              <a:gd name="connsiteX12" fmla="*/ 175815 w 829901"/>
              <a:gd name="connsiteY12" fmla="*/ 538280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0221 w 829901"/>
              <a:gd name="connsiteY10" fmla="*/ 468870 h 823866"/>
              <a:gd name="connsiteX11" fmla="*/ 138967 w 829901"/>
              <a:gd name="connsiteY11" fmla="*/ 486341 h 823866"/>
              <a:gd name="connsiteX12" fmla="*/ 175815 w 829901"/>
              <a:gd name="connsiteY12" fmla="*/ 538280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27160 w 829901"/>
              <a:gd name="connsiteY6" fmla="*/ 380246 h 823866"/>
              <a:gd name="connsiteX7" fmla="*/ 36214 w 829901"/>
              <a:gd name="connsiteY7" fmla="*/ 446638 h 823866"/>
              <a:gd name="connsiteX8" fmla="*/ 75446 w 829901"/>
              <a:gd name="connsiteY8" fmla="*/ 449656 h 823866"/>
              <a:gd name="connsiteX9" fmla="*/ 100221 w 829901"/>
              <a:gd name="connsiteY9" fmla="*/ 468870 h 823866"/>
              <a:gd name="connsiteX10" fmla="*/ 138967 w 829901"/>
              <a:gd name="connsiteY10" fmla="*/ 486341 h 823866"/>
              <a:gd name="connsiteX11" fmla="*/ 175815 w 829901"/>
              <a:gd name="connsiteY11" fmla="*/ 538280 h 823866"/>
              <a:gd name="connsiteX12" fmla="*/ 220301 w 829901"/>
              <a:gd name="connsiteY12" fmla="*/ 537173 h 823866"/>
              <a:gd name="connsiteX13" fmla="*/ 249361 w 829901"/>
              <a:gd name="connsiteY13" fmla="*/ 585126 h 823866"/>
              <a:gd name="connsiteX14" fmla="*/ 277640 w 829901"/>
              <a:gd name="connsiteY14" fmla="*/ 564333 h 823866"/>
              <a:gd name="connsiteX15" fmla="*/ 292729 w 829901"/>
              <a:gd name="connsiteY15" fmla="*/ 618654 h 823866"/>
              <a:gd name="connsiteX16" fmla="*/ 292729 w 829901"/>
              <a:gd name="connsiteY16" fmla="*/ 636761 h 823866"/>
              <a:gd name="connsiteX17" fmla="*/ 301782 w 829901"/>
              <a:gd name="connsiteY17" fmla="*/ 666939 h 823866"/>
              <a:gd name="connsiteX18" fmla="*/ 298764 w 829901"/>
              <a:gd name="connsiteY18" fmla="*/ 682028 h 823866"/>
              <a:gd name="connsiteX19" fmla="*/ 304800 w 829901"/>
              <a:gd name="connsiteY19" fmla="*/ 697117 h 823866"/>
              <a:gd name="connsiteX20" fmla="*/ 301782 w 829901"/>
              <a:gd name="connsiteY20" fmla="*/ 763509 h 823866"/>
              <a:gd name="connsiteX21" fmla="*/ 337996 w 829901"/>
              <a:gd name="connsiteY21" fmla="*/ 793688 h 823866"/>
              <a:gd name="connsiteX22" fmla="*/ 380246 w 829901"/>
              <a:gd name="connsiteY22" fmla="*/ 808777 h 823866"/>
              <a:gd name="connsiteX23" fmla="*/ 404388 w 829901"/>
              <a:gd name="connsiteY23" fmla="*/ 823866 h 823866"/>
              <a:gd name="connsiteX24" fmla="*/ 473798 w 829901"/>
              <a:gd name="connsiteY24" fmla="*/ 808777 h 823866"/>
              <a:gd name="connsiteX25" fmla="*/ 790669 w 829901"/>
              <a:gd name="connsiteY25" fmla="*/ 751438 h 823866"/>
              <a:gd name="connsiteX26" fmla="*/ 802741 w 829901"/>
              <a:gd name="connsiteY26" fmla="*/ 751438 h 823866"/>
              <a:gd name="connsiteX27" fmla="*/ 802741 w 829901"/>
              <a:gd name="connsiteY27" fmla="*/ 688064 h 823866"/>
              <a:gd name="connsiteX28" fmla="*/ 766527 w 829901"/>
              <a:gd name="connsiteY28" fmla="*/ 579422 h 823866"/>
              <a:gd name="connsiteX29" fmla="*/ 772562 w 829901"/>
              <a:gd name="connsiteY29" fmla="*/ 522084 h 823866"/>
              <a:gd name="connsiteX30" fmla="*/ 757473 w 829901"/>
              <a:gd name="connsiteY30" fmla="*/ 473798 h 823866"/>
              <a:gd name="connsiteX31" fmla="*/ 778598 w 829901"/>
              <a:gd name="connsiteY31" fmla="*/ 443620 h 823866"/>
              <a:gd name="connsiteX32" fmla="*/ 781616 w 829901"/>
              <a:gd name="connsiteY32" fmla="*/ 407406 h 823866"/>
              <a:gd name="connsiteX33" fmla="*/ 772562 w 829901"/>
              <a:gd name="connsiteY33" fmla="*/ 353086 h 823866"/>
              <a:gd name="connsiteX34" fmla="*/ 811794 w 829901"/>
              <a:gd name="connsiteY34" fmla="*/ 292729 h 823866"/>
              <a:gd name="connsiteX35" fmla="*/ 829901 w 829901"/>
              <a:gd name="connsiteY35" fmla="*/ 226337 h 823866"/>
              <a:gd name="connsiteX36" fmla="*/ 823865 w 829901"/>
              <a:gd name="connsiteY36" fmla="*/ 220301 h 823866"/>
              <a:gd name="connsiteX37" fmla="*/ 805758 w 829901"/>
              <a:gd name="connsiteY37" fmla="*/ 235391 h 823866"/>
              <a:gd name="connsiteX38" fmla="*/ 787651 w 829901"/>
              <a:gd name="connsiteY38" fmla="*/ 271604 h 823866"/>
              <a:gd name="connsiteX39" fmla="*/ 769545 w 829901"/>
              <a:gd name="connsiteY39" fmla="*/ 307818 h 823866"/>
              <a:gd name="connsiteX40" fmla="*/ 751438 w 829901"/>
              <a:gd name="connsiteY40" fmla="*/ 316872 h 823866"/>
              <a:gd name="connsiteX41" fmla="*/ 745402 w 829901"/>
              <a:gd name="connsiteY41" fmla="*/ 341014 h 823866"/>
              <a:gd name="connsiteX42" fmla="*/ 727295 w 829901"/>
              <a:gd name="connsiteY42" fmla="*/ 362139 h 823866"/>
              <a:gd name="connsiteX43" fmla="*/ 715224 w 829901"/>
              <a:gd name="connsiteY43" fmla="*/ 371193 h 823866"/>
              <a:gd name="connsiteX44" fmla="*/ 715224 w 829901"/>
              <a:gd name="connsiteY44" fmla="*/ 371193 h 823866"/>
              <a:gd name="connsiteX45" fmla="*/ 715224 w 829901"/>
              <a:gd name="connsiteY45" fmla="*/ 371193 h 823866"/>
              <a:gd name="connsiteX46" fmla="*/ 721259 w 829901"/>
              <a:gd name="connsiteY46" fmla="*/ 316872 h 823866"/>
              <a:gd name="connsiteX47" fmla="*/ 718242 w 829901"/>
              <a:gd name="connsiteY47" fmla="*/ 301783 h 823866"/>
              <a:gd name="connsiteX48" fmla="*/ 730313 w 829901"/>
              <a:gd name="connsiteY48" fmla="*/ 265569 h 823866"/>
              <a:gd name="connsiteX49" fmla="*/ 727295 w 829901"/>
              <a:gd name="connsiteY49" fmla="*/ 226337 h 823866"/>
              <a:gd name="connsiteX50" fmla="*/ 703152 w 829901"/>
              <a:gd name="connsiteY50" fmla="*/ 193141 h 823866"/>
              <a:gd name="connsiteX51" fmla="*/ 697117 w 829901"/>
              <a:gd name="connsiteY51" fmla="*/ 178052 h 823866"/>
              <a:gd name="connsiteX52" fmla="*/ 706170 w 829901"/>
              <a:gd name="connsiteY52" fmla="*/ 162963 h 823866"/>
              <a:gd name="connsiteX53" fmla="*/ 709188 w 829901"/>
              <a:gd name="connsiteY53" fmla="*/ 147874 h 823866"/>
              <a:gd name="connsiteX54" fmla="*/ 691081 w 829901"/>
              <a:gd name="connsiteY54" fmla="*/ 147874 h 823866"/>
              <a:gd name="connsiteX55" fmla="*/ 672974 w 829901"/>
              <a:gd name="connsiteY55" fmla="*/ 147874 h 823866"/>
              <a:gd name="connsiteX56" fmla="*/ 654867 w 829901"/>
              <a:gd name="connsiteY56" fmla="*/ 117695 h 823866"/>
              <a:gd name="connsiteX57" fmla="*/ 615636 w 829901"/>
              <a:gd name="connsiteY57" fmla="*/ 117695 h 823866"/>
              <a:gd name="connsiteX58" fmla="*/ 564333 w 829901"/>
              <a:gd name="connsiteY58" fmla="*/ 111660 h 823866"/>
              <a:gd name="connsiteX59" fmla="*/ 497941 w 829901"/>
              <a:gd name="connsiteY59" fmla="*/ 99589 h 823866"/>
              <a:gd name="connsiteX60" fmla="*/ 443620 w 829901"/>
              <a:gd name="connsiteY60" fmla="*/ 99589 h 823866"/>
              <a:gd name="connsiteX61" fmla="*/ 401370 w 829901"/>
              <a:gd name="connsiteY61" fmla="*/ 93553 h 823866"/>
              <a:gd name="connsiteX62" fmla="*/ 347049 w 829901"/>
              <a:gd name="connsiteY62" fmla="*/ 72428 h 823866"/>
              <a:gd name="connsiteX63" fmla="*/ 328943 w 829901"/>
              <a:gd name="connsiteY63" fmla="*/ 48286 h 823866"/>
              <a:gd name="connsiteX64" fmla="*/ 250479 w 829901"/>
              <a:gd name="connsiteY64" fmla="*/ 51303 h 823866"/>
              <a:gd name="connsiteX65" fmla="*/ 235390 w 829901"/>
              <a:gd name="connsiteY65" fmla="*/ 0 h 823866"/>
              <a:gd name="connsiteX66" fmla="*/ 168998 w 829901"/>
              <a:gd name="connsiteY66" fmla="*/ 30179 h 823866"/>
              <a:gd name="connsiteX67" fmla="*/ 84499 w 829901"/>
              <a:gd name="connsiteY67" fmla="*/ 33196 h 82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829901" h="823866">
                <a:moveTo>
                  <a:pt x="84499" y="33196"/>
                </a:moveTo>
                <a:lnTo>
                  <a:pt x="57339" y="96571"/>
                </a:lnTo>
                <a:lnTo>
                  <a:pt x="66392" y="175034"/>
                </a:lnTo>
                <a:lnTo>
                  <a:pt x="0" y="259533"/>
                </a:lnTo>
                <a:lnTo>
                  <a:pt x="33196" y="301783"/>
                </a:lnTo>
                <a:lnTo>
                  <a:pt x="45267" y="331961"/>
                </a:lnTo>
                <a:lnTo>
                  <a:pt x="27160" y="380246"/>
                </a:lnTo>
                <a:lnTo>
                  <a:pt x="36214" y="446638"/>
                </a:lnTo>
                <a:lnTo>
                  <a:pt x="75446" y="449656"/>
                </a:lnTo>
                <a:lnTo>
                  <a:pt x="100221" y="468870"/>
                </a:lnTo>
                <a:lnTo>
                  <a:pt x="138967" y="486341"/>
                </a:lnTo>
                <a:lnTo>
                  <a:pt x="175815" y="538280"/>
                </a:lnTo>
                <a:lnTo>
                  <a:pt x="220301" y="537173"/>
                </a:lnTo>
                <a:lnTo>
                  <a:pt x="249361" y="585126"/>
                </a:lnTo>
                <a:lnTo>
                  <a:pt x="277640" y="564333"/>
                </a:lnTo>
                <a:lnTo>
                  <a:pt x="292729" y="618654"/>
                </a:lnTo>
                <a:lnTo>
                  <a:pt x="292729" y="636761"/>
                </a:lnTo>
                <a:lnTo>
                  <a:pt x="301782" y="666939"/>
                </a:lnTo>
                <a:lnTo>
                  <a:pt x="298764" y="682028"/>
                </a:lnTo>
                <a:lnTo>
                  <a:pt x="304800" y="697117"/>
                </a:lnTo>
                <a:lnTo>
                  <a:pt x="301782" y="763509"/>
                </a:lnTo>
                <a:lnTo>
                  <a:pt x="337996" y="793688"/>
                </a:lnTo>
                <a:lnTo>
                  <a:pt x="380246" y="808777"/>
                </a:lnTo>
                <a:lnTo>
                  <a:pt x="404388" y="823866"/>
                </a:lnTo>
                <a:lnTo>
                  <a:pt x="473798" y="808777"/>
                </a:lnTo>
                <a:lnTo>
                  <a:pt x="790669" y="751438"/>
                </a:lnTo>
                <a:lnTo>
                  <a:pt x="802741" y="751438"/>
                </a:lnTo>
                <a:lnTo>
                  <a:pt x="802741" y="688064"/>
                </a:lnTo>
                <a:lnTo>
                  <a:pt x="766527" y="579422"/>
                </a:lnTo>
                <a:lnTo>
                  <a:pt x="772562" y="522084"/>
                </a:lnTo>
                <a:lnTo>
                  <a:pt x="757473" y="473798"/>
                </a:lnTo>
                <a:lnTo>
                  <a:pt x="778598" y="443620"/>
                </a:lnTo>
                <a:lnTo>
                  <a:pt x="781616" y="407406"/>
                </a:lnTo>
                <a:lnTo>
                  <a:pt x="772562" y="353086"/>
                </a:lnTo>
                <a:lnTo>
                  <a:pt x="811794" y="292729"/>
                </a:lnTo>
                <a:lnTo>
                  <a:pt x="829901" y="226337"/>
                </a:lnTo>
                <a:lnTo>
                  <a:pt x="823865" y="220301"/>
                </a:lnTo>
                <a:lnTo>
                  <a:pt x="805758" y="235391"/>
                </a:lnTo>
                <a:lnTo>
                  <a:pt x="787651" y="271604"/>
                </a:lnTo>
                <a:lnTo>
                  <a:pt x="769545" y="307818"/>
                </a:lnTo>
                <a:lnTo>
                  <a:pt x="751438" y="316872"/>
                </a:lnTo>
                <a:lnTo>
                  <a:pt x="745402" y="341014"/>
                </a:lnTo>
                <a:lnTo>
                  <a:pt x="727295" y="362139"/>
                </a:lnTo>
                <a:lnTo>
                  <a:pt x="715224" y="371193"/>
                </a:lnTo>
                <a:lnTo>
                  <a:pt x="715224" y="371193"/>
                </a:lnTo>
                <a:lnTo>
                  <a:pt x="715224" y="371193"/>
                </a:lnTo>
                <a:lnTo>
                  <a:pt x="721259" y="316872"/>
                </a:lnTo>
                <a:lnTo>
                  <a:pt x="718242" y="301783"/>
                </a:lnTo>
                <a:lnTo>
                  <a:pt x="730313" y="265569"/>
                </a:lnTo>
                <a:lnTo>
                  <a:pt x="727295" y="226337"/>
                </a:lnTo>
                <a:lnTo>
                  <a:pt x="703152" y="193141"/>
                </a:lnTo>
                <a:lnTo>
                  <a:pt x="697117" y="178052"/>
                </a:lnTo>
                <a:lnTo>
                  <a:pt x="706170" y="162963"/>
                </a:lnTo>
                <a:lnTo>
                  <a:pt x="709188" y="147874"/>
                </a:lnTo>
                <a:lnTo>
                  <a:pt x="691081" y="147874"/>
                </a:lnTo>
                <a:lnTo>
                  <a:pt x="672974" y="147874"/>
                </a:lnTo>
                <a:lnTo>
                  <a:pt x="654867" y="117695"/>
                </a:lnTo>
                <a:lnTo>
                  <a:pt x="615636" y="117695"/>
                </a:lnTo>
                <a:lnTo>
                  <a:pt x="564333" y="111660"/>
                </a:lnTo>
                <a:lnTo>
                  <a:pt x="497941" y="99589"/>
                </a:lnTo>
                <a:lnTo>
                  <a:pt x="443620" y="99589"/>
                </a:lnTo>
                <a:lnTo>
                  <a:pt x="401370" y="93553"/>
                </a:lnTo>
                <a:lnTo>
                  <a:pt x="347049" y="72428"/>
                </a:lnTo>
                <a:lnTo>
                  <a:pt x="328943" y="48286"/>
                </a:lnTo>
                <a:lnTo>
                  <a:pt x="250479" y="51303"/>
                </a:lnTo>
                <a:lnTo>
                  <a:pt x="235390" y="0"/>
                </a:lnTo>
                <a:lnTo>
                  <a:pt x="168998" y="30179"/>
                </a:lnTo>
                <a:lnTo>
                  <a:pt x="84499" y="33196"/>
                </a:lnTo>
                <a:close/>
              </a:path>
            </a:pathLst>
          </a:custGeom>
          <a:solidFill>
            <a:schemeClr val="accent4"/>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41" name="Freeform 23">
            <a:extLst>
              <a:ext uri="{FF2B5EF4-FFF2-40B4-BE49-F238E27FC236}">
                <a16:creationId xmlns:a16="http://schemas.microsoft.com/office/drawing/2014/main" id="{50C79114-8FF6-49D6-A52B-E55B2EA0803E}"/>
              </a:ext>
            </a:extLst>
          </p:cNvPr>
          <p:cNvSpPr/>
          <p:nvPr/>
        </p:nvSpPr>
        <p:spPr>
          <a:xfrm>
            <a:off x="7379289" y="2299375"/>
            <a:ext cx="329024" cy="563509"/>
          </a:xfrm>
          <a:custGeom>
            <a:avLst/>
            <a:gdLst>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89711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73386 w 615635"/>
              <a:gd name="connsiteY23" fmla="*/ 950614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67350 w 615635"/>
              <a:gd name="connsiteY29" fmla="*/ 784634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73386 w 615635"/>
              <a:gd name="connsiteY23" fmla="*/ 950614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67350 w 615635"/>
              <a:gd name="connsiteY29" fmla="*/ 784634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73386 w 615635"/>
              <a:gd name="connsiteY23" fmla="*/ 950614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196330 w 615635"/>
              <a:gd name="connsiteY13" fmla="*/ 814173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20855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196330 w 615635"/>
              <a:gd name="connsiteY13" fmla="*/ 814173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20855 h 1056238"/>
              <a:gd name="connsiteX8" fmla="*/ 109918 w 615635"/>
              <a:gd name="connsiteY8" fmla="*/ 648656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196330 w 615635"/>
              <a:gd name="connsiteY13" fmla="*/ 814173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15635" h="1056238">
                <a:moveTo>
                  <a:pt x="78463" y="78464"/>
                </a:moveTo>
                <a:lnTo>
                  <a:pt x="147873" y="159945"/>
                </a:lnTo>
                <a:lnTo>
                  <a:pt x="150891" y="202194"/>
                </a:lnTo>
                <a:lnTo>
                  <a:pt x="93552" y="280658"/>
                </a:lnTo>
                <a:lnTo>
                  <a:pt x="27160" y="277816"/>
                </a:lnTo>
                <a:lnTo>
                  <a:pt x="54321" y="356103"/>
                </a:lnTo>
                <a:lnTo>
                  <a:pt x="0" y="431549"/>
                </a:lnTo>
                <a:lnTo>
                  <a:pt x="30178" y="620855"/>
                </a:lnTo>
                <a:lnTo>
                  <a:pt x="109918" y="648656"/>
                </a:lnTo>
                <a:lnTo>
                  <a:pt x="156926" y="739367"/>
                </a:lnTo>
                <a:lnTo>
                  <a:pt x="196158" y="727295"/>
                </a:lnTo>
                <a:lnTo>
                  <a:pt x="223319" y="760491"/>
                </a:lnTo>
                <a:lnTo>
                  <a:pt x="205212" y="793687"/>
                </a:lnTo>
                <a:lnTo>
                  <a:pt x="196330" y="814173"/>
                </a:lnTo>
                <a:lnTo>
                  <a:pt x="247461" y="902329"/>
                </a:lnTo>
                <a:lnTo>
                  <a:pt x="337996" y="944578"/>
                </a:lnTo>
                <a:lnTo>
                  <a:pt x="359292" y="1043351"/>
                </a:lnTo>
                <a:lnTo>
                  <a:pt x="431548" y="1056238"/>
                </a:lnTo>
                <a:lnTo>
                  <a:pt x="437584" y="1020024"/>
                </a:lnTo>
                <a:lnTo>
                  <a:pt x="478558" y="1036038"/>
                </a:lnTo>
                <a:lnTo>
                  <a:pt x="525101" y="1032095"/>
                </a:lnTo>
                <a:lnTo>
                  <a:pt x="534154" y="1017006"/>
                </a:lnTo>
                <a:lnTo>
                  <a:pt x="525101" y="983810"/>
                </a:lnTo>
                <a:lnTo>
                  <a:pt x="587665" y="967266"/>
                </a:lnTo>
                <a:lnTo>
                  <a:pt x="579422" y="920436"/>
                </a:lnTo>
                <a:lnTo>
                  <a:pt x="579422" y="893275"/>
                </a:lnTo>
                <a:lnTo>
                  <a:pt x="573386" y="866115"/>
                </a:lnTo>
                <a:lnTo>
                  <a:pt x="576404" y="826883"/>
                </a:lnTo>
                <a:lnTo>
                  <a:pt x="579422" y="802741"/>
                </a:lnTo>
                <a:lnTo>
                  <a:pt x="586390" y="787012"/>
                </a:lnTo>
                <a:lnTo>
                  <a:pt x="603564" y="748420"/>
                </a:lnTo>
                <a:lnTo>
                  <a:pt x="606582" y="715224"/>
                </a:lnTo>
                <a:lnTo>
                  <a:pt x="615635" y="703153"/>
                </a:lnTo>
                <a:lnTo>
                  <a:pt x="609600" y="672974"/>
                </a:lnTo>
                <a:lnTo>
                  <a:pt x="597528" y="624689"/>
                </a:lnTo>
                <a:lnTo>
                  <a:pt x="597528" y="582440"/>
                </a:lnTo>
                <a:lnTo>
                  <a:pt x="615635" y="519066"/>
                </a:lnTo>
                <a:lnTo>
                  <a:pt x="579422" y="334978"/>
                </a:lnTo>
                <a:lnTo>
                  <a:pt x="570368" y="307818"/>
                </a:lnTo>
                <a:lnTo>
                  <a:pt x="561315" y="250479"/>
                </a:lnTo>
                <a:lnTo>
                  <a:pt x="552261" y="202194"/>
                </a:lnTo>
                <a:lnTo>
                  <a:pt x="540190" y="141838"/>
                </a:lnTo>
                <a:lnTo>
                  <a:pt x="531136" y="126749"/>
                </a:lnTo>
                <a:lnTo>
                  <a:pt x="488887" y="63374"/>
                </a:lnTo>
                <a:lnTo>
                  <a:pt x="479833" y="21125"/>
                </a:lnTo>
                <a:lnTo>
                  <a:pt x="473798" y="0"/>
                </a:lnTo>
                <a:lnTo>
                  <a:pt x="78463" y="78464"/>
                </a:lnTo>
                <a:close/>
              </a:path>
            </a:pathLst>
          </a:custGeom>
          <a:solidFill>
            <a:schemeClr val="accent4"/>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42" name="Freeform 24">
            <a:extLst>
              <a:ext uri="{FF2B5EF4-FFF2-40B4-BE49-F238E27FC236}">
                <a16:creationId xmlns:a16="http://schemas.microsoft.com/office/drawing/2014/main" id="{6DDF3DF5-35A0-4904-BAD2-1A110C284692}"/>
              </a:ext>
            </a:extLst>
          </p:cNvPr>
          <p:cNvSpPr/>
          <p:nvPr/>
        </p:nvSpPr>
        <p:spPr>
          <a:xfrm>
            <a:off x="7712552" y="3020259"/>
            <a:ext cx="318000" cy="519511"/>
          </a:xfrm>
          <a:custGeom>
            <a:avLst/>
            <a:gdLst>
              <a:gd name="connsiteX0" fmla="*/ 0 w 594511"/>
              <a:gd name="connsiteY0" fmla="*/ 84499 h 974757"/>
              <a:gd name="connsiteX1" fmla="*/ 69410 w 594511"/>
              <a:gd name="connsiteY1" fmla="*/ 962686 h 974757"/>
              <a:gd name="connsiteX2" fmla="*/ 87517 w 594511"/>
              <a:gd name="connsiteY2" fmla="*/ 962686 h 974757"/>
              <a:gd name="connsiteX3" fmla="*/ 111659 w 594511"/>
              <a:gd name="connsiteY3" fmla="*/ 962686 h 974757"/>
              <a:gd name="connsiteX4" fmla="*/ 132784 w 594511"/>
              <a:gd name="connsiteY4" fmla="*/ 941561 h 974757"/>
              <a:gd name="connsiteX5" fmla="*/ 129766 w 594511"/>
              <a:gd name="connsiteY5" fmla="*/ 902329 h 974757"/>
              <a:gd name="connsiteX6" fmla="*/ 184087 w 594511"/>
              <a:gd name="connsiteY6" fmla="*/ 974757 h 974757"/>
              <a:gd name="connsiteX7" fmla="*/ 220301 w 594511"/>
              <a:gd name="connsiteY7" fmla="*/ 959668 h 974757"/>
              <a:gd name="connsiteX8" fmla="*/ 217283 w 594511"/>
              <a:gd name="connsiteY8" fmla="*/ 908365 h 974757"/>
              <a:gd name="connsiteX9" fmla="*/ 214265 w 594511"/>
              <a:gd name="connsiteY9" fmla="*/ 878187 h 974757"/>
              <a:gd name="connsiteX10" fmla="*/ 193140 w 594511"/>
              <a:gd name="connsiteY10" fmla="*/ 851026 h 974757"/>
              <a:gd name="connsiteX11" fmla="*/ 588475 w 594511"/>
              <a:gd name="connsiteY11" fmla="*/ 751438 h 974757"/>
              <a:gd name="connsiteX12" fmla="*/ 591493 w 594511"/>
              <a:gd name="connsiteY12" fmla="*/ 685046 h 974757"/>
              <a:gd name="connsiteX13" fmla="*/ 582439 w 594511"/>
              <a:gd name="connsiteY13" fmla="*/ 633743 h 974757"/>
              <a:gd name="connsiteX14" fmla="*/ 588475 w 594511"/>
              <a:gd name="connsiteY14" fmla="*/ 585458 h 974757"/>
              <a:gd name="connsiteX15" fmla="*/ 570368 w 594511"/>
              <a:gd name="connsiteY15" fmla="*/ 528119 h 974757"/>
              <a:gd name="connsiteX16" fmla="*/ 576404 w 594511"/>
              <a:gd name="connsiteY16" fmla="*/ 510012 h 974757"/>
              <a:gd name="connsiteX17" fmla="*/ 594511 w 594511"/>
              <a:gd name="connsiteY17" fmla="*/ 488888 h 974757"/>
              <a:gd name="connsiteX18" fmla="*/ 588475 w 594511"/>
              <a:gd name="connsiteY18" fmla="*/ 467763 h 974757"/>
              <a:gd name="connsiteX19" fmla="*/ 543208 w 594511"/>
              <a:gd name="connsiteY19" fmla="*/ 425513 h 974757"/>
              <a:gd name="connsiteX20" fmla="*/ 470780 w 594511"/>
              <a:gd name="connsiteY20" fmla="*/ 162963 h 974757"/>
              <a:gd name="connsiteX21" fmla="*/ 449655 w 594511"/>
              <a:gd name="connsiteY21" fmla="*/ 111660 h 974757"/>
              <a:gd name="connsiteX22" fmla="*/ 410424 w 594511"/>
              <a:gd name="connsiteY22" fmla="*/ 0 h 974757"/>
              <a:gd name="connsiteX23" fmla="*/ 202194 w 594511"/>
              <a:gd name="connsiteY23" fmla="*/ 51303 h 974757"/>
              <a:gd name="connsiteX24" fmla="*/ 114677 w 594511"/>
              <a:gd name="connsiteY24" fmla="*/ 66392 h 974757"/>
              <a:gd name="connsiteX25" fmla="*/ 96570 w 594511"/>
              <a:gd name="connsiteY25" fmla="*/ 51303 h 974757"/>
              <a:gd name="connsiteX26" fmla="*/ 0 w 594511"/>
              <a:gd name="connsiteY26" fmla="*/ 84499 h 974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4511" h="974757">
                <a:moveTo>
                  <a:pt x="0" y="84499"/>
                </a:moveTo>
                <a:lnTo>
                  <a:pt x="69410" y="962686"/>
                </a:lnTo>
                <a:lnTo>
                  <a:pt x="87517" y="962686"/>
                </a:lnTo>
                <a:lnTo>
                  <a:pt x="111659" y="962686"/>
                </a:lnTo>
                <a:lnTo>
                  <a:pt x="132784" y="941561"/>
                </a:lnTo>
                <a:lnTo>
                  <a:pt x="129766" y="902329"/>
                </a:lnTo>
                <a:lnTo>
                  <a:pt x="184087" y="974757"/>
                </a:lnTo>
                <a:lnTo>
                  <a:pt x="220301" y="959668"/>
                </a:lnTo>
                <a:lnTo>
                  <a:pt x="217283" y="908365"/>
                </a:lnTo>
                <a:lnTo>
                  <a:pt x="214265" y="878187"/>
                </a:lnTo>
                <a:lnTo>
                  <a:pt x="193140" y="851026"/>
                </a:lnTo>
                <a:lnTo>
                  <a:pt x="588475" y="751438"/>
                </a:lnTo>
                <a:lnTo>
                  <a:pt x="591493" y="685046"/>
                </a:lnTo>
                <a:lnTo>
                  <a:pt x="582439" y="633743"/>
                </a:lnTo>
                <a:lnTo>
                  <a:pt x="588475" y="585458"/>
                </a:lnTo>
                <a:lnTo>
                  <a:pt x="570368" y="528119"/>
                </a:lnTo>
                <a:lnTo>
                  <a:pt x="576404" y="510012"/>
                </a:lnTo>
                <a:lnTo>
                  <a:pt x="594511" y="488888"/>
                </a:lnTo>
                <a:lnTo>
                  <a:pt x="588475" y="467763"/>
                </a:lnTo>
                <a:lnTo>
                  <a:pt x="543208" y="425513"/>
                </a:lnTo>
                <a:lnTo>
                  <a:pt x="470780" y="162963"/>
                </a:lnTo>
                <a:lnTo>
                  <a:pt x="449655" y="111660"/>
                </a:lnTo>
                <a:lnTo>
                  <a:pt x="410424" y="0"/>
                </a:lnTo>
                <a:lnTo>
                  <a:pt x="202194" y="51303"/>
                </a:lnTo>
                <a:lnTo>
                  <a:pt x="114677" y="66392"/>
                </a:lnTo>
                <a:lnTo>
                  <a:pt x="96570" y="51303"/>
                </a:lnTo>
                <a:lnTo>
                  <a:pt x="0" y="84499"/>
                </a:lnTo>
                <a:close/>
              </a:path>
            </a:pathLst>
          </a:custGeom>
          <a:solidFill>
            <a:schemeClr val="accent4"/>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43" name="Freeform 25">
            <a:extLst>
              <a:ext uri="{FF2B5EF4-FFF2-40B4-BE49-F238E27FC236}">
                <a16:creationId xmlns:a16="http://schemas.microsoft.com/office/drawing/2014/main" id="{8E3DE0CC-D753-4775-A1CB-A91E5B7C271E}"/>
              </a:ext>
            </a:extLst>
          </p:cNvPr>
          <p:cNvSpPr/>
          <p:nvPr/>
        </p:nvSpPr>
        <p:spPr>
          <a:xfrm>
            <a:off x="7928792" y="2973724"/>
            <a:ext cx="441807" cy="464513"/>
          </a:xfrm>
          <a:custGeom>
            <a:avLst/>
            <a:gdLst>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5034 w 832919"/>
              <a:gd name="connsiteY9" fmla="*/ 829901 h 872150"/>
              <a:gd name="connsiteX10" fmla="*/ 259533 w 832919"/>
              <a:gd name="connsiteY10" fmla="*/ 872150 h 872150"/>
              <a:gd name="connsiteX11" fmla="*/ 383263 w 832919"/>
              <a:gd name="connsiteY11" fmla="*/ 863097 h 872150"/>
              <a:gd name="connsiteX12" fmla="*/ 645814 w 832919"/>
              <a:gd name="connsiteY12" fmla="*/ 826883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81616 w 832919"/>
              <a:gd name="connsiteY16" fmla="*/ 766526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45814 w 832919"/>
              <a:gd name="connsiteY12" fmla="*/ 826883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81616 w 832919"/>
              <a:gd name="connsiteY16" fmla="*/ 766526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52953 w 832919"/>
              <a:gd name="connsiteY12" fmla="*/ 841180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81616 w 832919"/>
              <a:gd name="connsiteY16" fmla="*/ 766526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52953 w 832919"/>
              <a:gd name="connsiteY12" fmla="*/ 841180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64958 w 832919"/>
              <a:gd name="connsiteY16" fmla="*/ 776057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52953 w 832919"/>
              <a:gd name="connsiteY12" fmla="*/ 841180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64958 w 832919"/>
              <a:gd name="connsiteY16" fmla="*/ 776057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64744 h 872150"/>
              <a:gd name="connsiteX23" fmla="*/ 805758 w 832919"/>
              <a:gd name="connsiteY23" fmla="*/ 461726 h 872150"/>
              <a:gd name="connsiteX24" fmla="*/ 793687 w 832919"/>
              <a:gd name="connsiteY24" fmla="*/ 431548 h 872150"/>
              <a:gd name="connsiteX25" fmla="*/ 724277 w 832919"/>
              <a:gd name="connsiteY25" fmla="*/ 359120 h 872150"/>
              <a:gd name="connsiteX26" fmla="*/ 712206 w 832919"/>
              <a:gd name="connsiteY26" fmla="*/ 307817 h 872150"/>
              <a:gd name="connsiteX27" fmla="*/ 636760 w 832919"/>
              <a:gd name="connsiteY27" fmla="*/ 271604 h 872150"/>
              <a:gd name="connsiteX28" fmla="*/ 564333 w 832919"/>
              <a:gd name="connsiteY28" fmla="*/ 196158 h 872150"/>
              <a:gd name="connsiteX29" fmla="*/ 531137 w 832919"/>
              <a:gd name="connsiteY29" fmla="*/ 175033 h 872150"/>
              <a:gd name="connsiteX30" fmla="*/ 488887 w 832919"/>
              <a:gd name="connsiteY30" fmla="*/ 156926 h 872150"/>
              <a:gd name="connsiteX31" fmla="*/ 470780 w 832919"/>
              <a:gd name="connsiteY31" fmla="*/ 150891 h 872150"/>
              <a:gd name="connsiteX32" fmla="*/ 434566 w 832919"/>
              <a:gd name="connsiteY32" fmla="*/ 99588 h 872150"/>
              <a:gd name="connsiteX33" fmla="*/ 377228 w 832919"/>
              <a:gd name="connsiteY33" fmla="*/ 63374 h 872150"/>
              <a:gd name="connsiteX34" fmla="*/ 371192 w 832919"/>
              <a:gd name="connsiteY34" fmla="*/ 36213 h 872150"/>
              <a:gd name="connsiteX35" fmla="*/ 371192 w 832919"/>
              <a:gd name="connsiteY35" fmla="*/ 0 h 872150"/>
              <a:gd name="connsiteX36" fmla="*/ 205212 w 832919"/>
              <a:gd name="connsiteY36" fmla="*/ 45267 h 872150"/>
              <a:gd name="connsiteX37" fmla="*/ 0 w 832919"/>
              <a:gd name="connsiteY37" fmla="*/ 87516 h 872150"/>
              <a:gd name="connsiteX0" fmla="*/ 0 w 825779"/>
              <a:gd name="connsiteY0" fmla="*/ 87516 h 872150"/>
              <a:gd name="connsiteX1" fmla="*/ 69410 w 825779"/>
              <a:gd name="connsiteY1" fmla="*/ 262550 h 872150"/>
              <a:gd name="connsiteX2" fmla="*/ 141838 w 825779"/>
              <a:gd name="connsiteY2" fmla="*/ 510011 h 872150"/>
              <a:gd name="connsiteX3" fmla="*/ 187105 w 825779"/>
              <a:gd name="connsiteY3" fmla="*/ 576404 h 872150"/>
              <a:gd name="connsiteX4" fmla="*/ 165980 w 825779"/>
              <a:gd name="connsiteY4" fmla="*/ 618653 h 872150"/>
              <a:gd name="connsiteX5" fmla="*/ 175034 w 825779"/>
              <a:gd name="connsiteY5" fmla="*/ 672974 h 872150"/>
              <a:gd name="connsiteX6" fmla="*/ 184087 w 825779"/>
              <a:gd name="connsiteY6" fmla="*/ 688063 h 872150"/>
              <a:gd name="connsiteX7" fmla="*/ 178051 w 825779"/>
              <a:gd name="connsiteY7" fmla="*/ 733330 h 872150"/>
              <a:gd name="connsiteX8" fmla="*/ 187105 w 825779"/>
              <a:gd name="connsiteY8" fmla="*/ 781615 h 872150"/>
              <a:gd name="connsiteX9" fmla="*/ 172655 w 825779"/>
              <a:gd name="connsiteY9" fmla="*/ 848965 h 872150"/>
              <a:gd name="connsiteX10" fmla="*/ 259533 w 825779"/>
              <a:gd name="connsiteY10" fmla="*/ 872150 h 872150"/>
              <a:gd name="connsiteX11" fmla="*/ 383263 w 825779"/>
              <a:gd name="connsiteY11" fmla="*/ 863097 h 872150"/>
              <a:gd name="connsiteX12" fmla="*/ 652953 w 825779"/>
              <a:gd name="connsiteY12" fmla="*/ 841180 h 872150"/>
              <a:gd name="connsiteX13" fmla="*/ 700135 w 825779"/>
              <a:gd name="connsiteY13" fmla="*/ 851025 h 872150"/>
              <a:gd name="connsiteX14" fmla="*/ 706170 w 825779"/>
              <a:gd name="connsiteY14" fmla="*/ 772562 h 872150"/>
              <a:gd name="connsiteX15" fmla="*/ 724277 w 825779"/>
              <a:gd name="connsiteY15" fmla="*/ 751437 h 872150"/>
              <a:gd name="connsiteX16" fmla="*/ 764958 w 825779"/>
              <a:gd name="connsiteY16" fmla="*/ 776057 h 872150"/>
              <a:gd name="connsiteX17" fmla="*/ 805758 w 825779"/>
              <a:gd name="connsiteY17" fmla="*/ 757473 h 872150"/>
              <a:gd name="connsiteX18" fmla="*/ 784634 w 825779"/>
              <a:gd name="connsiteY18" fmla="*/ 651849 h 872150"/>
              <a:gd name="connsiteX19" fmla="*/ 796705 w 825779"/>
              <a:gd name="connsiteY19" fmla="*/ 642796 h 872150"/>
              <a:gd name="connsiteX20" fmla="*/ 796705 w 825779"/>
              <a:gd name="connsiteY20" fmla="*/ 585457 h 872150"/>
              <a:gd name="connsiteX21" fmla="*/ 817830 w 825779"/>
              <a:gd name="connsiteY21" fmla="*/ 519065 h 872150"/>
              <a:gd name="connsiteX22" fmla="*/ 825779 w 825779"/>
              <a:gd name="connsiteY22" fmla="*/ 469510 h 872150"/>
              <a:gd name="connsiteX23" fmla="*/ 805758 w 825779"/>
              <a:gd name="connsiteY23" fmla="*/ 461726 h 872150"/>
              <a:gd name="connsiteX24" fmla="*/ 793687 w 825779"/>
              <a:gd name="connsiteY24" fmla="*/ 431548 h 872150"/>
              <a:gd name="connsiteX25" fmla="*/ 724277 w 825779"/>
              <a:gd name="connsiteY25" fmla="*/ 359120 h 872150"/>
              <a:gd name="connsiteX26" fmla="*/ 712206 w 825779"/>
              <a:gd name="connsiteY26" fmla="*/ 307817 h 872150"/>
              <a:gd name="connsiteX27" fmla="*/ 636760 w 825779"/>
              <a:gd name="connsiteY27" fmla="*/ 271604 h 872150"/>
              <a:gd name="connsiteX28" fmla="*/ 564333 w 825779"/>
              <a:gd name="connsiteY28" fmla="*/ 196158 h 872150"/>
              <a:gd name="connsiteX29" fmla="*/ 531137 w 825779"/>
              <a:gd name="connsiteY29" fmla="*/ 175033 h 872150"/>
              <a:gd name="connsiteX30" fmla="*/ 488887 w 825779"/>
              <a:gd name="connsiteY30" fmla="*/ 156926 h 872150"/>
              <a:gd name="connsiteX31" fmla="*/ 470780 w 825779"/>
              <a:gd name="connsiteY31" fmla="*/ 150891 h 872150"/>
              <a:gd name="connsiteX32" fmla="*/ 434566 w 825779"/>
              <a:gd name="connsiteY32" fmla="*/ 99588 h 872150"/>
              <a:gd name="connsiteX33" fmla="*/ 377228 w 825779"/>
              <a:gd name="connsiteY33" fmla="*/ 63374 h 872150"/>
              <a:gd name="connsiteX34" fmla="*/ 371192 w 825779"/>
              <a:gd name="connsiteY34" fmla="*/ 36213 h 872150"/>
              <a:gd name="connsiteX35" fmla="*/ 371192 w 825779"/>
              <a:gd name="connsiteY35" fmla="*/ 0 h 872150"/>
              <a:gd name="connsiteX36" fmla="*/ 205212 w 825779"/>
              <a:gd name="connsiteY36" fmla="*/ 45267 h 872150"/>
              <a:gd name="connsiteX37" fmla="*/ 0 w 825779"/>
              <a:gd name="connsiteY37" fmla="*/ 87516 h 87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25779" h="872150">
                <a:moveTo>
                  <a:pt x="0" y="87516"/>
                </a:moveTo>
                <a:lnTo>
                  <a:pt x="69410" y="262550"/>
                </a:lnTo>
                <a:lnTo>
                  <a:pt x="141838" y="510011"/>
                </a:lnTo>
                <a:lnTo>
                  <a:pt x="187105" y="576404"/>
                </a:lnTo>
                <a:lnTo>
                  <a:pt x="165980" y="618653"/>
                </a:lnTo>
                <a:lnTo>
                  <a:pt x="175034" y="672974"/>
                </a:lnTo>
                <a:lnTo>
                  <a:pt x="184087" y="688063"/>
                </a:lnTo>
                <a:lnTo>
                  <a:pt x="178051" y="733330"/>
                </a:lnTo>
                <a:lnTo>
                  <a:pt x="187105" y="781615"/>
                </a:lnTo>
                <a:lnTo>
                  <a:pt x="172655" y="848965"/>
                </a:lnTo>
                <a:lnTo>
                  <a:pt x="259533" y="872150"/>
                </a:lnTo>
                <a:lnTo>
                  <a:pt x="383263" y="863097"/>
                </a:lnTo>
                <a:lnTo>
                  <a:pt x="652953" y="841180"/>
                </a:lnTo>
                <a:lnTo>
                  <a:pt x="700135" y="851025"/>
                </a:lnTo>
                <a:lnTo>
                  <a:pt x="706170" y="772562"/>
                </a:lnTo>
                <a:lnTo>
                  <a:pt x="724277" y="751437"/>
                </a:lnTo>
                <a:lnTo>
                  <a:pt x="764958" y="776057"/>
                </a:lnTo>
                <a:lnTo>
                  <a:pt x="805758" y="757473"/>
                </a:lnTo>
                <a:lnTo>
                  <a:pt x="784634" y="651849"/>
                </a:lnTo>
                <a:lnTo>
                  <a:pt x="796705" y="642796"/>
                </a:lnTo>
                <a:lnTo>
                  <a:pt x="796705" y="585457"/>
                </a:lnTo>
                <a:lnTo>
                  <a:pt x="817830" y="519065"/>
                </a:lnTo>
                <a:lnTo>
                  <a:pt x="825779" y="469510"/>
                </a:lnTo>
                <a:lnTo>
                  <a:pt x="805758" y="461726"/>
                </a:lnTo>
                <a:lnTo>
                  <a:pt x="793687" y="431548"/>
                </a:lnTo>
                <a:lnTo>
                  <a:pt x="724277" y="359120"/>
                </a:lnTo>
                <a:lnTo>
                  <a:pt x="712206" y="307817"/>
                </a:lnTo>
                <a:lnTo>
                  <a:pt x="636760" y="271604"/>
                </a:lnTo>
                <a:lnTo>
                  <a:pt x="564333" y="196158"/>
                </a:lnTo>
                <a:lnTo>
                  <a:pt x="531137" y="175033"/>
                </a:lnTo>
                <a:lnTo>
                  <a:pt x="488887" y="156926"/>
                </a:lnTo>
                <a:lnTo>
                  <a:pt x="470780" y="150891"/>
                </a:lnTo>
                <a:lnTo>
                  <a:pt x="434566" y="99588"/>
                </a:lnTo>
                <a:lnTo>
                  <a:pt x="377228" y="63374"/>
                </a:lnTo>
                <a:lnTo>
                  <a:pt x="371192" y="36213"/>
                </a:lnTo>
                <a:lnTo>
                  <a:pt x="371192" y="0"/>
                </a:lnTo>
                <a:lnTo>
                  <a:pt x="205212" y="45267"/>
                </a:lnTo>
                <a:lnTo>
                  <a:pt x="0" y="87516"/>
                </a:lnTo>
                <a:close/>
              </a:path>
            </a:pathLst>
          </a:custGeom>
          <a:solidFill>
            <a:schemeClr val="accent4"/>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44" name="Freeform 26">
            <a:extLst>
              <a:ext uri="{FF2B5EF4-FFF2-40B4-BE49-F238E27FC236}">
                <a16:creationId xmlns:a16="http://schemas.microsoft.com/office/drawing/2014/main" id="{AB237089-E522-4F59-9560-A47BE80F8E07}"/>
              </a:ext>
            </a:extLst>
          </p:cNvPr>
          <p:cNvSpPr/>
          <p:nvPr/>
        </p:nvSpPr>
        <p:spPr>
          <a:xfrm>
            <a:off x="8127224" y="2911112"/>
            <a:ext cx="406190" cy="311368"/>
          </a:xfrm>
          <a:custGeom>
            <a:avLst/>
            <a:gdLst>
              <a:gd name="connsiteX0" fmla="*/ 0 w 760491"/>
              <a:gd name="connsiteY0" fmla="*/ 111659 h 585457"/>
              <a:gd name="connsiteX1" fmla="*/ 9054 w 760491"/>
              <a:gd name="connsiteY1" fmla="*/ 184087 h 585457"/>
              <a:gd name="connsiteX2" fmla="*/ 57339 w 760491"/>
              <a:gd name="connsiteY2" fmla="*/ 217283 h 585457"/>
              <a:gd name="connsiteX3" fmla="*/ 99588 w 760491"/>
              <a:gd name="connsiteY3" fmla="*/ 277639 h 585457"/>
              <a:gd name="connsiteX4" fmla="*/ 190123 w 760491"/>
              <a:gd name="connsiteY4" fmla="*/ 307817 h 585457"/>
              <a:gd name="connsiteX5" fmla="*/ 262551 w 760491"/>
              <a:gd name="connsiteY5" fmla="*/ 395334 h 585457"/>
              <a:gd name="connsiteX6" fmla="*/ 344032 w 760491"/>
              <a:gd name="connsiteY6" fmla="*/ 422495 h 585457"/>
              <a:gd name="connsiteX7" fmla="*/ 359121 w 760491"/>
              <a:gd name="connsiteY7" fmla="*/ 491904 h 585457"/>
              <a:gd name="connsiteX8" fmla="*/ 434566 w 760491"/>
              <a:gd name="connsiteY8" fmla="*/ 576403 h 585457"/>
              <a:gd name="connsiteX9" fmla="*/ 455691 w 760491"/>
              <a:gd name="connsiteY9" fmla="*/ 585457 h 585457"/>
              <a:gd name="connsiteX10" fmla="*/ 473798 w 760491"/>
              <a:gd name="connsiteY10" fmla="*/ 540190 h 585457"/>
              <a:gd name="connsiteX11" fmla="*/ 470780 w 760491"/>
              <a:gd name="connsiteY11" fmla="*/ 500958 h 585457"/>
              <a:gd name="connsiteX12" fmla="*/ 500958 w 760491"/>
              <a:gd name="connsiteY12" fmla="*/ 513029 h 585457"/>
              <a:gd name="connsiteX13" fmla="*/ 510012 w 760491"/>
              <a:gd name="connsiteY13" fmla="*/ 473798 h 585457"/>
              <a:gd name="connsiteX14" fmla="*/ 546226 w 760491"/>
              <a:gd name="connsiteY14" fmla="*/ 470780 h 585457"/>
              <a:gd name="connsiteX15" fmla="*/ 594511 w 760491"/>
              <a:gd name="connsiteY15" fmla="*/ 425512 h 585457"/>
              <a:gd name="connsiteX16" fmla="*/ 609600 w 760491"/>
              <a:gd name="connsiteY16" fmla="*/ 374209 h 585457"/>
              <a:gd name="connsiteX17" fmla="*/ 639778 w 760491"/>
              <a:gd name="connsiteY17" fmla="*/ 362138 h 585457"/>
              <a:gd name="connsiteX18" fmla="*/ 651850 w 760491"/>
              <a:gd name="connsiteY18" fmla="*/ 331960 h 585457"/>
              <a:gd name="connsiteX19" fmla="*/ 672974 w 760491"/>
              <a:gd name="connsiteY19" fmla="*/ 271603 h 585457"/>
              <a:gd name="connsiteX20" fmla="*/ 709188 w 760491"/>
              <a:gd name="connsiteY20" fmla="*/ 256514 h 585457"/>
              <a:gd name="connsiteX21" fmla="*/ 733331 w 760491"/>
              <a:gd name="connsiteY21" fmla="*/ 193140 h 585457"/>
              <a:gd name="connsiteX22" fmla="*/ 760491 w 760491"/>
              <a:gd name="connsiteY22" fmla="*/ 135801 h 585457"/>
              <a:gd name="connsiteX23" fmla="*/ 564333 w 760491"/>
              <a:gd name="connsiteY23" fmla="*/ 0 h 585457"/>
              <a:gd name="connsiteX24" fmla="*/ 416459 w 760491"/>
              <a:gd name="connsiteY24" fmla="*/ 45267 h 585457"/>
              <a:gd name="connsiteX25" fmla="*/ 386281 w 760491"/>
              <a:gd name="connsiteY25" fmla="*/ 51302 h 585457"/>
              <a:gd name="connsiteX26" fmla="*/ 377228 w 760491"/>
              <a:gd name="connsiteY26" fmla="*/ 48285 h 585457"/>
              <a:gd name="connsiteX27" fmla="*/ 347050 w 760491"/>
              <a:gd name="connsiteY27" fmla="*/ 24142 h 585457"/>
              <a:gd name="connsiteX28" fmla="*/ 322907 w 760491"/>
              <a:gd name="connsiteY28" fmla="*/ 12071 h 585457"/>
              <a:gd name="connsiteX29" fmla="*/ 280657 w 760491"/>
              <a:gd name="connsiteY29" fmla="*/ 18106 h 585457"/>
              <a:gd name="connsiteX30" fmla="*/ 229354 w 760491"/>
              <a:gd name="connsiteY30" fmla="*/ 27160 h 585457"/>
              <a:gd name="connsiteX31" fmla="*/ 187105 w 760491"/>
              <a:gd name="connsiteY31" fmla="*/ 27160 h 585457"/>
              <a:gd name="connsiteX32" fmla="*/ 147873 w 760491"/>
              <a:gd name="connsiteY32" fmla="*/ 45267 h 585457"/>
              <a:gd name="connsiteX33" fmla="*/ 0 w 760491"/>
              <a:gd name="connsiteY33" fmla="*/ 111659 h 585457"/>
              <a:gd name="connsiteX0" fmla="*/ 0 w 760491"/>
              <a:gd name="connsiteY0" fmla="*/ 111659 h 585457"/>
              <a:gd name="connsiteX1" fmla="*/ 1909 w 760491"/>
              <a:gd name="connsiteY1" fmla="*/ 184087 h 585457"/>
              <a:gd name="connsiteX2" fmla="*/ 57339 w 760491"/>
              <a:gd name="connsiteY2" fmla="*/ 217283 h 585457"/>
              <a:gd name="connsiteX3" fmla="*/ 99588 w 760491"/>
              <a:gd name="connsiteY3" fmla="*/ 277639 h 585457"/>
              <a:gd name="connsiteX4" fmla="*/ 190123 w 760491"/>
              <a:gd name="connsiteY4" fmla="*/ 307817 h 585457"/>
              <a:gd name="connsiteX5" fmla="*/ 262551 w 760491"/>
              <a:gd name="connsiteY5" fmla="*/ 395334 h 585457"/>
              <a:gd name="connsiteX6" fmla="*/ 344032 w 760491"/>
              <a:gd name="connsiteY6" fmla="*/ 422495 h 585457"/>
              <a:gd name="connsiteX7" fmla="*/ 359121 w 760491"/>
              <a:gd name="connsiteY7" fmla="*/ 491904 h 585457"/>
              <a:gd name="connsiteX8" fmla="*/ 434566 w 760491"/>
              <a:gd name="connsiteY8" fmla="*/ 576403 h 585457"/>
              <a:gd name="connsiteX9" fmla="*/ 455691 w 760491"/>
              <a:gd name="connsiteY9" fmla="*/ 585457 h 585457"/>
              <a:gd name="connsiteX10" fmla="*/ 473798 w 760491"/>
              <a:gd name="connsiteY10" fmla="*/ 540190 h 585457"/>
              <a:gd name="connsiteX11" fmla="*/ 470780 w 760491"/>
              <a:gd name="connsiteY11" fmla="*/ 500958 h 585457"/>
              <a:gd name="connsiteX12" fmla="*/ 500958 w 760491"/>
              <a:gd name="connsiteY12" fmla="*/ 513029 h 585457"/>
              <a:gd name="connsiteX13" fmla="*/ 510012 w 760491"/>
              <a:gd name="connsiteY13" fmla="*/ 473798 h 585457"/>
              <a:gd name="connsiteX14" fmla="*/ 546226 w 760491"/>
              <a:gd name="connsiteY14" fmla="*/ 470780 h 585457"/>
              <a:gd name="connsiteX15" fmla="*/ 594511 w 760491"/>
              <a:gd name="connsiteY15" fmla="*/ 425512 h 585457"/>
              <a:gd name="connsiteX16" fmla="*/ 609600 w 760491"/>
              <a:gd name="connsiteY16" fmla="*/ 374209 h 585457"/>
              <a:gd name="connsiteX17" fmla="*/ 639778 w 760491"/>
              <a:gd name="connsiteY17" fmla="*/ 362138 h 585457"/>
              <a:gd name="connsiteX18" fmla="*/ 651850 w 760491"/>
              <a:gd name="connsiteY18" fmla="*/ 331960 h 585457"/>
              <a:gd name="connsiteX19" fmla="*/ 672974 w 760491"/>
              <a:gd name="connsiteY19" fmla="*/ 271603 h 585457"/>
              <a:gd name="connsiteX20" fmla="*/ 709188 w 760491"/>
              <a:gd name="connsiteY20" fmla="*/ 256514 h 585457"/>
              <a:gd name="connsiteX21" fmla="*/ 733331 w 760491"/>
              <a:gd name="connsiteY21" fmla="*/ 193140 h 585457"/>
              <a:gd name="connsiteX22" fmla="*/ 760491 w 760491"/>
              <a:gd name="connsiteY22" fmla="*/ 135801 h 585457"/>
              <a:gd name="connsiteX23" fmla="*/ 564333 w 760491"/>
              <a:gd name="connsiteY23" fmla="*/ 0 h 585457"/>
              <a:gd name="connsiteX24" fmla="*/ 416459 w 760491"/>
              <a:gd name="connsiteY24" fmla="*/ 45267 h 585457"/>
              <a:gd name="connsiteX25" fmla="*/ 386281 w 760491"/>
              <a:gd name="connsiteY25" fmla="*/ 51302 h 585457"/>
              <a:gd name="connsiteX26" fmla="*/ 377228 w 760491"/>
              <a:gd name="connsiteY26" fmla="*/ 48285 h 585457"/>
              <a:gd name="connsiteX27" fmla="*/ 347050 w 760491"/>
              <a:gd name="connsiteY27" fmla="*/ 24142 h 585457"/>
              <a:gd name="connsiteX28" fmla="*/ 322907 w 760491"/>
              <a:gd name="connsiteY28" fmla="*/ 12071 h 585457"/>
              <a:gd name="connsiteX29" fmla="*/ 280657 w 760491"/>
              <a:gd name="connsiteY29" fmla="*/ 18106 h 585457"/>
              <a:gd name="connsiteX30" fmla="*/ 229354 w 760491"/>
              <a:gd name="connsiteY30" fmla="*/ 27160 h 585457"/>
              <a:gd name="connsiteX31" fmla="*/ 187105 w 760491"/>
              <a:gd name="connsiteY31" fmla="*/ 27160 h 585457"/>
              <a:gd name="connsiteX32" fmla="*/ 147873 w 760491"/>
              <a:gd name="connsiteY32" fmla="*/ 45267 h 585457"/>
              <a:gd name="connsiteX33" fmla="*/ 0 w 760491"/>
              <a:gd name="connsiteY33" fmla="*/ 111659 h 58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0491" h="585457">
                <a:moveTo>
                  <a:pt x="0" y="111659"/>
                </a:moveTo>
                <a:cubicBezTo>
                  <a:pt x="636" y="135802"/>
                  <a:pt x="1273" y="159944"/>
                  <a:pt x="1909" y="184087"/>
                </a:cubicBezTo>
                <a:lnTo>
                  <a:pt x="57339" y="217283"/>
                </a:lnTo>
                <a:lnTo>
                  <a:pt x="99588" y="277639"/>
                </a:lnTo>
                <a:lnTo>
                  <a:pt x="190123" y="307817"/>
                </a:lnTo>
                <a:lnTo>
                  <a:pt x="262551" y="395334"/>
                </a:lnTo>
                <a:lnTo>
                  <a:pt x="344032" y="422495"/>
                </a:lnTo>
                <a:lnTo>
                  <a:pt x="359121" y="491904"/>
                </a:lnTo>
                <a:lnTo>
                  <a:pt x="434566" y="576403"/>
                </a:lnTo>
                <a:lnTo>
                  <a:pt x="455691" y="585457"/>
                </a:lnTo>
                <a:lnTo>
                  <a:pt x="473798" y="540190"/>
                </a:lnTo>
                <a:lnTo>
                  <a:pt x="470780" y="500958"/>
                </a:lnTo>
                <a:lnTo>
                  <a:pt x="500958" y="513029"/>
                </a:lnTo>
                <a:lnTo>
                  <a:pt x="510012" y="473798"/>
                </a:lnTo>
                <a:lnTo>
                  <a:pt x="546226" y="470780"/>
                </a:lnTo>
                <a:lnTo>
                  <a:pt x="594511" y="425512"/>
                </a:lnTo>
                <a:lnTo>
                  <a:pt x="609600" y="374209"/>
                </a:lnTo>
                <a:lnTo>
                  <a:pt x="639778" y="362138"/>
                </a:lnTo>
                <a:lnTo>
                  <a:pt x="651850" y="331960"/>
                </a:lnTo>
                <a:lnTo>
                  <a:pt x="672974" y="271603"/>
                </a:lnTo>
                <a:lnTo>
                  <a:pt x="709188" y="256514"/>
                </a:lnTo>
                <a:lnTo>
                  <a:pt x="733331" y="193140"/>
                </a:lnTo>
                <a:lnTo>
                  <a:pt x="760491" y="135801"/>
                </a:lnTo>
                <a:lnTo>
                  <a:pt x="564333" y="0"/>
                </a:lnTo>
                <a:lnTo>
                  <a:pt x="416459" y="45267"/>
                </a:lnTo>
                <a:lnTo>
                  <a:pt x="386281" y="51302"/>
                </a:lnTo>
                <a:lnTo>
                  <a:pt x="377228" y="48285"/>
                </a:lnTo>
                <a:lnTo>
                  <a:pt x="347050" y="24142"/>
                </a:lnTo>
                <a:lnTo>
                  <a:pt x="322907" y="12071"/>
                </a:lnTo>
                <a:lnTo>
                  <a:pt x="280657" y="18106"/>
                </a:lnTo>
                <a:lnTo>
                  <a:pt x="229354" y="27160"/>
                </a:lnTo>
                <a:lnTo>
                  <a:pt x="187105" y="27160"/>
                </a:lnTo>
                <a:lnTo>
                  <a:pt x="147873" y="45267"/>
                </a:lnTo>
                <a:lnTo>
                  <a:pt x="0" y="111659"/>
                </a:lnTo>
                <a:close/>
              </a:path>
            </a:pathLst>
          </a:custGeom>
          <a:solidFill>
            <a:schemeClr val="accent4"/>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45" name="Freeform 27">
            <a:extLst>
              <a:ext uri="{FF2B5EF4-FFF2-40B4-BE49-F238E27FC236}">
                <a16:creationId xmlns:a16="http://schemas.microsoft.com/office/drawing/2014/main" id="{066D64DF-23CE-4A45-B892-26F668091347}"/>
              </a:ext>
            </a:extLst>
          </p:cNvPr>
          <p:cNvSpPr/>
          <p:nvPr/>
        </p:nvSpPr>
        <p:spPr>
          <a:xfrm>
            <a:off x="7611640" y="2582822"/>
            <a:ext cx="551199" cy="326598"/>
          </a:xfrm>
          <a:custGeom>
            <a:avLst/>
            <a:gdLst>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881204 w 1023042"/>
              <a:gd name="connsiteY16" fmla="*/ 404388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73798 w 1023042"/>
              <a:gd name="connsiteY39" fmla="*/ 117695 h 612618"/>
              <a:gd name="connsiteX40" fmla="*/ 473798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919330 w 1023042"/>
              <a:gd name="connsiteY16" fmla="*/ 406769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73798 w 1023042"/>
              <a:gd name="connsiteY39" fmla="*/ 117695 h 612618"/>
              <a:gd name="connsiteX40" fmla="*/ 473798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919330 w 1023042"/>
              <a:gd name="connsiteY16" fmla="*/ 406769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59502 w 1023042"/>
              <a:gd name="connsiteY39" fmla="*/ 112933 h 612618"/>
              <a:gd name="connsiteX40" fmla="*/ 473798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919330 w 1023042"/>
              <a:gd name="connsiteY16" fmla="*/ 406769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59502 w 1023042"/>
              <a:gd name="connsiteY39" fmla="*/ 112933 h 612618"/>
              <a:gd name="connsiteX40" fmla="*/ 464267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2685 w 1032573"/>
              <a:gd name="connsiteY18" fmla="*/ 301782 h 612618"/>
              <a:gd name="connsiteX19" fmla="*/ 989846 w 1032573"/>
              <a:gd name="connsiteY19" fmla="*/ 274622 h 612618"/>
              <a:gd name="connsiteX20" fmla="*/ 1032573 w 1032573"/>
              <a:gd name="connsiteY20" fmla="*/ 255709 h 612618"/>
              <a:gd name="connsiteX21" fmla="*/ 1010970 w 1032573"/>
              <a:gd name="connsiteY21" fmla="*/ 190123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2685 w 1032573"/>
              <a:gd name="connsiteY18" fmla="*/ 301782 h 612618"/>
              <a:gd name="connsiteX19" fmla="*/ 999378 w 1032573"/>
              <a:gd name="connsiteY19" fmla="*/ 281763 h 612618"/>
              <a:gd name="connsiteX20" fmla="*/ 1032573 w 1032573"/>
              <a:gd name="connsiteY20" fmla="*/ 255709 h 612618"/>
              <a:gd name="connsiteX21" fmla="*/ 1010970 w 1032573"/>
              <a:gd name="connsiteY21" fmla="*/ 190123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0970 w 1032573"/>
              <a:gd name="connsiteY21" fmla="*/ 190123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2773 w 1032573"/>
              <a:gd name="connsiteY44" fmla="*/ 225867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2773 w 1032573"/>
              <a:gd name="connsiteY44" fmla="*/ 225867 h 612618"/>
              <a:gd name="connsiteX45" fmla="*/ 356103 w 1032573"/>
              <a:gd name="connsiteY45" fmla="*/ 277639 h 612618"/>
              <a:gd name="connsiteX46" fmla="*/ 356103 w 1032573"/>
              <a:gd name="connsiteY46" fmla="*/ 298764 h 612618"/>
              <a:gd name="connsiteX47" fmla="*/ 334978 w 1032573"/>
              <a:gd name="connsiteY47" fmla="*/ 286693 h 612618"/>
              <a:gd name="connsiteX48" fmla="*/ 316871 w 1032573"/>
              <a:gd name="connsiteY48" fmla="*/ 283675 h 612618"/>
              <a:gd name="connsiteX49" fmla="*/ 277640 w 1032573"/>
              <a:gd name="connsiteY49" fmla="*/ 316871 h 612618"/>
              <a:gd name="connsiteX50" fmla="*/ 262551 w 1032573"/>
              <a:gd name="connsiteY50" fmla="*/ 328942 h 612618"/>
              <a:gd name="connsiteX51" fmla="*/ 229355 w 1032573"/>
              <a:gd name="connsiteY51" fmla="*/ 334978 h 612618"/>
              <a:gd name="connsiteX52" fmla="*/ 211248 w 1032573"/>
              <a:gd name="connsiteY52" fmla="*/ 316871 h 612618"/>
              <a:gd name="connsiteX53" fmla="*/ 196158 w 1032573"/>
              <a:gd name="connsiteY53" fmla="*/ 310836 h 612618"/>
              <a:gd name="connsiteX54" fmla="*/ 132784 w 1032573"/>
              <a:gd name="connsiteY54"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2773 w 1032573"/>
              <a:gd name="connsiteY44" fmla="*/ 225867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16871 h 612618"/>
              <a:gd name="connsiteX49" fmla="*/ 262551 w 1032573"/>
              <a:gd name="connsiteY49" fmla="*/ 328942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53242 w 1032573"/>
              <a:gd name="connsiteY44" fmla="*/ 223486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16871 h 612618"/>
              <a:gd name="connsiteX49" fmla="*/ 262551 w 1032573"/>
              <a:gd name="connsiteY49" fmla="*/ 328942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53242 w 1032573"/>
              <a:gd name="connsiteY44" fmla="*/ 223486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16871 h 612618"/>
              <a:gd name="connsiteX49" fmla="*/ 262551 w 1032573"/>
              <a:gd name="connsiteY49" fmla="*/ 317039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53242 w 1032573"/>
              <a:gd name="connsiteY44" fmla="*/ 223486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02586 h 612618"/>
              <a:gd name="connsiteX49" fmla="*/ 262551 w 1032573"/>
              <a:gd name="connsiteY49" fmla="*/ 317039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32573" h="612618">
                <a:moveTo>
                  <a:pt x="132784" y="350067"/>
                </a:moveTo>
                <a:lnTo>
                  <a:pt x="141838" y="425513"/>
                </a:lnTo>
                <a:lnTo>
                  <a:pt x="93553" y="452673"/>
                </a:lnTo>
                <a:lnTo>
                  <a:pt x="90535" y="488887"/>
                </a:lnTo>
                <a:lnTo>
                  <a:pt x="90535" y="503976"/>
                </a:lnTo>
                <a:lnTo>
                  <a:pt x="0" y="482851"/>
                </a:lnTo>
                <a:lnTo>
                  <a:pt x="0" y="570368"/>
                </a:lnTo>
                <a:lnTo>
                  <a:pt x="15089" y="612618"/>
                </a:lnTo>
                <a:lnTo>
                  <a:pt x="75446" y="609600"/>
                </a:lnTo>
                <a:lnTo>
                  <a:pt x="135802" y="597529"/>
                </a:lnTo>
                <a:lnTo>
                  <a:pt x="208230" y="564333"/>
                </a:lnTo>
                <a:lnTo>
                  <a:pt x="310836" y="549243"/>
                </a:lnTo>
                <a:lnTo>
                  <a:pt x="449656" y="522083"/>
                </a:lnTo>
                <a:lnTo>
                  <a:pt x="624689" y="488887"/>
                </a:lnTo>
                <a:lnTo>
                  <a:pt x="781616" y="464744"/>
                </a:lnTo>
                <a:lnTo>
                  <a:pt x="841972" y="446637"/>
                </a:lnTo>
                <a:lnTo>
                  <a:pt x="919330" y="406769"/>
                </a:lnTo>
                <a:lnTo>
                  <a:pt x="951092" y="356103"/>
                </a:lnTo>
                <a:lnTo>
                  <a:pt x="969834" y="308924"/>
                </a:lnTo>
                <a:lnTo>
                  <a:pt x="999378" y="281763"/>
                </a:lnTo>
                <a:lnTo>
                  <a:pt x="1032573" y="255709"/>
                </a:lnTo>
                <a:lnTo>
                  <a:pt x="1018118" y="180601"/>
                </a:lnTo>
                <a:lnTo>
                  <a:pt x="959667" y="156927"/>
                </a:lnTo>
                <a:lnTo>
                  <a:pt x="932507" y="57338"/>
                </a:lnTo>
                <a:lnTo>
                  <a:pt x="917418" y="54321"/>
                </a:lnTo>
                <a:lnTo>
                  <a:pt x="899311" y="33196"/>
                </a:lnTo>
                <a:lnTo>
                  <a:pt x="878186" y="27160"/>
                </a:lnTo>
                <a:lnTo>
                  <a:pt x="860079" y="0"/>
                </a:lnTo>
                <a:lnTo>
                  <a:pt x="817830" y="21125"/>
                </a:lnTo>
                <a:lnTo>
                  <a:pt x="754456" y="30178"/>
                </a:lnTo>
                <a:lnTo>
                  <a:pt x="715224" y="30178"/>
                </a:lnTo>
                <a:lnTo>
                  <a:pt x="654867" y="36214"/>
                </a:lnTo>
                <a:lnTo>
                  <a:pt x="618654" y="18107"/>
                </a:lnTo>
                <a:lnTo>
                  <a:pt x="582440" y="6036"/>
                </a:lnTo>
                <a:lnTo>
                  <a:pt x="561315" y="27160"/>
                </a:lnTo>
                <a:lnTo>
                  <a:pt x="576561" y="60356"/>
                </a:lnTo>
                <a:lnTo>
                  <a:pt x="579579" y="79738"/>
                </a:lnTo>
                <a:lnTo>
                  <a:pt x="546226" y="96570"/>
                </a:lnTo>
                <a:lnTo>
                  <a:pt x="513030" y="108641"/>
                </a:lnTo>
                <a:lnTo>
                  <a:pt x="459502" y="112933"/>
                </a:lnTo>
                <a:lnTo>
                  <a:pt x="464267" y="181069"/>
                </a:lnTo>
                <a:lnTo>
                  <a:pt x="437584" y="214265"/>
                </a:lnTo>
                <a:lnTo>
                  <a:pt x="416459" y="247461"/>
                </a:lnTo>
                <a:lnTo>
                  <a:pt x="392317" y="259533"/>
                </a:lnTo>
                <a:lnTo>
                  <a:pt x="353242" y="223486"/>
                </a:lnTo>
                <a:lnTo>
                  <a:pt x="356103" y="298764"/>
                </a:lnTo>
                <a:lnTo>
                  <a:pt x="334978" y="286693"/>
                </a:lnTo>
                <a:lnTo>
                  <a:pt x="316871" y="283675"/>
                </a:lnTo>
                <a:lnTo>
                  <a:pt x="277640" y="302586"/>
                </a:lnTo>
                <a:lnTo>
                  <a:pt x="262551" y="317039"/>
                </a:lnTo>
                <a:lnTo>
                  <a:pt x="229355" y="334978"/>
                </a:lnTo>
                <a:lnTo>
                  <a:pt x="211248" y="316871"/>
                </a:lnTo>
                <a:lnTo>
                  <a:pt x="196158" y="310836"/>
                </a:lnTo>
                <a:lnTo>
                  <a:pt x="132784" y="350067"/>
                </a:lnTo>
                <a:close/>
              </a:path>
            </a:pathLst>
          </a:custGeom>
          <a:solidFill>
            <a:schemeClr val="accent4"/>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46" name="Freeform 28">
            <a:extLst>
              <a:ext uri="{FF2B5EF4-FFF2-40B4-BE49-F238E27FC236}">
                <a16:creationId xmlns:a16="http://schemas.microsoft.com/office/drawing/2014/main" id="{5DDEC2A3-A393-4ABF-ADDF-0FFED03CD9A5}"/>
              </a:ext>
            </a:extLst>
          </p:cNvPr>
          <p:cNvSpPr/>
          <p:nvPr/>
        </p:nvSpPr>
        <p:spPr>
          <a:xfrm>
            <a:off x="7539561" y="2764735"/>
            <a:ext cx="698750" cy="326598"/>
          </a:xfrm>
          <a:custGeom>
            <a:avLst/>
            <a:gdLst>
              <a:gd name="connsiteX0" fmla="*/ 129766 w 1273521"/>
              <a:gd name="connsiteY0" fmla="*/ 238408 h 585458"/>
              <a:gd name="connsiteX1" fmla="*/ 63374 w 1273521"/>
              <a:gd name="connsiteY1" fmla="*/ 331961 h 585458"/>
              <a:gd name="connsiteX2" fmla="*/ 63374 w 1273521"/>
              <a:gd name="connsiteY2" fmla="*/ 368174 h 585458"/>
              <a:gd name="connsiteX3" fmla="*/ 33196 w 1273521"/>
              <a:gd name="connsiteY3" fmla="*/ 452673 h 585458"/>
              <a:gd name="connsiteX4" fmla="*/ 33196 w 1273521"/>
              <a:gd name="connsiteY4" fmla="*/ 488887 h 585458"/>
              <a:gd name="connsiteX5" fmla="*/ 6036 w 1273521"/>
              <a:gd name="connsiteY5" fmla="*/ 525101 h 585458"/>
              <a:gd name="connsiteX6" fmla="*/ 6036 w 1273521"/>
              <a:gd name="connsiteY6" fmla="*/ 555279 h 585458"/>
              <a:gd name="connsiteX7" fmla="*/ 0 w 1273521"/>
              <a:gd name="connsiteY7" fmla="*/ 585458 h 585458"/>
              <a:gd name="connsiteX8" fmla="*/ 283675 w 1273521"/>
              <a:gd name="connsiteY8" fmla="*/ 540190 h 585458"/>
              <a:gd name="connsiteX9" fmla="*/ 328942 w 1273521"/>
              <a:gd name="connsiteY9" fmla="*/ 549244 h 585458"/>
              <a:gd name="connsiteX10" fmla="*/ 334978 w 1273521"/>
              <a:gd name="connsiteY10" fmla="*/ 531137 h 585458"/>
              <a:gd name="connsiteX11" fmla="*/ 365156 w 1273521"/>
              <a:gd name="connsiteY11" fmla="*/ 525101 h 585458"/>
              <a:gd name="connsiteX12" fmla="*/ 419477 w 1273521"/>
              <a:gd name="connsiteY12" fmla="*/ 497941 h 585458"/>
              <a:gd name="connsiteX13" fmla="*/ 452673 w 1273521"/>
              <a:gd name="connsiteY13" fmla="*/ 516048 h 585458"/>
              <a:gd name="connsiteX14" fmla="*/ 932507 w 1273521"/>
              <a:gd name="connsiteY14" fmla="*/ 413442 h 585458"/>
              <a:gd name="connsiteX15" fmla="*/ 905346 w 1273521"/>
              <a:gd name="connsiteY15" fmla="*/ 371192 h 585458"/>
              <a:gd name="connsiteX16" fmla="*/ 941560 w 1273521"/>
              <a:gd name="connsiteY16" fmla="*/ 344032 h 585458"/>
              <a:gd name="connsiteX17" fmla="*/ 956649 w 1273521"/>
              <a:gd name="connsiteY17" fmla="*/ 307818 h 585458"/>
              <a:gd name="connsiteX18" fmla="*/ 1017006 w 1273521"/>
              <a:gd name="connsiteY18" fmla="*/ 250479 h 585458"/>
              <a:gd name="connsiteX19" fmla="*/ 1068309 w 1273521"/>
              <a:gd name="connsiteY19" fmla="*/ 220301 h 585458"/>
              <a:gd name="connsiteX20" fmla="*/ 1101505 w 1273521"/>
              <a:gd name="connsiteY20" fmla="*/ 187105 h 585458"/>
              <a:gd name="connsiteX21" fmla="*/ 1122630 w 1273521"/>
              <a:gd name="connsiteY21" fmla="*/ 144856 h 585458"/>
              <a:gd name="connsiteX22" fmla="*/ 1167897 w 1273521"/>
              <a:gd name="connsiteY22" fmla="*/ 141838 h 585458"/>
              <a:gd name="connsiteX23" fmla="*/ 1192040 w 1273521"/>
              <a:gd name="connsiteY23" fmla="*/ 108642 h 585458"/>
              <a:gd name="connsiteX24" fmla="*/ 1207129 w 1273521"/>
              <a:gd name="connsiteY24" fmla="*/ 90535 h 585458"/>
              <a:gd name="connsiteX25" fmla="*/ 1240325 w 1273521"/>
              <a:gd name="connsiteY25" fmla="*/ 96570 h 585458"/>
              <a:gd name="connsiteX26" fmla="*/ 1270503 w 1273521"/>
              <a:gd name="connsiteY26" fmla="*/ 57339 h 585458"/>
              <a:gd name="connsiteX27" fmla="*/ 1273521 w 1273521"/>
              <a:gd name="connsiteY27" fmla="*/ 0 h 585458"/>
              <a:gd name="connsiteX28" fmla="*/ 980792 w 1273521"/>
              <a:gd name="connsiteY28" fmla="*/ 78463 h 585458"/>
              <a:gd name="connsiteX29" fmla="*/ 334978 w 1273521"/>
              <a:gd name="connsiteY29" fmla="*/ 199176 h 585458"/>
              <a:gd name="connsiteX30" fmla="*/ 274622 w 1273521"/>
              <a:gd name="connsiteY30" fmla="*/ 235390 h 585458"/>
              <a:gd name="connsiteX31" fmla="*/ 235390 w 1273521"/>
              <a:gd name="connsiteY31" fmla="*/ 238408 h 585458"/>
              <a:gd name="connsiteX32" fmla="*/ 129766 w 1273521"/>
              <a:gd name="connsiteY32" fmla="*/ 238408 h 585458"/>
              <a:gd name="connsiteX0" fmla="*/ 129766 w 1278631"/>
              <a:gd name="connsiteY0" fmla="*/ 252687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9477 w 1278631"/>
              <a:gd name="connsiteY12" fmla="*/ 512220 h 599737"/>
              <a:gd name="connsiteX13" fmla="*/ 452673 w 1278631"/>
              <a:gd name="connsiteY13" fmla="*/ 530327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129766 w 1278631"/>
              <a:gd name="connsiteY32" fmla="*/ 252687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9477 w 1278631"/>
              <a:gd name="connsiteY12" fmla="*/ 512220 h 599737"/>
              <a:gd name="connsiteX13" fmla="*/ 452673 w 1278631"/>
              <a:gd name="connsiteY13" fmla="*/ 530327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9477 w 1278631"/>
              <a:gd name="connsiteY12" fmla="*/ 512220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2445 w 1278631"/>
              <a:gd name="connsiteY12" fmla="*/ 511932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41254 w 1278631"/>
              <a:gd name="connsiteY21" fmla="*/ 17076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099176 w 1278631"/>
              <a:gd name="connsiteY20" fmla="*/ 173472 h 599737"/>
              <a:gd name="connsiteX21" fmla="*/ 1141254 w 1278631"/>
              <a:gd name="connsiteY21" fmla="*/ 17076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099176 w 1278631"/>
              <a:gd name="connsiteY20" fmla="*/ 173472 h 599737"/>
              <a:gd name="connsiteX21" fmla="*/ 1141254 w 1278631"/>
              <a:gd name="connsiteY21" fmla="*/ 170765 h 599737"/>
              <a:gd name="connsiteX22" fmla="*/ 1167897 w 1278631"/>
              <a:gd name="connsiteY22" fmla="*/ 156117 h 599737"/>
              <a:gd name="connsiteX23" fmla="*/ 1192040 w 1278631"/>
              <a:gd name="connsiteY23" fmla="*/ 122921 h 599737"/>
              <a:gd name="connsiteX24" fmla="*/ 1211785 w 1278631"/>
              <a:gd name="connsiteY24" fmla="*/ 123423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099176 w 1278631"/>
              <a:gd name="connsiteY20" fmla="*/ 173472 h 599737"/>
              <a:gd name="connsiteX21" fmla="*/ 1141254 w 1278631"/>
              <a:gd name="connsiteY21" fmla="*/ 170765 h 599737"/>
              <a:gd name="connsiteX22" fmla="*/ 1177209 w 1278631"/>
              <a:gd name="connsiteY22" fmla="*/ 135183 h 599737"/>
              <a:gd name="connsiteX23" fmla="*/ 1192040 w 1278631"/>
              <a:gd name="connsiteY23" fmla="*/ 122921 h 599737"/>
              <a:gd name="connsiteX24" fmla="*/ 1211785 w 1278631"/>
              <a:gd name="connsiteY24" fmla="*/ 123423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78631" h="599737">
                <a:moveTo>
                  <a:pt x="98837" y="262065"/>
                </a:moveTo>
                <a:lnTo>
                  <a:pt x="63374" y="346240"/>
                </a:lnTo>
                <a:lnTo>
                  <a:pt x="63374" y="382453"/>
                </a:lnTo>
                <a:lnTo>
                  <a:pt x="33196" y="466952"/>
                </a:lnTo>
                <a:lnTo>
                  <a:pt x="33196" y="503166"/>
                </a:lnTo>
                <a:lnTo>
                  <a:pt x="6036" y="539380"/>
                </a:lnTo>
                <a:lnTo>
                  <a:pt x="6036" y="569558"/>
                </a:lnTo>
                <a:lnTo>
                  <a:pt x="0" y="599737"/>
                </a:lnTo>
                <a:lnTo>
                  <a:pt x="283675" y="554469"/>
                </a:lnTo>
                <a:lnTo>
                  <a:pt x="328942" y="563523"/>
                </a:lnTo>
                <a:lnTo>
                  <a:pt x="334978" y="545416"/>
                </a:lnTo>
                <a:lnTo>
                  <a:pt x="365156" y="539380"/>
                </a:lnTo>
                <a:lnTo>
                  <a:pt x="414939" y="521164"/>
                </a:lnTo>
                <a:lnTo>
                  <a:pt x="443268" y="539549"/>
                </a:lnTo>
                <a:lnTo>
                  <a:pt x="932507" y="427721"/>
                </a:lnTo>
                <a:lnTo>
                  <a:pt x="905346" y="385471"/>
                </a:lnTo>
                <a:lnTo>
                  <a:pt x="941560" y="358311"/>
                </a:lnTo>
                <a:lnTo>
                  <a:pt x="956649" y="322097"/>
                </a:lnTo>
                <a:lnTo>
                  <a:pt x="1017006" y="264758"/>
                </a:lnTo>
                <a:lnTo>
                  <a:pt x="1068309" y="234580"/>
                </a:lnTo>
                <a:lnTo>
                  <a:pt x="1099176" y="173472"/>
                </a:lnTo>
                <a:lnTo>
                  <a:pt x="1141254" y="170765"/>
                </a:lnTo>
                <a:lnTo>
                  <a:pt x="1177209" y="135183"/>
                </a:lnTo>
                <a:lnTo>
                  <a:pt x="1192040" y="122921"/>
                </a:lnTo>
                <a:lnTo>
                  <a:pt x="1211785" y="123423"/>
                </a:lnTo>
                <a:lnTo>
                  <a:pt x="1240325" y="110849"/>
                </a:lnTo>
                <a:lnTo>
                  <a:pt x="1270503" y="71618"/>
                </a:lnTo>
                <a:lnTo>
                  <a:pt x="1278631" y="0"/>
                </a:lnTo>
                <a:lnTo>
                  <a:pt x="980792" y="92742"/>
                </a:lnTo>
                <a:lnTo>
                  <a:pt x="334978" y="213455"/>
                </a:lnTo>
                <a:lnTo>
                  <a:pt x="274622" y="249669"/>
                </a:lnTo>
                <a:lnTo>
                  <a:pt x="235390" y="252687"/>
                </a:lnTo>
                <a:lnTo>
                  <a:pt x="98837" y="262065"/>
                </a:lnTo>
                <a:close/>
              </a:path>
            </a:pathLst>
          </a:custGeom>
          <a:solidFill>
            <a:schemeClr val="accent4"/>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dirty="0">
              <a:solidFill>
                <a:schemeClr val="bg1"/>
              </a:solidFill>
              <a:ea typeface="ＭＳ Ｐゴシック" charset="-128"/>
            </a:endParaRPr>
          </a:p>
        </p:txBody>
      </p:sp>
      <p:sp>
        <p:nvSpPr>
          <p:cNvPr id="147" name="Freeform 29">
            <a:extLst>
              <a:ext uri="{FF2B5EF4-FFF2-40B4-BE49-F238E27FC236}">
                <a16:creationId xmlns:a16="http://schemas.microsoft.com/office/drawing/2014/main" id="{C7328A08-3BC0-494E-ADA3-73803AB5E3A5}"/>
              </a:ext>
            </a:extLst>
          </p:cNvPr>
          <p:cNvSpPr/>
          <p:nvPr/>
        </p:nvSpPr>
        <p:spPr>
          <a:xfrm>
            <a:off x="7661672" y="2320528"/>
            <a:ext cx="265424" cy="444207"/>
          </a:xfrm>
          <a:custGeom>
            <a:avLst/>
            <a:gdLst>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7516 w 497940"/>
              <a:gd name="connsiteY6" fmla="*/ 672974 h 832919"/>
              <a:gd name="connsiteX7" fmla="*/ 75445 w 497940"/>
              <a:gd name="connsiteY7" fmla="*/ 715224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497940 w 497940"/>
              <a:gd name="connsiteY24" fmla="*/ 573386 h 832919"/>
              <a:gd name="connsiteX25" fmla="*/ 476815 w 497940"/>
              <a:gd name="connsiteY25" fmla="*/ 525101 h 832919"/>
              <a:gd name="connsiteX26" fmla="*/ 494922 w 497940"/>
              <a:gd name="connsiteY26" fmla="*/ 494923 h 832919"/>
              <a:gd name="connsiteX27" fmla="*/ 380245 w 497940"/>
              <a:gd name="connsiteY27" fmla="*/ 12071 h 832919"/>
              <a:gd name="connsiteX28" fmla="*/ 368174 w 497940"/>
              <a:gd name="connsiteY28" fmla="*/ 0 h 832919"/>
              <a:gd name="connsiteX29" fmla="*/ 184087 w 497940"/>
              <a:gd name="connsiteY29" fmla="*/ 45267 h 832919"/>
              <a:gd name="connsiteX30" fmla="*/ 126748 w 497940"/>
              <a:gd name="connsiteY30" fmla="*/ 54321 h 832919"/>
              <a:gd name="connsiteX31" fmla="*/ 105623 w 497940"/>
              <a:gd name="connsiteY31" fmla="*/ 51303 h 832919"/>
              <a:gd name="connsiteX32" fmla="*/ 57338 w 497940"/>
              <a:gd name="connsiteY32" fmla="*/ 87517 h 832919"/>
              <a:gd name="connsiteX33" fmla="*/ 0 w 497940"/>
              <a:gd name="connsiteY33"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7516 w 497940"/>
              <a:gd name="connsiteY6" fmla="*/ 672974 h 832919"/>
              <a:gd name="connsiteX7" fmla="*/ 75445 w 497940"/>
              <a:gd name="connsiteY7" fmla="*/ 715224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7516 w 497940"/>
              <a:gd name="connsiteY6" fmla="*/ 672974 h 832919"/>
              <a:gd name="connsiteX7" fmla="*/ 63514 w 497940"/>
              <a:gd name="connsiteY7" fmla="*/ 712845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77340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77340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46037 w 497940"/>
              <a:gd name="connsiteY9" fmla="*/ 773028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77340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46037 w 497940"/>
              <a:gd name="connsiteY9" fmla="*/ 773028 h 832919"/>
              <a:gd name="connsiteX10" fmla="*/ 48285 w 497940"/>
              <a:gd name="connsiteY10" fmla="*/ 832919 h 832919"/>
              <a:gd name="connsiteX11" fmla="*/ 108641 w 497940"/>
              <a:gd name="connsiteY11" fmla="*/ 808776 h 832919"/>
              <a:gd name="connsiteX12" fmla="*/ 135802 w 497940"/>
              <a:gd name="connsiteY12" fmla="*/ 826883 h 832919"/>
              <a:gd name="connsiteX13" fmla="*/ 214265 w 497940"/>
              <a:gd name="connsiteY13" fmla="*/ 790669 h 832919"/>
              <a:gd name="connsiteX14" fmla="*/ 229354 w 497940"/>
              <a:gd name="connsiteY14" fmla="*/ 772562 h 832919"/>
              <a:gd name="connsiteX15" fmla="*/ 262550 w 497940"/>
              <a:gd name="connsiteY15" fmla="*/ 790669 h 832919"/>
              <a:gd name="connsiteX16" fmla="*/ 262550 w 497940"/>
              <a:gd name="connsiteY16" fmla="*/ 736348 h 832919"/>
              <a:gd name="connsiteX17" fmla="*/ 265568 w 497940"/>
              <a:gd name="connsiteY17" fmla="*/ 727295 h 832919"/>
              <a:gd name="connsiteX18" fmla="*/ 298764 w 497940"/>
              <a:gd name="connsiteY18" fmla="*/ 748420 h 832919"/>
              <a:gd name="connsiteX19" fmla="*/ 310835 w 497940"/>
              <a:gd name="connsiteY19" fmla="*/ 748420 h 832919"/>
              <a:gd name="connsiteX20" fmla="*/ 322906 w 497940"/>
              <a:gd name="connsiteY20" fmla="*/ 736348 h 832919"/>
              <a:gd name="connsiteX21" fmla="*/ 368174 w 497940"/>
              <a:gd name="connsiteY21" fmla="*/ 679010 h 832919"/>
              <a:gd name="connsiteX22" fmla="*/ 377227 w 497940"/>
              <a:gd name="connsiteY22" fmla="*/ 603564 h 832919"/>
              <a:gd name="connsiteX23" fmla="*/ 393738 w 497940"/>
              <a:gd name="connsiteY23" fmla="*/ 619533 h 832919"/>
              <a:gd name="connsiteX24" fmla="*/ 497940 w 497940"/>
              <a:gd name="connsiteY24" fmla="*/ 573386 h 832919"/>
              <a:gd name="connsiteX25" fmla="*/ 476815 w 497940"/>
              <a:gd name="connsiteY25" fmla="*/ 525101 h 832919"/>
              <a:gd name="connsiteX26" fmla="*/ 494922 w 497940"/>
              <a:gd name="connsiteY26" fmla="*/ 494923 h 832919"/>
              <a:gd name="connsiteX27" fmla="*/ 380245 w 497940"/>
              <a:gd name="connsiteY27" fmla="*/ 12071 h 832919"/>
              <a:gd name="connsiteX28" fmla="*/ 368174 w 497940"/>
              <a:gd name="connsiteY28" fmla="*/ 0 h 832919"/>
              <a:gd name="connsiteX29" fmla="*/ 184087 w 497940"/>
              <a:gd name="connsiteY29" fmla="*/ 45267 h 832919"/>
              <a:gd name="connsiteX30" fmla="*/ 126748 w 497940"/>
              <a:gd name="connsiteY30" fmla="*/ 54321 h 832919"/>
              <a:gd name="connsiteX31" fmla="*/ 105623 w 497940"/>
              <a:gd name="connsiteY31" fmla="*/ 51303 h 832919"/>
              <a:gd name="connsiteX32" fmla="*/ 57338 w 497940"/>
              <a:gd name="connsiteY32" fmla="*/ 87517 h 832919"/>
              <a:gd name="connsiteX33" fmla="*/ 0 w 497940"/>
              <a:gd name="connsiteY33" fmla="*/ 102606 h 83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97940" h="832919">
                <a:moveTo>
                  <a:pt x="0" y="102606"/>
                </a:moveTo>
                <a:lnTo>
                  <a:pt x="84499" y="482851"/>
                </a:lnTo>
                <a:lnTo>
                  <a:pt x="78463" y="522083"/>
                </a:lnTo>
                <a:lnTo>
                  <a:pt x="66392" y="567350"/>
                </a:lnTo>
                <a:lnTo>
                  <a:pt x="77340" y="633742"/>
                </a:lnTo>
                <a:lnTo>
                  <a:pt x="87516" y="672974"/>
                </a:lnTo>
                <a:lnTo>
                  <a:pt x="80358" y="672974"/>
                </a:lnTo>
                <a:lnTo>
                  <a:pt x="63514" y="712845"/>
                </a:lnTo>
                <a:lnTo>
                  <a:pt x="42249" y="751438"/>
                </a:lnTo>
                <a:lnTo>
                  <a:pt x="46037" y="773028"/>
                </a:lnTo>
                <a:cubicBezTo>
                  <a:pt x="46786" y="792992"/>
                  <a:pt x="47536" y="812955"/>
                  <a:pt x="48285" y="832919"/>
                </a:cubicBezTo>
                <a:lnTo>
                  <a:pt x="108641" y="808776"/>
                </a:lnTo>
                <a:lnTo>
                  <a:pt x="135802" y="826883"/>
                </a:lnTo>
                <a:lnTo>
                  <a:pt x="214265" y="790669"/>
                </a:lnTo>
                <a:lnTo>
                  <a:pt x="229354" y="772562"/>
                </a:lnTo>
                <a:lnTo>
                  <a:pt x="262550" y="790669"/>
                </a:lnTo>
                <a:lnTo>
                  <a:pt x="262550" y="736348"/>
                </a:lnTo>
                <a:lnTo>
                  <a:pt x="265568" y="727295"/>
                </a:lnTo>
                <a:lnTo>
                  <a:pt x="298764" y="748420"/>
                </a:lnTo>
                <a:lnTo>
                  <a:pt x="310835" y="748420"/>
                </a:lnTo>
                <a:lnTo>
                  <a:pt x="322906" y="736348"/>
                </a:lnTo>
                <a:lnTo>
                  <a:pt x="368174" y="679010"/>
                </a:lnTo>
                <a:lnTo>
                  <a:pt x="377227" y="603564"/>
                </a:lnTo>
                <a:cubicBezTo>
                  <a:pt x="380345" y="603334"/>
                  <a:pt x="390620" y="619763"/>
                  <a:pt x="393738" y="619533"/>
                </a:cubicBezTo>
                <a:lnTo>
                  <a:pt x="497940" y="573386"/>
                </a:lnTo>
                <a:lnTo>
                  <a:pt x="476815" y="525101"/>
                </a:lnTo>
                <a:lnTo>
                  <a:pt x="494922" y="494923"/>
                </a:lnTo>
                <a:lnTo>
                  <a:pt x="380245" y="12071"/>
                </a:lnTo>
                <a:lnTo>
                  <a:pt x="368174" y="0"/>
                </a:lnTo>
                <a:lnTo>
                  <a:pt x="184087" y="45267"/>
                </a:lnTo>
                <a:lnTo>
                  <a:pt x="126748" y="54321"/>
                </a:lnTo>
                <a:lnTo>
                  <a:pt x="105623" y="51303"/>
                </a:lnTo>
                <a:lnTo>
                  <a:pt x="57338" y="87517"/>
                </a:lnTo>
                <a:lnTo>
                  <a:pt x="0" y="102606"/>
                </a:lnTo>
                <a:close/>
              </a:path>
            </a:pathLst>
          </a:custGeom>
          <a:solidFill>
            <a:schemeClr val="accent4"/>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dirty="0">
              <a:solidFill>
                <a:schemeClr val="bg1"/>
              </a:solidFill>
              <a:ea typeface="ＭＳ Ｐゴシック" charset="-128"/>
            </a:endParaRPr>
          </a:p>
        </p:txBody>
      </p:sp>
      <p:sp>
        <p:nvSpPr>
          <p:cNvPr id="148" name="Freeform 31">
            <a:extLst>
              <a:ext uri="{FF2B5EF4-FFF2-40B4-BE49-F238E27FC236}">
                <a16:creationId xmlns:a16="http://schemas.microsoft.com/office/drawing/2014/main" id="{2A3EDA49-C3FD-4D89-A70E-17B86B30170C}"/>
              </a:ext>
            </a:extLst>
          </p:cNvPr>
          <p:cNvSpPr/>
          <p:nvPr/>
        </p:nvSpPr>
        <p:spPr>
          <a:xfrm>
            <a:off x="4791198" y="2169921"/>
            <a:ext cx="712319" cy="1132093"/>
          </a:xfrm>
          <a:custGeom>
            <a:avLst/>
            <a:gdLst>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87185 w 1313411"/>
              <a:gd name="connsiteY59" fmla="*/ 177338 h 2116975"/>
              <a:gd name="connsiteX60" fmla="*/ 99753 w 1313411"/>
              <a:gd name="connsiteY60" fmla="*/ 0 h 2116975"/>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96710 w 1313411"/>
              <a:gd name="connsiteY59" fmla="*/ 160669 h 2116975"/>
              <a:gd name="connsiteX60" fmla="*/ 99753 w 1313411"/>
              <a:gd name="connsiteY60" fmla="*/ 0 h 2116975"/>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96710 w 1313411"/>
              <a:gd name="connsiteY59" fmla="*/ 160669 h 2116975"/>
              <a:gd name="connsiteX60" fmla="*/ 264016 w 1313411"/>
              <a:gd name="connsiteY60" fmla="*/ 45720 h 2116975"/>
              <a:gd name="connsiteX61" fmla="*/ 99753 w 1313411"/>
              <a:gd name="connsiteY61" fmla="*/ 0 h 2116975"/>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96710 w 1313411"/>
              <a:gd name="connsiteY59" fmla="*/ 160669 h 2116975"/>
              <a:gd name="connsiteX60" fmla="*/ 256872 w 1313411"/>
              <a:gd name="connsiteY60" fmla="*/ 36195 h 2116975"/>
              <a:gd name="connsiteX61" fmla="*/ 99753 w 1313411"/>
              <a:gd name="connsiteY61" fmla="*/ 0 h 2116975"/>
              <a:gd name="connsiteX0" fmla="*/ 106896 w 1313411"/>
              <a:gd name="connsiteY0" fmla="*/ 0 h 2124119"/>
              <a:gd name="connsiteX1" fmla="*/ 99753 w 1313411"/>
              <a:gd name="connsiteY1" fmla="*/ 68104 h 2124119"/>
              <a:gd name="connsiteX2" fmla="*/ 94211 w 1313411"/>
              <a:gd name="connsiteY2" fmla="*/ 106897 h 2124119"/>
              <a:gd name="connsiteX3" fmla="*/ 72043 w 1313411"/>
              <a:gd name="connsiteY3" fmla="*/ 145689 h 2124119"/>
              <a:gd name="connsiteX4" fmla="*/ 83127 w 1313411"/>
              <a:gd name="connsiteY4" fmla="*/ 201108 h 2124119"/>
              <a:gd name="connsiteX5" fmla="*/ 0 w 1313411"/>
              <a:gd name="connsiteY5" fmla="*/ 262068 h 2124119"/>
              <a:gd name="connsiteX6" fmla="*/ 0 w 1313411"/>
              <a:gd name="connsiteY6" fmla="*/ 306402 h 2124119"/>
              <a:gd name="connsiteX7" fmla="*/ 38793 w 1313411"/>
              <a:gd name="connsiteY7" fmla="*/ 395071 h 2124119"/>
              <a:gd name="connsiteX8" fmla="*/ 38793 w 1313411"/>
              <a:gd name="connsiteY8" fmla="*/ 433864 h 2124119"/>
              <a:gd name="connsiteX9" fmla="*/ 22167 w 1313411"/>
              <a:gd name="connsiteY9" fmla="*/ 583493 h 2124119"/>
              <a:gd name="connsiteX10" fmla="*/ 49876 w 1313411"/>
              <a:gd name="connsiteY10" fmla="*/ 677704 h 2124119"/>
              <a:gd name="connsiteX11" fmla="*/ 77585 w 1313411"/>
              <a:gd name="connsiteY11" fmla="*/ 710955 h 2124119"/>
              <a:gd name="connsiteX12" fmla="*/ 83127 w 1313411"/>
              <a:gd name="connsiteY12" fmla="*/ 749748 h 2124119"/>
              <a:gd name="connsiteX13" fmla="*/ 72043 w 1313411"/>
              <a:gd name="connsiteY13" fmla="*/ 821791 h 2124119"/>
              <a:gd name="connsiteX14" fmla="*/ 121920 w 1313411"/>
              <a:gd name="connsiteY14" fmla="*/ 832875 h 2124119"/>
              <a:gd name="connsiteX15" fmla="*/ 144087 w 1313411"/>
              <a:gd name="connsiteY15" fmla="*/ 832875 h 2124119"/>
              <a:gd name="connsiteX16" fmla="*/ 166254 w 1313411"/>
              <a:gd name="connsiteY16" fmla="*/ 799624 h 2124119"/>
              <a:gd name="connsiteX17" fmla="*/ 182880 w 1313411"/>
              <a:gd name="connsiteY17" fmla="*/ 788540 h 2124119"/>
              <a:gd name="connsiteX18" fmla="*/ 193963 w 1313411"/>
              <a:gd name="connsiteY18" fmla="*/ 832875 h 2124119"/>
              <a:gd name="connsiteX19" fmla="*/ 188422 w 1313411"/>
              <a:gd name="connsiteY19" fmla="*/ 882751 h 2124119"/>
              <a:gd name="connsiteX20" fmla="*/ 182880 w 1313411"/>
              <a:gd name="connsiteY20" fmla="*/ 899377 h 2124119"/>
              <a:gd name="connsiteX21" fmla="*/ 149629 w 1313411"/>
              <a:gd name="connsiteY21" fmla="*/ 893835 h 2124119"/>
              <a:gd name="connsiteX22" fmla="*/ 133003 w 1313411"/>
              <a:gd name="connsiteY22" fmla="*/ 949253 h 2124119"/>
              <a:gd name="connsiteX23" fmla="*/ 144087 w 1313411"/>
              <a:gd name="connsiteY23" fmla="*/ 1004671 h 2124119"/>
              <a:gd name="connsiteX24" fmla="*/ 171796 w 1313411"/>
              <a:gd name="connsiteY24" fmla="*/ 1032380 h 2124119"/>
              <a:gd name="connsiteX25" fmla="*/ 205047 w 1313411"/>
              <a:gd name="connsiteY25" fmla="*/ 1071173 h 2124119"/>
              <a:gd name="connsiteX26" fmla="*/ 205047 w 1313411"/>
              <a:gd name="connsiteY26" fmla="*/ 1109966 h 2124119"/>
              <a:gd name="connsiteX27" fmla="*/ 182880 w 1313411"/>
              <a:gd name="connsiteY27" fmla="*/ 1126591 h 2124119"/>
              <a:gd name="connsiteX28" fmla="*/ 182880 w 1313411"/>
              <a:gd name="connsiteY28" fmla="*/ 1126591 h 2124119"/>
              <a:gd name="connsiteX29" fmla="*/ 238298 w 1313411"/>
              <a:gd name="connsiteY29" fmla="*/ 1237428 h 2124119"/>
              <a:gd name="connsiteX30" fmla="*/ 249382 w 1313411"/>
              <a:gd name="connsiteY30" fmla="*/ 1326097 h 2124119"/>
              <a:gd name="connsiteX31" fmla="*/ 282633 w 1313411"/>
              <a:gd name="connsiteY31" fmla="*/ 1348264 h 2124119"/>
              <a:gd name="connsiteX32" fmla="*/ 282633 w 1313411"/>
              <a:gd name="connsiteY32" fmla="*/ 1348264 h 2124119"/>
              <a:gd name="connsiteX33" fmla="*/ 304800 w 1313411"/>
              <a:gd name="connsiteY33" fmla="*/ 1398140 h 2124119"/>
              <a:gd name="connsiteX34" fmla="*/ 321425 w 1313411"/>
              <a:gd name="connsiteY34" fmla="*/ 1425849 h 2124119"/>
              <a:gd name="connsiteX35" fmla="*/ 326967 w 1313411"/>
              <a:gd name="connsiteY35" fmla="*/ 1470184 h 2124119"/>
              <a:gd name="connsiteX36" fmla="*/ 299258 w 1313411"/>
              <a:gd name="connsiteY36" fmla="*/ 1514519 h 2124119"/>
              <a:gd name="connsiteX37" fmla="*/ 315883 w 1313411"/>
              <a:gd name="connsiteY37" fmla="*/ 1553311 h 2124119"/>
              <a:gd name="connsiteX38" fmla="*/ 410094 w 1313411"/>
              <a:gd name="connsiteY38" fmla="*/ 1619813 h 2124119"/>
              <a:gd name="connsiteX39" fmla="*/ 459971 w 1313411"/>
              <a:gd name="connsiteY39" fmla="*/ 1630897 h 2124119"/>
              <a:gd name="connsiteX40" fmla="*/ 465513 w 1313411"/>
              <a:gd name="connsiteY40" fmla="*/ 1614271 h 2124119"/>
              <a:gd name="connsiteX41" fmla="*/ 465513 w 1313411"/>
              <a:gd name="connsiteY41" fmla="*/ 1614271 h 2124119"/>
              <a:gd name="connsiteX42" fmla="*/ 543098 w 1313411"/>
              <a:gd name="connsiteY42" fmla="*/ 1719566 h 2124119"/>
              <a:gd name="connsiteX43" fmla="*/ 604058 w 1313411"/>
              <a:gd name="connsiteY43" fmla="*/ 1741733 h 2124119"/>
              <a:gd name="connsiteX44" fmla="*/ 604058 w 1313411"/>
              <a:gd name="connsiteY44" fmla="*/ 1741733 h 2124119"/>
              <a:gd name="connsiteX45" fmla="*/ 642851 w 1313411"/>
              <a:gd name="connsiteY45" fmla="*/ 1802693 h 2124119"/>
              <a:gd name="connsiteX46" fmla="*/ 703811 w 1313411"/>
              <a:gd name="connsiteY46" fmla="*/ 1841486 h 2124119"/>
              <a:gd name="connsiteX47" fmla="*/ 775854 w 1313411"/>
              <a:gd name="connsiteY47" fmla="*/ 1930155 h 2124119"/>
              <a:gd name="connsiteX48" fmla="*/ 786938 w 1313411"/>
              <a:gd name="connsiteY48" fmla="*/ 2024366 h 2124119"/>
              <a:gd name="connsiteX49" fmla="*/ 803563 w 1313411"/>
              <a:gd name="connsiteY49" fmla="*/ 2057617 h 2124119"/>
              <a:gd name="connsiteX50" fmla="*/ 809105 w 1313411"/>
              <a:gd name="connsiteY50" fmla="*/ 2090868 h 2124119"/>
              <a:gd name="connsiteX51" fmla="*/ 1197033 w 1313411"/>
              <a:gd name="connsiteY51" fmla="*/ 2124119 h 2124119"/>
              <a:gd name="connsiteX52" fmla="*/ 1230283 w 1313411"/>
              <a:gd name="connsiteY52" fmla="*/ 2096409 h 2124119"/>
              <a:gd name="connsiteX53" fmla="*/ 1213658 w 1313411"/>
              <a:gd name="connsiteY53" fmla="*/ 2018824 h 2124119"/>
              <a:gd name="connsiteX54" fmla="*/ 1263534 w 1313411"/>
              <a:gd name="connsiteY54" fmla="*/ 1913529 h 2124119"/>
              <a:gd name="connsiteX55" fmla="*/ 1285702 w 1313411"/>
              <a:gd name="connsiteY55" fmla="*/ 1874737 h 2124119"/>
              <a:gd name="connsiteX56" fmla="*/ 1313411 w 1313411"/>
              <a:gd name="connsiteY56" fmla="*/ 1813777 h 2124119"/>
              <a:gd name="connsiteX57" fmla="*/ 1252451 w 1313411"/>
              <a:gd name="connsiteY57" fmla="*/ 1664148 h 2124119"/>
              <a:gd name="connsiteX58" fmla="*/ 576349 w 1313411"/>
              <a:gd name="connsiteY58" fmla="*/ 722039 h 2124119"/>
              <a:gd name="connsiteX59" fmla="*/ 696710 w 1313411"/>
              <a:gd name="connsiteY59" fmla="*/ 167813 h 2124119"/>
              <a:gd name="connsiteX60" fmla="*/ 256872 w 1313411"/>
              <a:gd name="connsiteY60" fmla="*/ 43339 h 2124119"/>
              <a:gd name="connsiteX61" fmla="*/ 106896 w 1313411"/>
              <a:gd name="connsiteY61" fmla="*/ 0 h 2124119"/>
              <a:gd name="connsiteX0" fmla="*/ 106896 w 1313411"/>
              <a:gd name="connsiteY0" fmla="*/ 0 h 2124119"/>
              <a:gd name="connsiteX1" fmla="*/ 102091 w 1313411"/>
              <a:gd name="connsiteY1" fmla="*/ 29052 h 2124119"/>
              <a:gd name="connsiteX2" fmla="*/ 99753 w 1313411"/>
              <a:gd name="connsiteY2" fmla="*/ 68104 h 2124119"/>
              <a:gd name="connsiteX3" fmla="*/ 94211 w 1313411"/>
              <a:gd name="connsiteY3" fmla="*/ 106897 h 2124119"/>
              <a:gd name="connsiteX4" fmla="*/ 72043 w 1313411"/>
              <a:gd name="connsiteY4" fmla="*/ 145689 h 2124119"/>
              <a:gd name="connsiteX5" fmla="*/ 83127 w 1313411"/>
              <a:gd name="connsiteY5" fmla="*/ 201108 h 2124119"/>
              <a:gd name="connsiteX6" fmla="*/ 0 w 1313411"/>
              <a:gd name="connsiteY6" fmla="*/ 262068 h 2124119"/>
              <a:gd name="connsiteX7" fmla="*/ 0 w 1313411"/>
              <a:gd name="connsiteY7" fmla="*/ 306402 h 2124119"/>
              <a:gd name="connsiteX8" fmla="*/ 38793 w 1313411"/>
              <a:gd name="connsiteY8" fmla="*/ 395071 h 2124119"/>
              <a:gd name="connsiteX9" fmla="*/ 38793 w 1313411"/>
              <a:gd name="connsiteY9" fmla="*/ 433864 h 2124119"/>
              <a:gd name="connsiteX10" fmla="*/ 22167 w 1313411"/>
              <a:gd name="connsiteY10" fmla="*/ 583493 h 2124119"/>
              <a:gd name="connsiteX11" fmla="*/ 49876 w 1313411"/>
              <a:gd name="connsiteY11" fmla="*/ 677704 h 2124119"/>
              <a:gd name="connsiteX12" fmla="*/ 77585 w 1313411"/>
              <a:gd name="connsiteY12" fmla="*/ 710955 h 2124119"/>
              <a:gd name="connsiteX13" fmla="*/ 83127 w 1313411"/>
              <a:gd name="connsiteY13" fmla="*/ 749748 h 2124119"/>
              <a:gd name="connsiteX14" fmla="*/ 72043 w 1313411"/>
              <a:gd name="connsiteY14" fmla="*/ 821791 h 2124119"/>
              <a:gd name="connsiteX15" fmla="*/ 121920 w 1313411"/>
              <a:gd name="connsiteY15" fmla="*/ 832875 h 2124119"/>
              <a:gd name="connsiteX16" fmla="*/ 144087 w 1313411"/>
              <a:gd name="connsiteY16" fmla="*/ 832875 h 2124119"/>
              <a:gd name="connsiteX17" fmla="*/ 166254 w 1313411"/>
              <a:gd name="connsiteY17" fmla="*/ 799624 h 2124119"/>
              <a:gd name="connsiteX18" fmla="*/ 182880 w 1313411"/>
              <a:gd name="connsiteY18" fmla="*/ 788540 h 2124119"/>
              <a:gd name="connsiteX19" fmla="*/ 193963 w 1313411"/>
              <a:gd name="connsiteY19" fmla="*/ 832875 h 2124119"/>
              <a:gd name="connsiteX20" fmla="*/ 188422 w 1313411"/>
              <a:gd name="connsiteY20" fmla="*/ 882751 h 2124119"/>
              <a:gd name="connsiteX21" fmla="*/ 182880 w 1313411"/>
              <a:gd name="connsiteY21" fmla="*/ 899377 h 2124119"/>
              <a:gd name="connsiteX22" fmla="*/ 149629 w 1313411"/>
              <a:gd name="connsiteY22" fmla="*/ 893835 h 2124119"/>
              <a:gd name="connsiteX23" fmla="*/ 133003 w 1313411"/>
              <a:gd name="connsiteY23" fmla="*/ 949253 h 2124119"/>
              <a:gd name="connsiteX24" fmla="*/ 144087 w 1313411"/>
              <a:gd name="connsiteY24" fmla="*/ 1004671 h 2124119"/>
              <a:gd name="connsiteX25" fmla="*/ 171796 w 1313411"/>
              <a:gd name="connsiteY25" fmla="*/ 1032380 h 2124119"/>
              <a:gd name="connsiteX26" fmla="*/ 205047 w 1313411"/>
              <a:gd name="connsiteY26" fmla="*/ 1071173 h 2124119"/>
              <a:gd name="connsiteX27" fmla="*/ 205047 w 1313411"/>
              <a:gd name="connsiteY27" fmla="*/ 1109966 h 2124119"/>
              <a:gd name="connsiteX28" fmla="*/ 182880 w 1313411"/>
              <a:gd name="connsiteY28" fmla="*/ 1126591 h 2124119"/>
              <a:gd name="connsiteX29" fmla="*/ 182880 w 1313411"/>
              <a:gd name="connsiteY29" fmla="*/ 1126591 h 2124119"/>
              <a:gd name="connsiteX30" fmla="*/ 238298 w 1313411"/>
              <a:gd name="connsiteY30" fmla="*/ 1237428 h 2124119"/>
              <a:gd name="connsiteX31" fmla="*/ 249382 w 1313411"/>
              <a:gd name="connsiteY31" fmla="*/ 1326097 h 2124119"/>
              <a:gd name="connsiteX32" fmla="*/ 282633 w 1313411"/>
              <a:gd name="connsiteY32" fmla="*/ 1348264 h 2124119"/>
              <a:gd name="connsiteX33" fmla="*/ 282633 w 1313411"/>
              <a:gd name="connsiteY33" fmla="*/ 1348264 h 2124119"/>
              <a:gd name="connsiteX34" fmla="*/ 304800 w 1313411"/>
              <a:gd name="connsiteY34" fmla="*/ 1398140 h 2124119"/>
              <a:gd name="connsiteX35" fmla="*/ 321425 w 1313411"/>
              <a:gd name="connsiteY35" fmla="*/ 1425849 h 2124119"/>
              <a:gd name="connsiteX36" fmla="*/ 326967 w 1313411"/>
              <a:gd name="connsiteY36" fmla="*/ 1470184 h 2124119"/>
              <a:gd name="connsiteX37" fmla="*/ 299258 w 1313411"/>
              <a:gd name="connsiteY37" fmla="*/ 1514519 h 2124119"/>
              <a:gd name="connsiteX38" fmla="*/ 315883 w 1313411"/>
              <a:gd name="connsiteY38" fmla="*/ 1553311 h 2124119"/>
              <a:gd name="connsiteX39" fmla="*/ 410094 w 1313411"/>
              <a:gd name="connsiteY39" fmla="*/ 1619813 h 2124119"/>
              <a:gd name="connsiteX40" fmla="*/ 459971 w 1313411"/>
              <a:gd name="connsiteY40" fmla="*/ 1630897 h 2124119"/>
              <a:gd name="connsiteX41" fmla="*/ 465513 w 1313411"/>
              <a:gd name="connsiteY41" fmla="*/ 1614271 h 2124119"/>
              <a:gd name="connsiteX42" fmla="*/ 465513 w 1313411"/>
              <a:gd name="connsiteY42" fmla="*/ 1614271 h 2124119"/>
              <a:gd name="connsiteX43" fmla="*/ 543098 w 1313411"/>
              <a:gd name="connsiteY43" fmla="*/ 1719566 h 2124119"/>
              <a:gd name="connsiteX44" fmla="*/ 604058 w 1313411"/>
              <a:gd name="connsiteY44" fmla="*/ 1741733 h 2124119"/>
              <a:gd name="connsiteX45" fmla="*/ 604058 w 1313411"/>
              <a:gd name="connsiteY45" fmla="*/ 1741733 h 2124119"/>
              <a:gd name="connsiteX46" fmla="*/ 642851 w 1313411"/>
              <a:gd name="connsiteY46" fmla="*/ 1802693 h 2124119"/>
              <a:gd name="connsiteX47" fmla="*/ 703811 w 1313411"/>
              <a:gd name="connsiteY47" fmla="*/ 1841486 h 2124119"/>
              <a:gd name="connsiteX48" fmla="*/ 775854 w 1313411"/>
              <a:gd name="connsiteY48" fmla="*/ 1930155 h 2124119"/>
              <a:gd name="connsiteX49" fmla="*/ 786938 w 1313411"/>
              <a:gd name="connsiteY49" fmla="*/ 2024366 h 2124119"/>
              <a:gd name="connsiteX50" fmla="*/ 803563 w 1313411"/>
              <a:gd name="connsiteY50" fmla="*/ 2057617 h 2124119"/>
              <a:gd name="connsiteX51" fmla="*/ 809105 w 1313411"/>
              <a:gd name="connsiteY51" fmla="*/ 2090868 h 2124119"/>
              <a:gd name="connsiteX52" fmla="*/ 1197033 w 1313411"/>
              <a:gd name="connsiteY52" fmla="*/ 2124119 h 2124119"/>
              <a:gd name="connsiteX53" fmla="*/ 1230283 w 1313411"/>
              <a:gd name="connsiteY53" fmla="*/ 2096409 h 2124119"/>
              <a:gd name="connsiteX54" fmla="*/ 1213658 w 1313411"/>
              <a:gd name="connsiteY54" fmla="*/ 2018824 h 2124119"/>
              <a:gd name="connsiteX55" fmla="*/ 1263534 w 1313411"/>
              <a:gd name="connsiteY55" fmla="*/ 1913529 h 2124119"/>
              <a:gd name="connsiteX56" fmla="*/ 1285702 w 1313411"/>
              <a:gd name="connsiteY56" fmla="*/ 1874737 h 2124119"/>
              <a:gd name="connsiteX57" fmla="*/ 1313411 w 1313411"/>
              <a:gd name="connsiteY57" fmla="*/ 1813777 h 2124119"/>
              <a:gd name="connsiteX58" fmla="*/ 1252451 w 1313411"/>
              <a:gd name="connsiteY58" fmla="*/ 1664148 h 2124119"/>
              <a:gd name="connsiteX59" fmla="*/ 576349 w 1313411"/>
              <a:gd name="connsiteY59" fmla="*/ 722039 h 2124119"/>
              <a:gd name="connsiteX60" fmla="*/ 696710 w 1313411"/>
              <a:gd name="connsiteY60" fmla="*/ 167813 h 2124119"/>
              <a:gd name="connsiteX61" fmla="*/ 256872 w 1313411"/>
              <a:gd name="connsiteY61" fmla="*/ 43339 h 2124119"/>
              <a:gd name="connsiteX62" fmla="*/ 106896 w 1313411"/>
              <a:gd name="connsiteY62" fmla="*/ 0 h 2124119"/>
              <a:gd name="connsiteX0" fmla="*/ 106896 w 1313411"/>
              <a:gd name="connsiteY0" fmla="*/ 0 h 2124119"/>
              <a:gd name="connsiteX1" fmla="*/ 83041 w 1313411"/>
              <a:gd name="connsiteY1" fmla="*/ 21908 h 2124119"/>
              <a:gd name="connsiteX2" fmla="*/ 99753 w 1313411"/>
              <a:gd name="connsiteY2" fmla="*/ 68104 h 2124119"/>
              <a:gd name="connsiteX3" fmla="*/ 94211 w 1313411"/>
              <a:gd name="connsiteY3" fmla="*/ 106897 h 2124119"/>
              <a:gd name="connsiteX4" fmla="*/ 72043 w 1313411"/>
              <a:gd name="connsiteY4" fmla="*/ 145689 h 2124119"/>
              <a:gd name="connsiteX5" fmla="*/ 83127 w 1313411"/>
              <a:gd name="connsiteY5" fmla="*/ 201108 h 2124119"/>
              <a:gd name="connsiteX6" fmla="*/ 0 w 1313411"/>
              <a:gd name="connsiteY6" fmla="*/ 262068 h 2124119"/>
              <a:gd name="connsiteX7" fmla="*/ 0 w 1313411"/>
              <a:gd name="connsiteY7" fmla="*/ 306402 h 2124119"/>
              <a:gd name="connsiteX8" fmla="*/ 38793 w 1313411"/>
              <a:gd name="connsiteY8" fmla="*/ 395071 h 2124119"/>
              <a:gd name="connsiteX9" fmla="*/ 38793 w 1313411"/>
              <a:gd name="connsiteY9" fmla="*/ 433864 h 2124119"/>
              <a:gd name="connsiteX10" fmla="*/ 22167 w 1313411"/>
              <a:gd name="connsiteY10" fmla="*/ 583493 h 2124119"/>
              <a:gd name="connsiteX11" fmla="*/ 49876 w 1313411"/>
              <a:gd name="connsiteY11" fmla="*/ 677704 h 2124119"/>
              <a:gd name="connsiteX12" fmla="*/ 77585 w 1313411"/>
              <a:gd name="connsiteY12" fmla="*/ 710955 h 2124119"/>
              <a:gd name="connsiteX13" fmla="*/ 83127 w 1313411"/>
              <a:gd name="connsiteY13" fmla="*/ 749748 h 2124119"/>
              <a:gd name="connsiteX14" fmla="*/ 72043 w 1313411"/>
              <a:gd name="connsiteY14" fmla="*/ 821791 h 2124119"/>
              <a:gd name="connsiteX15" fmla="*/ 121920 w 1313411"/>
              <a:gd name="connsiteY15" fmla="*/ 832875 h 2124119"/>
              <a:gd name="connsiteX16" fmla="*/ 144087 w 1313411"/>
              <a:gd name="connsiteY16" fmla="*/ 832875 h 2124119"/>
              <a:gd name="connsiteX17" fmla="*/ 166254 w 1313411"/>
              <a:gd name="connsiteY17" fmla="*/ 799624 h 2124119"/>
              <a:gd name="connsiteX18" fmla="*/ 182880 w 1313411"/>
              <a:gd name="connsiteY18" fmla="*/ 788540 h 2124119"/>
              <a:gd name="connsiteX19" fmla="*/ 193963 w 1313411"/>
              <a:gd name="connsiteY19" fmla="*/ 832875 h 2124119"/>
              <a:gd name="connsiteX20" fmla="*/ 188422 w 1313411"/>
              <a:gd name="connsiteY20" fmla="*/ 882751 h 2124119"/>
              <a:gd name="connsiteX21" fmla="*/ 182880 w 1313411"/>
              <a:gd name="connsiteY21" fmla="*/ 899377 h 2124119"/>
              <a:gd name="connsiteX22" fmla="*/ 149629 w 1313411"/>
              <a:gd name="connsiteY22" fmla="*/ 893835 h 2124119"/>
              <a:gd name="connsiteX23" fmla="*/ 133003 w 1313411"/>
              <a:gd name="connsiteY23" fmla="*/ 949253 h 2124119"/>
              <a:gd name="connsiteX24" fmla="*/ 144087 w 1313411"/>
              <a:gd name="connsiteY24" fmla="*/ 1004671 h 2124119"/>
              <a:gd name="connsiteX25" fmla="*/ 171796 w 1313411"/>
              <a:gd name="connsiteY25" fmla="*/ 1032380 h 2124119"/>
              <a:gd name="connsiteX26" fmla="*/ 205047 w 1313411"/>
              <a:gd name="connsiteY26" fmla="*/ 1071173 h 2124119"/>
              <a:gd name="connsiteX27" fmla="*/ 205047 w 1313411"/>
              <a:gd name="connsiteY27" fmla="*/ 1109966 h 2124119"/>
              <a:gd name="connsiteX28" fmla="*/ 182880 w 1313411"/>
              <a:gd name="connsiteY28" fmla="*/ 1126591 h 2124119"/>
              <a:gd name="connsiteX29" fmla="*/ 182880 w 1313411"/>
              <a:gd name="connsiteY29" fmla="*/ 1126591 h 2124119"/>
              <a:gd name="connsiteX30" fmla="*/ 238298 w 1313411"/>
              <a:gd name="connsiteY30" fmla="*/ 1237428 h 2124119"/>
              <a:gd name="connsiteX31" fmla="*/ 249382 w 1313411"/>
              <a:gd name="connsiteY31" fmla="*/ 1326097 h 2124119"/>
              <a:gd name="connsiteX32" fmla="*/ 282633 w 1313411"/>
              <a:gd name="connsiteY32" fmla="*/ 1348264 h 2124119"/>
              <a:gd name="connsiteX33" fmla="*/ 282633 w 1313411"/>
              <a:gd name="connsiteY33" fmla="*/ 1348264 h 2124119"/>
              <a:gd name="connsiteX34" fmla="*/ 304800 w 1313411"/>
              <a:gd name="connsiteY34" fmla="*/ 1398140 h 2124119"/>
              <a:gd name="connsiteX35" fmla="*/ 321425 w 1313411"/>
              <a:gd name="connsiteY35" fmla="*/ 1425849 h 2124119"/>
              <a:gd name="connsiteX36" fmla="*/ 326967 w 1313411"/>
              <a:gd name="connsiteY36" fmla="*/ 1470184 h 2124119"/>
              <a:gd name="connsiteX37" fmla="*/ 299258 w 1313411"/>
              <a:gd name="connsiteY37" fmla="*/ 1514519 h 2124119"/>
              <a:gd name="connsiteX38" fmla="*/ 315883 w 1313411"/>
              <a:gd name="connsiteY38" fmla="*/ 1553311 h 2124119"/>
              <a:gd name="connsiteX39" fmla="*/ 410094 w 1313411"/>
              <a:gd name="connsiteY39" fmla="*/ 1619813 h 2124119"/>
              <a:gd name="connsiteX40" fmla="*/ 459971 w 1313411"/>
              <a:gd name="connsiteY40" fmla="*/ 1630897 h 2124119"/>
              <a:gd name="connsiteX41" fmla="*/ 465513 w 1313411"/>
              <a:gd name="connsiteY41" fmla="*/ 1614271 h 2124119"/>
              <a:gd name="connsiteX42" fmla="*/ 465513 w 1313411"/>
              <a:gd name="connsiteY42" fmla="*/ 1614271 h 2124119"/>
              <a:gd name="connsiteX43" fmla="*/ 543098 w 1313411"/>
              <a:gd name="connsiteY43" fmla="*/ 1719566 h 2124119"/>
              <a:gd name="connsiteX44" fmla="*/ 604058 w 1313411"/>
              <a:gd name="connsiteY44" fmla="*/ 1741733 h 2124119"/>
              <a:gd name="connsiteX45" fmla="*/ 604058 w 1313411"/>
              <a:gd name="connsiteY45" fmla="*/ 1741733 h 2124119"/>
              <a:gd name="connsiteX46" fmla="*/ 642851 w 1313411"/>
              <a:gd name="connsiteY46" fmla="*/ 1802693 h 2124119"/>
              <a:gd name="connsiteX47" fmla="*/ 703811 w 1313411"/>
              <a:gd name="connsiteY47" fmla="*/ 1841486 h 2124119"/>
              <a:gd name="connsiteX48" fmla="*/ 775854 w 1313411"/>
              <a:gd name="connsiteY48" fmla="*/ 1930155 h 2124119"/>
              <a:gd name="connsiteX49" fmla="*/ 786938 w 1313411"/>
              <a:gd name="connsiteY49" fmla="*/ 2024366 h 2124119"/>
              <a:gd name="connsiteX50" fmla="*/ 803563 w 1313411"/>
              <a:gd name="connsiteY50" fmla="*/ 2057617 h 2124119"/>
              <a:gd name="connsiteX51" fmla="*/ 809105 w 1313411"/>
              <a:gd name="connsiteY51" fmla="*/ 2090868 h 2124119"/>
              <a:gd name="connsiteX52" fmla="*/ 1197033 w 1313411"/>
              <a:gd name="connsiteY52" fmla="*/ 2124119 h 2124119"/>
              <a:gd name="connsiteX53" fmla="*/ 1230283 w 1313411"/>
              <a:gd name="connsiteY53" fmla="*/ 2096409 h 2124119"/>
              <a:gd name="connsiteX54" fmla="*/ 1213658 w 1313411"/>
              <a:gd name="connsiteY54" fmla="*/ 2018824 h 2124119"/>
              <a:gd name="connsiteX55" fmla="*/ 1263534 w 1313411"/>
              <a:gd name="connsiteY55" fmla="*/ 1913529 h 2124119"/>
              <a:gd name="connsiteX56" fmla="*/ 1285702 w 1313411"/>
              <a:gd name="connsiteY56" fmla="*/ 1874737 h 2124119"/>
              <a:gd name="connsiteX57" fmla="*/ 1313411 w 1313411"/>
              <a:gd name="connsiteY57" fmla="*/ 1813777 h 2124119"/>
              <a:gd name="connsiteX58" fmla="*/ 1252451 w 1313411"/>
              <a:gd name="connsiteY58" fmla="*/ 1664148 h 2124119"/>
              <a:gd name="connsiteX59" fmla="*/ 576349 w 1313411"/>
              <a:gd name="connsiteY59" fmla="*/ 722039 h 2124119"/>
              <a:gd name="connsiteX60" fmla="*/ 696710 w 1313411"/>
              <a:gd name="connsiteY60" fmla="*/ 167813 h 2124119"/>
              <a:gd name="connsiteX61" fmla="*/ 256872 w 1313411"/>
              <a:gd name="connsiteY61" fmla="*/ 43339 h 2124119"/>
              <a:gd name="connsiteX62" fmla="*/ 106896 w 1313411"/>
              <a:gd name="connsiteY62" fmla="*/ 0 h 2124119"/>
              <a:gd name="connsiteX0" fmla="*/ 106896 w 1333018"/>
              <a:gd name="connsiteY0" fmla="*/ 0 h 2124119"/>
              <a:gd name="connsiteX1" fmla="*/ 83041 w 1333018"/>
              <a:gd name="connsiteY1" fmla="*/ 21908 h 2124119"/>
              <a:gd name="connsiteX2" fmla="*/ 99753 w 1333018"/>
              <a:gd name="connsiteY2" fmla="*/ 68104 h 2124119"/>
              <a:gd name="connsiteX3" fmla="*/ 94211 w 1333018"/>
              <a:gd name="connsiteY3" fmla="*/ 106897 h 2124119"/>
              <a:gd name="connsiteX4" fmla="*/ 72043 w 1333018"/>
              <a:gd name="connsiteY4" fmla="*/ 145689 h 2124119"/>
              <a:gd name="connsiteX5" fmla="*/ 83127 w 1333018"/>
              <a:gd name="connsiteY5" fmla="*/ 201108 h 2124119"/>
              <a:gd name="connsiteX6" fmla="*/ 0 w 1333018"/>
              <a:gd name="connsiteY6" fmla="*/ 262068 h 2124119"/>
              <a:gd name="connsiteX7" fmla="*/ 0 w 1333018"/>
              <a:gd name="connsiteY7" fmla="*/ 306402 h 2124119"/>
              <a:gd name="connsiteX8" fmla="*/ 38793 w 1333018"/>
              <a:gd name="connsiteY8" fmla="*/ 395071 h 2124119"/>
              <a:gd name="connsiteX9" fmla="*/ 38793 w 1333018"/>
              <a:gd name="connsiteY9" fmla="*/ 433864 h 2124119"/>
              <a:gd name="connsiteX10" fmla="*/ 22167 w 1333018"/>
              <a:gd name="connsiteY10" fmla="*/ 583493 h 2124119"/>
              <a:gd name="connsiteX11" fmla="*/ 49876 w 1333018"/>
              <a:gd name="connsiteY11" fmla="*/ 677704 h 2124119"/>
              <a:gd name="connsiteX12" fmla="*/ 77585 w 1333018"/>
              <a:gd name="connsiteY12" fmla="*/ 710955 h 2124119"/>
              <a:gd name="connsiteX13" fmla="*/ 83127 w 1333018"/>
              <a:gd name="connsiteY13" fmla="*/ 749748 h 2124119"/>
              <a:gd name="connsiteX14" fmla="*/ 72043 w 1333018"/>
              <a:gd name="connsiteY14" fmla="*/ 821791 h 2124119"/>
              <a:gd name="connsiteX15" fmla="*/ 121920 w 1333018"/>
              <a:gd name="connsiteY15" fmla="*/ 832875 h 2124119"/>
              <a:gd name="connsiteX16" fmla="*/ 144087 w 1333018"/>
              <a:gd name="connsiteY16" fmla="*/ 832875 h 2124119"/>
              <a:gd name="connsiteX17" fmla="*/ 166254 w 1333018"/>
              <a:gd name="connsiteY17" fmla="*/ 799624 h 2124119"/>
              <a:gd name="connsiteX18" fmla="*/ 182880 w 1333018"/>
              <a:gd name="connsiteY18" fmla="*/ 788540 h 2124119"/>
              <a:gd name="connsiteX19" fmla="*/ 193963 w 1333018"/>
              <a:gd name="connsiteY19" fmla="*/ 832875 h 2124119"/>
              <a:gd name="connsiteX20" fmla="*/ 188422 w 1333018"/>
              <a:gd name="connsiteY20" fmla="*/ 882751 h 2124119"/>
              <a:gd name="connsiteX21" fmla="*/ 182880 w 1333018"/>
              <a:gd name="connsiteY21" fmla="*/ 899377 h 2124119"/>
              <a:gd name="connsiteX22" fmla="*/ 149629 w 1333018"/>
              <a:gd name="connsiteY22" fmla="*/ 893835 h 2124119"/>
              <a:gd name="connsiteX23" fmla="*/ 133003 w 1333018"/>
              <a:gd name="connsiteY23" fmla="*/ 949253 h 2124119"/>
              <a:gd name="connsiteX24" fmla="*/ 144087 w 1333018"/>
              <a:gd name="connsiteY24" fmla="*/ 1004671 h 2124119"/>
              <a:gd name="connsiteX25" fmla="*/ 171796 w 1333018"/>
              <a:gd name="connsiteY25" fmla="*/ 1032380 h 2124119"/>
              <a:gd name="connsiteX26" fmla="*/ 205047 w 1333018"/>
              <a:gd name="connsiteY26" fmla="*/ 1071173 h 2124119"/>
              <a:gd name="connsiteX27" fmla="*/ 205047 w 1333018"/>
              <a:gd name="connsiteY27" fmla="*/ 1109966 h 2124119"/>
              <a:gd name="connsiteX28" fmla="*/ 182880 w 1333018"/>
              <a:gd name="connsiteY28" fmla="*/ 1126591 h 2124119"/>
              <a:gd name="connsiteX29" fmla="*/ 182880 w 1333018"/>
              <a:gd name="connsiteY29" fmla="*/ 1126591 h 2124119"/>
              <a:gd name="connsiteX30" fmla="*/ 238298 w 1333018"/>
              <a:gd name="connsiteY30" fmla="*/ 1237428 h 2124119"/>
              <a:gd name="connsiteX31" fmla="*/ 249382 w 1333018"/>
              <a:gd name="connsiteY31" fmla="*/ 1326097 h 2124119"/>
              <a:gd name="connsiteX32" fmla="*/ 282633 w 1333018"/>
              <a:gd name="connsiteY32" fmla="*/ 1348264 h 2124119"/>
              <a:gd name="connsiteX33" fmla="*/ 282633 w 1333018"/>
              <a:gd name="connsiteY33" fmla="*/ 1348264 h 2124119"/>
              <a:gd name="connsiteX34" fmla="*/ 304800 w 1333018"/>
              <a:gd name="connsiteY34" fmla="*/ 1398140 h 2124119"/>
              <a:gd name="connsiteX35" fmla="*/ 321425 w 1333018"/>
              <a:gd name="connsiteY35" fmla="*/ 1425849 h 2124119"/>
              <a:gd name="connsiteX36" fmla="*/ 326967 w 1333018"/>
              <a:gd name="connsiteY36" fmla="*/ 1470184 h 2124119"/>
              <a:gd name="connsiteX37" fmla="*/ 299258 w 1333018"/>
              <a:gd name="connsiteY37" fmla="*/ 1514519 h 2124119"/>
              <a:gd name="connsiteX38" fmla="*/ 315883 w 1333018"/>
              <a:gd name="connsiteY38" fmla="*/ 1553311 h 2124119"/>
              <a:gd name="connsiteX39" fmla="*/ 410094 w 1333018"/>
              <a:gd name="connsiteY39" fmla="*/ 1619813 h 2124119"/>
              <a:gd name="connsiteX40" fmla="*/ 459971 w 1333018"/>
              <a:gd name="connsiteY40" fmla="*/ 1630897 h 2124119"/>
              <a:gd name="connsiteX41" fmla="*/ 465513 w 1333018"/>
              <a:gd name="connsiteY41" fmla="*/ 1614271 h 2124119"/>
              <a:gd name="connsiteX42" fmla="*/ 465513 w 1333018"/>
              <a:gd name="connsiteY42" fmla="*/ 1614271 h 2124119"/>
              <a:gd name="connsiteX43" fmla="*/ 543098 w 1333018"/>
              <a:gd name="connsiteY43" fmla="*/ 1719566 h 2124119"/>
              <a:gd name="connsiteX44" fmla="*/ 604058 w 1333018"/>
              <a:gd name="connsiteY44" fmla="*/ 1741733 h 2124119"/>
              <a:gd name="connsiteX45" fmla="*/ 604058 w 1333018"/>
              <a:gd name="connsiteY45" fmla="*/ 1741733 h 2124119"/>
              <a:gd name="connsiteX46" fmla="*/ 642851 w 1333018"/>
              <a:gd name="connsiteY46" fmla="*/ 1802693 h 2124119"/>
              <a:gd name="connsiteX47" fmla="*/ 703811 w 1333018"/>
              <a:gd name="connsiteY47" fmla="*/ 1841486 h 2124119"/>
              <a:gd name="connsiteX48" fmla="*/ 775854 w 1333018"/>
              <a:gd name="connsiteY48" fmla="*/ 1930155 h 2124119"/>
              <a:gd name="connsiteX49" fmla="*/ 786938 w 1333018"/>
              <a:gd name="connsiteY49" fmla="*/ 2024366 h 2124119"/>
              <a:gd name="connsiteX50" fmla="*/ 803563 w 1333018"/>
              <a:gd name="connsiteY50" fmla="*/ 2057617 h 2124119"/>
              <a:gd name="connsiteX51" fmla="*/ 809105 w 1333018"/>
              <a:gd name="connsiteY51" fmla="*/ 2090868 h 2124119"/>
              <a:gd name="connsiteX52" fmla="*/ 1197033 w 1333018"/>
              <a:gd name="connsiteY52" fmla="*/ 2124119 h 2124119"/>
              <a:gd name="connsiteX53" fmla="*/ 1230283 w 1333018"/>
              <a:gd name="connsiteY53" fmla="*/ 2096409 h 2124119"/>
              <a:gd name="connsiteX54" fmla="*/ 1213658 w 1333018"/>
              <a:gd name="connsiteY54" fmla="*/ 2018824 h 2124119"/>
              <a:gd name="connsiteX55" fmla="*/ 1263534 w 1333018"/>
              <a:gd name="connsiteY55" fmla="*/ 1913529 h 2124119"/>
              <a:gd name="connsiteX56" fmla="*/ 1285702 w 1333018"/>
              <a:gd name="connsiteY56" fmla="*/ 1874737 h 2124119"/>
              <a:gd name="connsiteX57" fmla="*/ 1333018 w 1333018"/>
              <a:gd name="connsiteY57" fmla="*/ 1835246 h 2124119"/>
              <a:gd name="connsiteX58" fmla="*/ 1252451 w 1333018"/>
              <a:gd name="connsiteY58" fmla="*/ 1664148 h 2124119"/>
              <a:gd name="connsiteX59" fmla="*/ 576349 w 1333018"/>
              <a:gd name="connsiteY59" fmla="*/ 722039 h 2124119"/>
              <a:gd name="connsiteX60" fmla="*/ 696710 w 1333018"/>
              <a:gd name="connsiteY60" fmla="*/ 167813 h 2124119"/>
              <a:gd name="connsiteX61" fmla="*/ 256872 w 1333018"/>
              <a:gd name="connsiteY61" fmla="*/ 43339 h 2124119"/>
              <a:gd name="connsiteX62" fmla="*/ 106896 w 1333018"/>
              <a:gd name="connsiteY62" fmla="*/ 0 h 2124119"/>
              <a:gd name="connsiteX0" fmla="*/ 106896 w 1333018"/>
              <a:gd name="connsiteY0" fmla="*/ 0 h 2124119"/>
              <a:gd name="connsiteX1" fmla="*/ 83041 w 1333018"/>
              <a:gd name="connsiteY1" fmla="*/ 21908 h 2124119"/>
              <a:gd name="connsiteX2" fmla="*/ 99753 w 1333018"/>
              <a:gd name="connsiteY2" fmla="*/ 68104 h 2124119"/>
              <a:gd name="connsiteX3" fmla="*/ 94211 w 1333018"/>
              <a:gd name="connsiteY3" fmla="*/ 106897 h 2124119"/>
              <a:gd name="connsiteX4" fmla="*/ 72043 w 1333018"/>
              <a:gd name="connsiteY4" fmla="*/ 145689 h 2124119"/>
              <a:gd name="connsiteX5" fmla="*/ 83127 w 1333018"/>
              <a:gd name="connsiteY5" fmla="*/ 201108 h 2124119"/>
              <a:gd name="connsiteX6" fmla="*/ 0 w 1333018"/>
              <a:gd name="connsiteY6" fmla="*/ 262068 h 2124119"/>
              <a:gd name="connsiteX7" fmla="*/ 0 w 1333018"/>
              <a:gd name="connsiteY7" fmla="*/ 306402 h 2124119"/>
              <a:gd name="connsiteX8" fmla="*/ 38793 w 1333018"/>
              <a:gd name="connsiteY8" fmla="*/ 395071 h 2124119"/>
              <a:gd name="connsiteX9" fmla="*/ 38793 w 1333018"/>
              <a:gd name="connsiteY9" fmla="*/ 433864 h 2124119"/>
              <a:gd name="connsiteX10" fmla="*/ 22167 w 1333018"/>
              <a:gd name="connsiteY10" fmla="*/ 583493 h 2124119"/>
              <a:gd name="connsiteX11" fmla="*/ 49876 w 1333018"/>
              <a:gd name="connsiteY11" fmla="*/ 677704 h 2124119"/>
              <a:gd name="connsiteX12" fmla="*/ 77585 w 1333018"/>
              <a:gd name="connsiteY12" fmla="*/ 710955 h 2124119"/>
              <a:gd name="connsiteX13" fmla="*/ 83127 w 1333018"/>
              <a:gd name="connsiteY13" fmla="*/ 749748 h 2124119"/>
              <a:gd name="connsiteX14" fmla="*/ 72043 w 1333018"/>
              <a:gd name="connsiteY14" fmla="*/ 821791 h 2124119"/>
              <a:gd name="connsiteX15" fmla="*/ 121920 w 1333018"/>
              <a:gd name="connsiteY15" fmla="*/ 832875 h 2124119"/>
              <a:gd name="connsiteX16" fmla="*/ 144087 w 1333018"/>
              <a:gd name="connsiteY16" fmla="*/ 832875 h 2124119"/>
              <a:gd name="connsiteX17" fmla="*/ 166254 w 1333018"/>
              <a:gd name="connsiteY17" fmla="*/ 799624 h 2124119"/>
              <a:gd name="connsiteX18" fmla="*/ 182880 w 1333018"/>
              <a:gd name="connsiteY18" fmla="*/ 788540 h 2124119"/>
              <a:gd name="connsiteX19" fmla="*/ 193963 w 1333018"/>
              <a:gd name="connsiteY19" fmla="*/ 832875 h 2124119"/>
              <a:gd name="connsiteX20" fmla="*/ 188422 w 1333018"/>
              <a:gd name="connsiteY20" fmla="*/ 882751 h 2124119"/>
              <a:gd name="connsiteX21" fmla="*/ 182880 w 1333018"/>
              <a:gd name="connsiteY21" fmla="*/ 899377 h 2124119"/>
              <a:gd name="connsiteX22" fmla="*/ 149629 w 1333018"/>
              <a:gd name="connsiteY22" fmla="*/ 893835 h 2124119"/>
              <a:gd name="connsiteX23" fmla="*/ 133003 w 1333018"/>
              <a:gd name="connsiteY23" fmla="*/ 949253 h 2124119"/>
              <a:gd name="connsiteX24" fmla="*/ 144087 w 1333018"/>
              <a:gd name="connsiteY24" fmla="*/ 1004671 h 2124119"/>
              <a:gd name="connsiteX25" fmla="*/ 171796 w 1333018"/>
              <a:gd name="connsiteY25" fmla="*/ 1032380 h 2124119"/>
              <a:gd name="connsiteX26" fmla="*/ 205047 w 1333018"/>
              <a:gd name="connsiteY26" fmla="*/ 1071173 h 2124119"/>
              <a:gd name="connsiteX27" fmla="*/ 205047 w 1333018"/>
              <a:gd name="connsiteY27" fmla="*/ 1109966 h 2124119"/>
              <a:gd name="connsiteX28" fmla="*/ 182880 w 1333018"/>
              <a:gd name="connsiteY28" fmla="*/ 1126591 h 2124119"/>
              <a:gd name="connsiteX29" fmla="*/ 182880 w 1333018"/>
              <a:gd name="connsiteY29" fmla="*/ 1126591 h 2124119"/>
              <a:gd name="connsiteX30" fmla="*/ 238298 w 1333018"/>
              <a:gd name="connsiteY30" fmla="*/ 1237428 h 2124119"/>
              <a:gd name="connsiteX31" fmla="*/ 249382 w 1333018"/>
              <a:gd name="connsiteY31" fmla="*/ 1326097 h 2124119"/>
              <a:gd name="connsiteX32" fmla="*/ 282633 w 1333018"/>
              <a:gd name="connsiteY32" fmla="*/ 1348264 h 2124119"/>
              <a:gd name="connsiteX33" fmla="*/ 282633 w 1333018"/>
              <a:gd name="connsiteY33" fmla="*/ 1348264 h 2124119"/>
              <a:gd name="connsiteX34" fmla="*/ 304800 w 1333018"/>
              <a:gd name="connsiteY34" fmla="*/ 1398140 h 2124119"/>
              <a:gd name="connsiteX35" fmla="*/ 321425 w 1333018"/>
              <a:gd name="connsiteY35" fmla="*/ 1425849 h 2124119"/>
              <a:gd name="connsiteX36" fmla="*/ 326967 w 1333018"/>
              <a:gd name="connsiteY36" fmla="*/ 1470184 h 2124119"/>
              <a:gd name="connsiteX37" fmla="*/ 299258 w 1333018"/>
              <a:gd name="connsiteY37" fmla="*/ 1514519 h 2124119"/>
              <a:gd name="connsiteX38" fmla="*/ 315883 w 1333018"/>
              <a:gd name="connsiteY38" fmla="*/ 1553311 h 2124119"/>
              <a:gd name="connsiteX39" fmla="*/ 410094 w 1333018"/>
              <a:gd name="connsiteY39" fmla="*/ 1619813 h 2124119"/>
              <a:gd name="connsiteX40" fmla="*/ 459971 w 1333018"/>
              <a:gd name="connsiteY40" fmla="*/ 1630897 h 2124119"/>
              <a:gd name="connsiteX41" fmla="*/ 465513 w 1333018"/>
              <a:gd name="connsiteY41" fmla="*/ 1614271 h 2124119"/>
              <a:gd name="connsiteX42" fmla="*/ 465513 w 1333018"/>
              <a:gd name="connsiteY42" fmla="*/ 1614271 h 2124119"/>
              <a:gd name="connsiteX43" fmla="*/ 543098 w 1333018"/>
              <a:gd name="connsiteY43" fmla="*/ 1719566 h 2124119"/>
              <a:gd name="connsiteX44" fmla="*/ 604058 w 1333018"/>
              <a:gd name="connsiteY44" fmla="*/ 1741733 h 2124119"/>
              <a:gd name="connsiteX45" fmla="*/ 604058 w 1333018"/>
              <a:gd name="connsiteY45" fmla="*/ 1741733 h 2124119"/>
              <a:gd name="connsiteX46" fmla="*/ 642851 w 1333018"/>
              <a:gd name="connsiteY46" fmla="*/ 1802693 h 2124119"/>
              <a:gd name="connsiteX47" fmla="*/ 703811 w 1333018"/>
              <a:gd name="connsiteY47" fmla="*/ 1841486 h 2124119"/>
              <a:gd name="connsiteX48" fmla="*/ 775854 w 1333018"/>
              <a:gd name="connsiteY48" fmla="*/ 1930155 h 2124119"/>
              <a:gd name="connsiteX49" fmla="*/ 786938 w 1333018"/>
              <a:gd name="connsiteY49" fmla="*/ 2024366 h 2124119"/>
              <a:gd name="connsiteX50" fmla="*/ 803563 w 1333018"/>
              <a:gd name="connsiteY50" fmla="*/ 2057617 h 2124119"/>
              <a:gd name="connsiteX51" fmla="*/ 809105 w 1333018"/>
              <a:gd name="connsiteY51" fmla="*/ 2090868 h 2124119"/>
              <a:gd name="connsiteX52" fmla="*/ 1197033 w 1333018"/>
              <a:gd name="connsiteY52" fmla="*/ 2124119 h 2124119"/>
              <a:gd name="connsiteX53" fmla="*/ 1230283 w 1333018"/>
              <a:gd name="connsiteY53" fmla="*/ 2096409 h 2124119"/>
              <a:gd name="connsiteX54" fmla="*/ 1213658 w 1333018"/>
              <a:gd name="connsiteY54" fmla="*/ 2018824 h 2124119"/>
              <a:gd name="connsiteX55" fmla="*/ 1263534 w 1333018"/>
              <a:gd name="connsiteY55" fmla="*/ 1913529 h 2124119"/>
              <a:gd name="connsiteX56" fmla="*/ 1285702 w 1333018"/>
              <a:gd name="connsiteY56" fmla="*/ 1874737 h 2124119"/>
              <a:gd name="connsiteX57" fmla="*/ 1333018 w 1333018"/>
              <a:gd name="connsiteY57" fmla="*/ 1835246 h 2124119"/>
              <a:gd name="connsiteX58" fmla="*/ 1262504 w 1333018"/>
              <a:gd name="connsiteY58" fmla="*/ 1661801 h 2124119"/>
              <a:gd name="connsiteX59" fmla="*/ 576349 w 1333018"/>
              <a:gd name="connsiteY59" fmla="*/ 722039 h 2124119"/>
              <a:gd name="connsiteX60" fmla="*/ 696710 w 1333018"/>
              <a:gd name="connsiteY60" fmla="*/ 167813 h 2124119"/>
              <a:gd name="connsiteX61" fmla="*/ 256872 w 1333018"/>
              <a:gd name="connsiteY61" fmla="*/ 43339 h 2124119"/>
              <a:gd name="connsiteX62" fmla="*/ 106896 w 1333018"/>
              <a:gd name="connsiteY62" fmla="*/ 0 h 2124119"/>
              <a:gd name="connsiteX0" fmla="*/ 106896 w 1333018"/>
              <a:gd name="connsiteY0" fmla="*/ 0 h 2124119"/>
              <a:gd name="connsiteX1" fmla="*/ 83041 w 1333018"/>
              <a:gd name="connsiteY1" fmla="*/ 21908 h 2124119"/>
              <a:gd name="connsiteX2" fmla="*/ 99753 w 1333018"/>
              <a:gd name="connsiteY2" fmla="*/ 68104 h 2124119"/>
              <a:gd name="connsiteX3" fmla="*/ 94211 w 1333018"/>
              <a:gd name="connsiteY3" fmla="*/ 106897 h 2124119"/>
              <a:gd name="connsiteX4" fmla="*/ 72043 w 1333018"/>
              <a:gd name="connsiteY4" fmla="*/ 145689 h 2124119"/>
              <a:gd name="connsiteX5" fmla="*/ 83127 w 1333018"/>
              <a:gd name="connsiteY5" fmla="*/ 201108 h 2124119"/>
              <a:gd name="connsiteX6" fmla="*/ 0 w 1333018"/>
              <a:gd name="connsiteY6" fmla="*/ 262068 h 2124119"/>
              <a:gd name="connsiteX7" fmla="*/ 0 w 1333018"/>
              <a:gd name="connsiteY7" fmla="*/ 306402 h 2124119"/>
              <a:gd name="connsiteX8" fmla="*/ 38793 w 1333018"/>
              <a:gd name="connsiteY8" fmla="*/ 395071 h 2124119"/>
              <a:gd name="connsiteX9" fmla="*/ 38793 w 1333018"/>
              <a:gd name="connsiteY9" fmla="*/ 433864 h 2124119"/>
              <a:gd name="connsiteX10" fmla="*/ 22167 w 1333018"/>
              <a:gd name="connsiteY10" fmla="*/ 583493 h 2124119"/>
              <a:gd name="connsiteX11" fmla="*/ 49876 w 1333018"/>
              <a:gd name="connsiteY11" fmla="*/ 677704 h 2124119"/>
              <a:gd name="connsiteX12" fmla="*/ 77585 w 1333018"/>
              <a:gd name="connsiteY12" fmla="*/ 710955 h 2124119"/>
              <a:gd name="connsiteX13" fmla="*/ 83127 w 1333018"/>
              <a:gd name="connsiteY13" fmla="*/ 749748 h 2124119"/>
              <a:gd name="connsiteX14" fmla="*/ 72043 w 1333018"/>
              <a:gd name="connsiteY14" fmla="*/ 821791 h 2124119"/>
              <a:gd name="connsiteX15" fmla="*/ 121920 w 1333018"/>
              <a:gd name="connsiteY15" fmla="*/ 832875 h 2124119"/>
              <a:gd name="connsiteX16" fmla="*/ 144087 w 1333018"/>
              <a:gd name="connsiteY16" fmla="*/ 832875 h 2124119"/>
              <a:gd name="connsiteX17" fmla="*/ 166254 w 1333018"/>
              <a:gd name="connsiteY17" fmla="*/ 799624 h 2124119"/>
              <a:gd name="connsiteX18" fmla="*/ 182880 w 1333018"/>
              <a:gd name="connsiteY18" fmla="*/ 788540 h 2124119"/>
              <a:gd name="connsiteX19" fmla="*/ 193963 w 1333018"/>
              <a:gd name="connsiteY19" fmla="*/ 832875 h 2124119"/>
              <a:gd name="connsiteX20" fmla="*/ 188422 w 1333018"/>
              <a:gd name="connsiteY20" fmla="*/ 882751 h 2124119"/>
              <a:gd name="connsiteX21" fmla="*/ 182880 w 1333018"/>
              <a:gd name="connsiteY21" fmla="*/ 899377 h 2124119"/>
              <a:gd name="connsiteX22" fmla="*/ 149629 w 1333018"/>
              <a:gd name="connsiteY22" fmla="*/ 893835 h 2124119"/>
              <a:gd name="connsiteX23" fmla="*/ 133003 w 1333018"/>
              <a:gd name="connsiteY23" fmla="*/ 949253 h 2124119"/>
              <a:gd name="connsiteX24" fmla="*/ 144087 w 1333018"/>
              <a:gd name="connsiteY24" fmla="*/ 1004671 h 2124119"/>
              <a:gd name="connsiteX25" fmla="*/ 171796 w 1333018"/>
              <a:gd name="connsiteY25" fmla="*/ 1032380 h 2124119"/>
              <a:gd name="connsiteX26" fmla="*/ 205047 w 1333018"/>
              <a:gd name="connsiteY26" fmla="*/ 1071173 h 2124119"/>
              <a:gd name="connsiteX27" fmla="*/ 205047 w 1333018"/>
              <a:gd name="connsiteY27" fmla="*/ 1109966 h 2124119"/>
              <a:gd name="connsiteX28" fmla="*/ 182880 w 1333018"/>
              <a:gd name="connsiteY28" fmla="*/ 1126591 h 2124119"/>
              <a:gd name="connsiteX29" fmla="*/ 182880 w 1333018"/>
              <a:gd name="connsiteY29" fmla="*/ 1126591 h 2124119"/>
              <a:gd name="connsiteX30" fmla="*/ 238298 w 1333018"/>
              <a:gd name="connsiteY30" fmla="*/ 1237428 h 2124119"/>
              <a:gd name="connsiteX31" fmla="*/ 249382 w 1333018"/>
              <a:gd name="connsiteY31" fmla="*/ 1326097 h 2124119"/>
              <a:gd name="connsiteX32" fmla="*/ 282633 w 1333018"/>
              <a:gd name="connsiteY32" fmla="*/ 1348264 h 2124119"/>
              <a:gd name="connsiteX33" fmla="*/ 282633 w 1333018"/>
              <a:gd name="connsiteY33" fmla="*/ 1348264 h 2124119"/>
              <a:gd name="connsiteX34" fmla="*/ 304800 w 1333018"/>
              <a:gd name="connsiteY34" fmla="*/ 1398140 h 2124119"/>
              <a:gd name="connsiteX35" fmla="*/ 321425 w 1333018"/>
              <a:gd name="connsiteY35" fmla="*/ 1425849 h 2124119"/>
              <a:gd name="connsiteX36" fmla="*/ 326967 w 1333018"/>
              <a:gd name="connsiteY36" fmla="*/ 1470184 h 2124119"/>
              <a:gd name="connsiteX37" fmla="*/ 299258 w 1333018"/>
              <a:gd name="connsiteY37" fmla="*/ 1514519 h 2124119"/>
              <a:gd name="connsiteX38" fmla="*/ 315883 w 1333018"/>
              <a:gd name="connsiteY38" fmla="*/ 1553311 h 2124119"/>
              <a:gd name="connsiteX39" fmla="*/ 410094 w 1333018"/>
              <a:gd name="connsiteY39" fmla="*/ 1619813 h 2124119"/>
              <a:gd name="connsiteX40" fmla="*/ 459971 w 1333018"/>
              <a:gd name="connsiteY40" fmla="*/ 1630897 h 2124119"/>
              <a:gd name="connsiteX41" fmla="*/ 465513 w 1333018"/>
              <a:gd name="connsiteY41" fmla="*/ 1614271 h 2124119"/>
              <a:gd name="connsiteX42" fmla="*/ 465513 w 1333018"/>
              <a:gd name="connsiteY42" fmla="*/ 1614271 h 2124119"/>
              <a:gd name="connsiteX43" fmla="*/ 543098 w 1333018"/>
              <a:gd name="connsiteY43" fmla="*/ 1719566 h 2124119"/>
              <a:gd name="connsiteX44" fmla="*/ 604058 w 1333018"/>
              <a:gd name="connsiteY44" fmla="*/ 1741733 h 2124119"/>
              <a:gd name="connsiteX45" fmla="*/ 604058 w 1333018"/>
              <a:gd name="connsiteY45" fmla="*/ 1741733 h 2124119"/>
              <a:gd name="connsiteX46" fmla="*/ 642851 w 1333018"/>
              <a:gd name="connsiteY46" fmla="*/ 1802693 h 2124119"/>
              <a:gd name="connsiteX47" fmla="*/ 703811 w 1333018"/>
              <a:gd name="connsiteY47" fmla="*/ 1841486 h 2124119"/>
              <a:gd name="connsiteX48" fmla="*/ 775854 w 1333018"/>
              <a:gd name="connsiteY48" fmla="*/ 1930155 h 2124119"/>
              <a:gd name="connsiteX49" fmla="*/ 786938 w 1333018"/>
              <a:gd name="connsiteY49" fmla="*/ 2024366 h 2124119"/>
              <a:gd name="connsiteX50" fmla="*/ 803563 w 1333018"/>
              <a:gd name="connsiteY50" fmla="*/ 2057617 h 2124119"/>
              <a:gd name="connsiteX51" fmla="*/ 809105 w 1333018"/>
              <a:gd name="connsiteY51" fmla="*/ 2090868 h 2124119"/>
              <a:gd name="connsiteX52" fmla="*/ 1197033 w 1333018"/>
              <a:gd name="connsiteY52" fmla="*/ 2124119 h 2124119"/>
              <a:gd name="connsiteX53" fmla="*/ 1230283 w 1333018"/>
              <a:gd name="connsiteY53" fmla="*/ 2096409 h 2124119"/>
              <a:gd name="connsiteX54" fmla="*/ 1213658 w 1333018"/>
              <a:gd name="connsiteY54" fmla="*/ 2018824 h 2124119"/>
              <a:gd name="connsiteX55" fmla="*/ 1264062 w 1333018"/>
              <a:gd name="connsiteY55" fmla="*/ 1946907 h 2124119"/>
              <a:gd name="connsiteX56" fmla="*/ 1285702 w 1333018"/>
              <a:gd name="connsiteY56" fmla="*/ 1874737 h 2124119"/>
              <a:gd name="connsiteX57" fmla="*/ 1333018 w 1333018"/>
              <a:gd name="connsiteY57" fmla="*/ 1835246 h 2124119"/>
              <a:gd name="connsiteX58" fmla="*/ 1262504 w 1333018"/>
              <a:gd name="connsiteY58" fmla="*/ 1661801 h 2124119"/>
              <a:gd name="connsiteX59" fmla="*/ 576349 w 1333018"/>
              <a:gd name="connsiteY59" fmla="*/ 722039 h 2124119"/>
              <a:gd name="connsiteX60" fmla="*/ 696710 w 1333018"/>
              <a:gd name="connsiteY60" fmla="*/ 167813 h 2124119"/>
              <a:gd name="connsiteX61" fmla="*/ 256872 w 1333018"/>
              <a:gd name="connsiteY61" fmla="*/ 43339 h 2124119"/>
              <a:gd name="connsiteX62" fmla="*/ 106896 w 1333018"/>
              <a:gd name="connsiteY62" fmla="*/ 0 h 212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333018" h="2124119">
                <a:moveTo>
                  <a:pt x="106896" y="0"/>
                </a:moveTo>
                <a:lnTo>
                  <a:pt x="83041" y="21908"/>
                </a:lnTo>
                <a:lnTo>
                  <a:pt x="99753" y="68104"/>
                </a:lnTo>
                <a:lnTo>
                  <a:pt x="94211" y="106897"/>
                </a:lnTo>
                <a:lnTo>
                  <a:pt x="72043" y="145689"/>
                </a:lnTo>
                <a:lnTo>
                  <a:pt x="83127" y="201108"/>
                </a:lnTo>
                <a:lnTo>
                  <a:pt x="0" y="262068"/>
                </a:lnTo>
                <a:lnTo>
                  <a:pt x="0" y="306402"/>
                </a:lnTo>
                <a:lnTo>
                  <a:pt x="38793" y="395071"/>
                </a:lnTo>
                <a:lnTo>
                  <a:pt x="38793" y="433864"/>
                </a:lnTo>
                <a:lnTo>
                  <a:pt x="22167" y="583493"/>
                </a:lnTo>
                <a:lnTo>
                  <a:pt x="49876" y="677704"/>
                </a:lnTo>
                <a:lnTo>
                  <a:pt x="77585" y="710955"/>
                </a:lnTo>
                <a:lnTo>
                  <a:pt x="83127" y="749748"/>
                </a:lnTo>
                <a:lnTo>
                  <a:pt x="72043" y="821791"/>
                </a:lnTo>
                <a:lnTo>
                  <a:pt x="121920" y="832875"/>
                </a:lnTo>
                <a:lnTo>
                  <a:pt x="144087" y="832875"/>
                </a:lnTo>
                <a:lnTo>
                  <a:pt x="166254" y="799624"/>
                </a:lnTo>
                <a:lnTo>
                  <a:pt x="182880" y="788540"/>
                </a:lnTo>
                <a:lnTo>
                  <a:pt x="193963" y="832875"/>
                </a:lnTo>
                <a:lnTo>
                  <a:pt x="188422" y="882751"/>
                </a:lnTo>
                <a:lnTo>
                  <a:pt x="182880" y="899377"/>
                </a:lnTo>
                <a:lnTo>
                  <a:pt x="149629" y="893835"/>
                </a:lnTo>
                <a:lnTo>
                  <a:pt x="133003" y="949253"/>
                </a:lnTo>
                <a:lnTo>
                  <a:pt x="144087" y="1004671"/>
                </a:lnTo>
                <a:lnTo>
                  <a:pt x="171796" y="1032380"/>
                </a:lnTo>
                <a:lnTo>
                  <a:pt x="205047" y="1071173"/>
                </a:lnTo>
                <a:lnTo>
                  <a:pt x="205047" y="1109966"/>
                </a:lnTo>
                <a:lnTo>
                  <a:pt x="182880" y="1126591"/>
                </a:lnTo>
                <a:lnTo>
                  <a:pt x="182880" y="1126591"/>
                </a:lnTo>
                <a:lnTo>
                  <a:pt x="238298" y="1237428"/>
                </a:lnTo>
                <a:lnTo>
                  <a:pt x="249382" y="1326097"/>
                </a:lnTo>
                <a:lnTo>
                  <a:pt x="282633" y="1348264"/>
                </a:lnTo>
                <a:lnTo>
                  <a:pt x="282633" y="1348264"/>
                </a:lnTo>
                <a:lnTo>
                  <a:pt x="304800" y="1398140"/>
                </a:lnTo>
                <a:lnTo>
                  <a:pt x="321425" y="1425849"/>
                </a:lnTo>
                <a:lnTo>
                  <a:pt x="326967" y="1470184"/>
                </a:lnTo>
                <a:lnTo>
                  <a:pt x="299258" y="1514519"/>
                </a:lnTo>
                <a:lnTo>
                  <a:pt x="315883" y="1553311"/>
                </a:lnTo>
                <a:lnTo>
                  <a:pt x="410094" y="1619813"/>
                </a:lnTo>
                <a:lnTo>
                  <a:pt x="459971" y="1630897"/>
                </a:lnTo>
                <a:lnTo>
                  <a:pt x="465513" y="1614271"/>
                </a:lnTo>
                <a:lnTo>
                  <a:pt x="465513" y="1614271"/>
                </a:lnTo>
                <a:lnTo>
                  <a:pt x="543098" y="1719566"/>
                </a:lnTo>
                <a:lnTo>
                  <a:pt x="604058" y="1741733"/>
                </a:lnTo>
                <a:lnTo>
                  <a:pt x="604058" y="1741733"/>
                </a:lnTo>
                <a:lnTo>
                  <a:pt x="642851" y="1802693"/>
                </a:lnTo>
                <a:lnTo>
                  <a:pt x="703811" y="1841486"/>
                </a:lnTo>
                <a:lnTo>
                  <a:pt x="775854" y="1930155"/>
                </a:lnTo>
                <a:lnTo>
                  <a:pt x="786938" y="2024366"/>
                </a:lnTo>
                <a:lnTo>
                  <a:pt x="803563" y="2057617"/>
                </a:lnTo>
                <a:lnTo>
                  <a:pt x="809105" y="2090868"/>
                </a:lnTo>
                <a:lnTo>
                  <a:pt x="1197033" y="2124119"/>
                </a:lnTo>
                <a:lnTo>
                  <a:pt x="1230283" y="2096409"/>
                </a:lnTo>
                <a:lnTo>
                  <a:pt x="1213658" y="2018824"/>
                </a:lnTo>
                <a:lnTo>
                  <a:pt x="1264062" y="1946907"/>
                </a:lnTo>
                <a:lnTo>
                  <a:pt x="1285702" y="1874737"/>
                </a:lnTo>
                <a:lnTo>
                  <a:pt x="1333018" y="1835246"/>
                </a:lnTo>
                <a:lnTo>
                  <a:pt x="1262504" y="1661801"/>
                </a:lnTo>
                <a:lnTo>
                  <a:pt x="576349" y="722039"/>
                </a:lnTo>
                <a:lnTo>
                  <a:pt x="696710" y="167813"/>
                </a:lnTo>
                <a:lnTo>
                  <a:pt x="256872" y="43339"/>
                </a:lnTo>
                <a:lnTo>
                  <a:pt x="106896" y="0"/>
                </a:lnTo>
                <a:close/>
              </a:path>
            </a:pathLst>
          </a:custGeom>
          <a:solidFill>
            <a:schemeClr val="accent4"/>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49" name="Freeform 32">
            <a:extLst>
              <a:ext uri="{FF2B5EF4-FFF2-40B4-BE49-F238E27FC236}">
                <a16:creationId xmlns:a16="http://schemas.microsoft.com/office/drawing/2014/main" id="{4100EE86-A7B3-44F2-9AFB-886E65EEEE59}"/>
              </a:ext>
            </a:extLst>
          </p:cNvPr>
          <p:cNvSpPr/>
          <p:nvPr/>
        </p:nvSpPr>
        <p:spPr>
          <a:xfrm>
            <a:off x="7237674" y="3305398"/>
            <a:ext cx="471487" cy="413747"/>
          </a:xfrm>
          <a:custGeom>
            <a:avLst/>
            <a:gdLst>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102550 w 883066"/>
              <a:gd name="connsiteY8" fmla="*/ 615298 h 774819"/>
              <a:gd name="connsiteX9" fmla="*/ 94004 w 883066"/>
              <a:gd name="connsiteY9" fmla="*/ 697907 h 774819"/>
              <a:gd name="connsiteX10" fmla="*/ 136733 w 883066"/>
              <a:gd name="connsiteY10" fmla="*/ 686513 h 774819"/>
              <a:gd name="connsiteX11" fmla="*/ 182311 w 883066"/>
              <a:gd name="connsiteY11" fmla="*/ 669421 h 774819"/>
              <a:gd name="connsiteX12" fmla="*/ 236434 w 883066"/>
              <a:gd name="connsiteY12" fmla="*/ 677967 h 774819"/>
              <a:gd name="connsiteX13" fmla="*/ 296254 w 883066"/>
              <a:gd name="connsiteY13" fmla="*/ 703604 h 774819"/>
              <a:gd name="connsiteX14" fmla="*/ 358924 w 883066"/>
              <a:gd name="connsiteY14" fmla="*/ 703604 h 774819"/>
              <a:gd name="connsiteX15" fmla="*/ 361772 w 883066"/>
              <a:gd name="connsiteY15" fmla="*/ 660875 h 774819"/>
              <a:gd name="connsiteX16" fmla="*/ 387410 w 883066"/>
              <a:gd name="connsiteY16" fmla="*/ 646632 h 774819"/>
              <a:gd name="connsiteX17" fmla="*/ 424441 w 883066"/>
              <a:gd name="connsiteY17" fmla="*/ 649481 h 774819"/>
              <a:gd name="connsiteX18" fmla="*/ 447230 w 883066"/>
              <a:gd name="connsiteY18" fmla="*/ 658027 h 774819"/>
              <a:gd name="connsiteX19" fmla="*/ 492808 w 883066"/>
              <a:gd name="connsiteY19" fmla="*/ 692210 h 774819"/>
              <a:gd name="connsiteX20" fmla="*/ 501354 w 883066"/>
              <a:gd name="connsiteY20" fmla="*/ 649481 h 774819"/>
              <a:gd name="connsiteX21" fmla="*/ 467170 w 883066"/>
              <a:gd name="connsiteY21" fmla="*/ 612449 h 774819"/>
              <a:gd name="connsiteX22" fmla="*/ 458625 w 883066"/>
              <a:gd name="connsiteY22" fmla="*/ 595357 h 774819"/>
              <a:gd name="connsiteX23" fmla="*/ 472868 w 883066"/>
              <a:gd name="connsiteY23" fmla="*/ 589660 h 774819"/>
              <a:gd name="connsiteX24" fmla="*/ 492808 w 883066"/>
              <a:gd name="connsiteY24" fmla="*/ 592509 h 774819"/>
              <a:gd name="connsiteX25" fmla="*/ 535537 w 883066"/>
              <a:gd name="connsiteY25" fmla="*/ 643784 h 774819"/>
              <a:gd name="connsiteX26" fmla="*/ 524142 w 883066"/>
              <a:gd name="connsiteY26" fmla="*/ 675118 h 774819"/>
              <a:gd name="connsiteX27" fmla="*/ 529840 w 883066"/>
              <a:gd name="connsiteY27" fmla="*/ 746333 h 774819"/>
              <a:gd name="connsiteX28" fmla="*/ 589660 w 883066"/>
              <a:gd name="connsiteY28" fmla="*/ 774819 h 774819"/>
              <a:gd name="connsiteX29" fmla="*/ 620995 w 883066"/>
              <a:gd name="connsiteY29" fmla="*/ 732090 h 774819"/>
              <a:gd name="connsiteX30" fmla="*/ 683664 w 883066"/>
              <a:gd name="connsiteY30" fmla="*/ 746333 h 774819"/>
              <a:gd name="connsiteX31" fmla="*/ 709301 w 883066"/>
              <a:gd name="connsiteY31" fmla="*/ 717847 h 774819"/>
              <a:gd name="connsiteX32" fmla="*/ 700755 w 883066"/>
              <a:gd name="connsiteY32" fmla="*/ 663724 h 774819"/>
              <a:gd name="connsiteX33" fmla="*/ 680815 w 883066"/>
              <a:gd name="connsiteY33" fmla="*/ 640935 h 774819"/>
              <a:gd name="connsiteX34" fmla="*/ 683664 w 883066"/>
              <a:gd name="connsiteY34" fmla="*/ 618146 h 774819"/>
              <a:gd name="connsiteX35" fmla="*/ 734939 w 883066"/>
              <a:gd name="connsiteY35" fmla="*/ 646632 h 774819"/>
              <a:gd name="connsiteX36" fmla="*/ 757727 w 883066"/>
              <a:gd name="connsiteY36" fmla="*/ 683664 h 774819"/>
              <a:gd name="connsiteX37" fmla="*/ 803305 w 883066"/>
              <a:gd name="connsiteY37" fmla="*/ 695058 h 774819"/>
              <a:gd name="connsiteX38" fmla="*/ 848883 w 883066"/>
              <a:gd name="connsiteY38" fmla="*/ 734939 h 774819"/>
              <a:gd name="connsiteX39" fmla="*/ 883066 w 883066"/>
              <a:gd name="connsiteY39" fmla="*/ 714999 h 774819"/>
              <a:gd name="connsiteX40" fmla="*/ 883066 w 883066"/>
              <a:gd name="connsiteY40" fmla="*/ 689361 h 774819"/>
              <a:gd name="connsiteX41" fmla="*/ 846034 w 883066"/>
              <a:gd name="connsiteY41" fmla="*/ 646632 h 774819"/>
              <a:gd name="connsiteX42" fmla="*/ 817548 w 883066"/>
              <a:gd name="connsiteY42" fmla="*/ 632389 h 774819"/>
              <a:gd name="connsiteX43" fmla="*/ 791911 w 883066"/>
              <a:gd name="connsiteY43" fmla="*/ 609600 h 774819"/>
              <a:gd name="connsiteX44" fmla="*/ 803305 w 883066"/>
              <a:gd name="connsiteY44" fmla="*/ 586812 h 774819"/>
              <a:gd name="connsiteX45" fmla="*/ 817548 w 883066"/>
              <a:gd name="connsiteY45" fmla="*/ 583963 h 774819"/>
              <a:gd name="connsiteX46" fmla="*/ 837488 w 883066"/>
              <a:gd name="connsiteY46" fmla="*/ 583963 h 774819"/>
              <a:gd name="connsiteX47" fmla="*/ 848883 w 883066"/>
              <a:gd name="connsiteY47" fmla="*/ 555477 h 774819"/>
              <a:gd name="connsiteX48" fmla="*/ 846034 w 883066"/>
              <a:gd name="connsiteY48" fmla="*/ 541234 h 774819"/>
              <a:gd name="connsiteX49" fmla="*/ 806154 w 883066"/>
              <a:gd name="connsiteY49" fmla="*/ 529840 h 774819"/>
              <a:gd name="connsiteX50" fmla="*/ 771970 w 883066"/>
              <a:gd name="connsiteY50" fmla="*/ 555477 h 774819"/>
              <a:gd name="connsiteX51" fmla="*/ 752030 w 883066"/>
              <a:gd name="connsiteY51" fmla="*/ 544083 h 774819"/>
              <a:gd name="connsiteX52" fmla="*/ 740636 w 883066"/>
              <a:gd name="connsiteY52" fmla="*/ 515597 h 774819"/>
              <a:gd name="connsiteX53" fmla="*/ 709301 w 883066"/>
              <a:gd name="connsiteY53" fmla="*/ 518445 h 774819"/>
              <a:gd name="connsiteX54" fmla="*/ 712150 w 883066"/>
              <a:gd name="connsiteY54" fmla="*/ 546931 h 774819"/>
              <a:gd name="connsiteX55" fmla="*/ 675118 w 883066"/>
              <a:gd name="connsiteY55" fmla="*/ 566872 h 774819"/>
              <a:gd name="connsiteX56" fmla="*/ 655178 w 883066"/>
              <a:gd name="connsiteY56" fmla="*/ 566872 h 774819"/>
              <a:gd name="connsiteX57" fmla="*/ 632389 w 883066"/>
              <a:gd name="connsiteY57" fmla="*/ 558326 h 774819"/>
              <a:gd name="connsiteX58" fmla="*/ 635238 w 883066"/>
              <a:gd name="connsiteY58" fmla="*/ 529840 h 774819"/>
              <a:gd name="connsiteX59" fmla="*/ 603903 w 883066"/>
              <a:gd name="connsiteY59" fmla="*/ 498505 h 774819"/>
              <a:gd name="connsiteX60" fmla="*/ 620995 w 883066"/>
              <a:gd name="connsiteY60" fmla="*/ 487111 h 774819"/>
              <a:gd name="connsiteX61" fmla="*/ 660875 w 883066"/>
              <a:gd name="connsiteY61" fmla="*/ 492808 h 774819"/>
              <a:gd name="connsiteX62" fmla="*/ 683664 w 883066"/>
              <a:gd name="connsiteY62" fmla="*/ 472868 h 774819"/>
              <a:gd name="connsiteX63" fmla="*/ 729241 w 883066"/>
              <a:gd name="connsiteY63" fmla="*/ 487111 h 774819"/>
              <a:gd name="connsiteX64" fmla="*/ 729241 w 883066"/>
              <a:gd name="connsiteY64" fmla="*/ 487111 h 774819"/>
              <a:gd name="connsiteX65" fmla="*/ 766273 w 883066"/>
              <a:gd name="connsiteY65" fmla="*/ 495657 h 774819"/>
              <a:gd name="connsiteX66" fmla="*/ 766273 w 883066"/>
              <a:gd name="connsiteY66" fmla="*/ 455776 h 774819"/>
              <a:gd name="connsiteX67" fmla="*/ 734939 w 883066"/>
              <a:gd name="connsiteY67" fmla="*/ 444382 h 774819"/>
              <a:gd name="connsiteX68" fmla="*/ 734939 w 883066"/>
              <a:gd name="connsiteY68" fmla="*/ 378864 h 774819"/>
              <a:gd name="connsiteX69" fmla="*/ 723544 w 883066"/>
              <a:gd name="connsiteY69" fmla="*/ 356075 h 774819"/>
              <a:gd name="connsiteX70" fmla="*/ 438684 w 883066"/>
              <a:gd name="connsiteY70" fmla="*/ 381713 h 774819"/>
              <a:gd name="connsiteX71" fmla="*/ 444382 w 883066"/>
              <a:gd name="connsiteY71" fmla="*/ 273466 h 774819"/>
              <a:gd name="connsiteX72" fmla="*/ 492808 w 883066"/>
              <a:gd name="connsiteY72" fmla="*/ 202251 h 774819"/>
              <a:gd name="connsiteX73" fmla="*/ 481413 w 883066"/>
              <a:gd name="connsiteY73" fmla="*/ 150976 h 774819"/>
              <a:gd name="connsiteX74" fmla="*/ 495656 w 883066"/>
              <a:gd name="connsiteY74" fmla="*/ 119642 h 774819"/>
              <a:gd name="connsiteX75" fmla="*/ 475716 w 883066"/>
              <a:gd name="connsiteY75" fmla="*/ 0 h 774819"/>
              <a:gd name="connsiteX76" fmla="*/ 0 w 883066"/>
              <a:gd name="connsiteY76" fmla="*/ 62670 h 774819"/>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102550 w 883066"/>
              <a:gd name="connsiteY8" fmla="*/ 615298 h 774819"/>
              <a:gd name="connsiteX9" fmla="*/ 94004 w 883066"/>
              <a:gd name="connsiteY9" fmla="*/ 697907 h 774819"/>
              <a:gd name="connsiteX10" fmla="*/ 84178 w 883066"/>
              <a:gd name="connsiteY10" fmla="*/ 697179 h 774819"/>
              <a:gd name="connsiteX11" fmla="*/ 136733 w 883066"/>
              <a:gd name="connsiteY11" fmla="*/ 686513 h 774819"/>
              <a:gd name="connsiteX12" fmla="*/ 182311 w 883066"/>
              <a:gd name="connsiteY12" fmla="*/ 669421 h 774819"/>
              <a:gd name="connsiteX13" fmla="*/ 236434 w 883066"/>
              <a:gd name="connsiteY13" fmla="*/ 677967 h 774819"/>
              <a:gd name="connsiteX14" fmla="*/ 296254 w 883066"/>
              <a:gd name="connsiteY14" fmla="*/ 703604 h 774819"/>
              <a:gd name="connsiteX15" fmla="*/ 358924 w 883066"/>
              <a:gd name="connsiteY15" fmla="*/ 703604 h 774819"/>
              <a:gd name="connsiteX16" fmla="*/ 361772 w 883066"/>
              <a:gd name="connsiteY16" fmla="*/ 660875 h 774819"/>
              <a:gd name="connsiteX17" fmla="*/ 387410 w 883066"/>
              <a:gd name="connsiteY17" fmla="*/ 646632 h 774819"/>
              <a:gd name="connsiteX18" fmla="*/ 424441 w 883066"/>
              <a:gd name="connsiteY18" fmla="*/ 649481 h 774819"/>
              <a:gd name="connsiteX19" fmla="*/ 447230 w 883066"/>
              <a:gd name="connsiteY19" fmla="*/ 658027 h 774819"/>
              <a:gd name="connsiteX20" fmla="*/ 492808 w 883066"/>
              <a:gd name="connsiteY20" fmla="*/ 692210 h 774819"/>
              <a:gd name="connsiteX21" fmla="*/ 501354 w 883066"/>
              <a:gd name="connsiteY21" fmla="*/ 649481 h 774819"/>
              <a:gd name="connsiteX22" fmla="*/ 467170 w 883066"/>
              <a:gd name="connsiteY22" fmla="*/ 612449 h 774819"/>
              <a:gd name="connsiteX23" fmla="*/ 458625 w 883066"/>
              <a:gd name="connsiteY23" fmla="*/ 595357 h 774819"/>
              <a:gd name="connsiteX24" fmla="*/ 472868 w 883066"/>
              <a:gd name="connsiteY24" fmla="*/ 589660 h 774819"/>
              <a:gd name="connsiteX25" fmla="*/ 492808 w 883066"/>
              <a:gd name="connsiteY25" fmla="*/ 592509 h 774819"/>
              <a:gd name="connsiteX26" fmla="*/ 535537 w 883066"/>
              <a:gd name="connsiteY26" fmla="*/ 643784 h 774819"/>
              <a:gd name="connsiteX27" fmla="*/ 524142 w 883066"/>
              <a:gd name="connsiteY27" fmla="*/ 675118 h 774819"/>
              <a:gd name="connsiteX28" fmla="*/ 529840 w 883066"/>
              <a:gd name="connsiteY28" fmla="*/ 746333 h 774819"/>
              <a:gd name="connsiteX29" fmla="*/ 589660 w 883066"/>
              <a:gd name="connsiteY29" fmla="*/ 774819 h 774819"/>
              <a:gd name="connsiteX30" fmla="*/ 620995 w 883066"/>
              <a:gd name="connsiteY30" fmla="*/ 732090 h 774819"/>
              <a:gd name="connsiteX31" fmla="*/ 683664 w 883066"/>
              <a:gd name="connsiteY31" fmla="*/ 746333 h 774819"/>
              <a:gd name="connsiteX32" fmla="*/ 709301 w 883066"/>
              <a:gd name="connsiteY32" fmla="*/ 717847 h 774819"/>
              <a:gd name="connsiteX33" fmla="*/ 700755 w 883066"/>
              <a:gd name="connsiteY33" fmla="*/ 663724 h 774819"/>
              <a:gd name="connsiteX34" fmla="*/ 680815 w 883066"/>
              <a:gd name="connsiteY34" fmla="*/ 640935 h 774819"/>
              <a:gd name="connsiteX35" fmla="*/ 683664 w 883066"/>
              <a:gd name="connsiteY35" fmla="*/ 618146 h 774819"/>
              <a:gd name="connsiteX36" fmla="*/ 734939 w 883066"/>
              <a:gd name="connsiteY36" fmla="*/ 646632 h 774819"/>
              <a:gd name="connsiteX37" fmla="*/ 757727 w 883066"/>
              <a:gd name="connsiteY37" fmla="*/ 683664 h 774819"/>
              <a:gd name="connsiteX38" fmla="*/ 803305 w 883066"/>
              <a:gd name="connsiteY38" fmla="*/ 695058 h 774819"/>
              <a:gd name="connsiteX39" fmla="*/ 848883 w 883066"/>
              <a:gd name="connsiteY39" fmla="*/ 734939 h 774819"/>
              <a:gd name="connsiteX40" fmla="*/ 883066 w 883066"/>
              <a:gd name="connsiteY40" fmla="*/ 714999 h 774819"/>
              <a:gd name="connsiteX41" fmla="*/ 883066 w 883066"/>
              <a:gd name="connsiteY41" fmla="*/ 689361 h 774819"/>
              <a:gd name="connsiteX42" fmla="*/ 846034 w 883066"/>
              <a:gd name="connsiteY42" fmla="*/ 646632 h 774819"/>
              <a:gd name="connsiteX43" fmla="*/ 817548 w 883066"/>
              <a:gd name="connsiteY43" fmla="*/ 632389 h 774819"/>
              <a:gd name="connsiteX44" fmla="*/ 791911 w 883066"/>
              <a:gd name="connsiteY44" fmla="*/ 609600 h 774819"/>
              <a:gd name="connsiteX45" fmla="*/ 803305 w 883066"/>
              <a:gd name="connsiteY45" fmla="*/ 586812 h 774819"/>
              <a:gd name="connsiteX46" fmla="*/ 817548 w 883066"/>
              <a:gd name="connsiteY46" fmla="*/ 583963 h 774819"/>
              <a:gd name="connsiteX47" fmla="*/ 837488 w 883066"/>
              <a:gd name="connsiteY47" fmla="*/ 583963 h 774819"/>
              <a:gd name="connsiteX48" fmla="*/ 848883 w 883066"/>
              <a:gd name="connsiteY48" fmla="*/ 555477 h 774819"/>
              <a:gd name="connsiteX49" fmla="*/ 846034 w 883066"/>
              <a:gd name="connsiteY49" fmla="*/ 541234 h 774819"/>
              <a:gd name="connsiteX50" fmla="*/ 806154 w 883066"/>
              <a:gd name="connsiteY50" fmla="*/ 529840 h 774819"/>
              <a:gd name="connsiteX51" fmla="*/ 771970 w 883066"/>
              <a:gd name="connsiteY51" fmla="*/ 555477 h 774819"/>
              <a:gd name="connsiteX52" fmla="*/ 752030 w 883066"/>
              <a:gd name="connsiteY52" fmla="*/ 544083 h 774819"/>
              <a:gd name="connsiteX53" fmla="*/ 740636 w 883066"/>
              <a:gd name="connsiteY53" fmla="*/ 515597 h 774819"/>
              <a:gd name="connsiteX54" fmla="*/ 709301 w 883066"/>
              <a:gd name="connsiteY54" fmla="*/ 518445 h 774819"/>
              <a:gd name="connsiteX55" fmla="*/ 712150 w 883066"/>
              <a:gd name="connsiteY55" fmla="*/ 546931 h 774819"/>
              <a:gd name="connsiteX56" fmla="*/ 675118 w 883066"/>
              <a:gd name="connsiteY56" fmla="*/ 566872 h 774819"/>
              <a:gd name="connsiteX57" fmla="*/ 655178 w 883066"/>
              <a:gd name="connsiteY57" fmla="*/ 566872 h 774819"/>
              <a:gd name="connsiteX58" fmla="*/ 632389 w 883066"/>
              <a:gd name="connsiteY58" fmla="*/ 558326 h 774819"/>
              <a:gd name="connsiteX59" fmla="*/ 635238 w 883066"/>
              <a:gd name="connsiteY59" fmla="*/ 529840 h 774819"/>
              <a:gd name="connsiteX60" fmla="*/ 603903 w 883066"/>
              <a:gd name="connsiteY60" fmla="*/ 498505 h 774819"/>
              <a:gd name="connsiteX61" fmla="*/ 620995 w 883066"/>
              <a:gd name="connsiteY61" fmla="*/ 487111 h 774819"/>
              <a:gd name="connsiteX62" fmla="*/ 660875 w 883066"/>
              <a:gd name="connsiteY62" fmla="*/ 492808 h 774819"/>
              <a:gd name="connsiteX63" fmla="*/ 683664 w 883066"/>
              <a:gd name="connsiteY63" fmla="*/ 472868 h 774819"/>
              <a:gd name="connsiteX64" fmla="*/ 729241 w 883066"/>
              <a:gd name="connsiteY64" fmla="*/ 487111 h 774819"/>
              <a:gd name="connsiteX65" fmla="*/ 729241 w 883066"/>
              <a:gd name="connsiteY65" fmla="*/ 487111 h 774819"/>
              <a:gd name="connsiteX66" fmla="*/ 766273 w 883066"/>
              <a:gd name="connsiteY66" fmla="*/ 495657 h 774819"/>
              <a:gd name="connsiteX67" fmla="*/ 766273 w 883066"/>
              <a:gd name="connsiteY67" fmla="*/ 455776 h 774819"/>
              <a:gd name="connsiteX68" fmla="*/ 734939 w 883066"/>
              <a:gd name="connsiteY68" fmla="*/ 444382 h 774819"/>
              <a:gd name="connsiteX69" fmla="*/ 734939 w 883066"/>
              <a:gd name="connsiteY69" fmla="*/ 378864 h 774819"/>
              <a:gd name="connsiteX70" fmla="*/ 723544 w 883066"/>
              <a:gd name="connsiteY70" fmla="*/ 356075 h 774819"/>
              <a:gd name="connsiteX71" fmla="*/ 438684 w 883066"/>
              <a:gd name="connsiteY71" fmla="*/ 381713 h 774819"/>
              <a:gd name="connsiteX72" fmla="*/ 444382 w 883066"/>
              <a:gd name="connsiteY72" fmla="*/ 273466 h 774819"/>
              <a:gd name="connsiteX73" fmla="*/ 492808 w 883066"/>
              <a:gd name="connsiteY73" fmla="*/ 202251 h 774819"/>
              <a:gd name="connsiteX74" fmla="*/ 481413 w 883066"/>
              <a:gd name="connsiteY74" fmla="*/ 150976 h 774819"/>
              <a:gd name="connsiteX75" fmla="*/ 495656 w 883066"/>
              <a:gd name="connsiteY75" fmla="*/ 119642 h 774819"/>
              <a:gd name="connsiteX76" fmla="*/ 475716 w 883066"/>
              <a:gd name="connsiteY76" fmla="*/ 0 h 774819"/>
              <a:gd name="connsiteX77" fmla="*/ 0 w 883066"/>
              <a:gd name="connsiteY77" fmla="*/ 62670 h 774819"/>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83491 w 883066"/>
              <a:gd name="connsiteY8" fmla="*/ 615298 h 774819"/>
              <a:gd name="connsiteX9" fmla="*/ 94004 w 883066"/>
              <a:gd name="connsiteY9" fmla="*/ 697907 h 774819"/>
              <a:gd name="connsiteX10" fmla="*/ 84178 w 883066"/>
              <a:gd name="connsiteY10" fmla="*/ 697179 h 774819"/>
              <a:gd name="connsiteX11" fmla="*/ 136733 w 883066"/>
              <a:gd name="connsiteY11" fmla="*/ 686513 h 774819"/>
              <a:gd name="connsiteX12" fmla="*/ 182311 w 883066"/>
              <a:gd name="connsiteY12" fmla="*/ 669421 h 774819"/>
              <a:gd name="connsiteX13" fmla="*/ 236434 w 883066"/>
              <a:gd name="connsiteY13" fmla="*/ 677967 h 774819"/>
              <a:gd name="connsiteX14" fmla="*/ 296254 w 883066"/>
              <a:gd name="connsiteY14" fmla="*/ 703604 h 774819"/>
              <a:gd name="connsiteX15" fmla="*/ 358924 w 883066"/>
              <a:gd name="connsiteY15" fmla="*/ 703604 h 774819"/>
              <a:gd name="connsiteX16" fmla="*/ 361772 w 883066"/>
              <a:gd name="connsiteY16" fmla="*/ 660875 h 774819"/>
              <a:gd name="connsiteX17" fmla="*/ 387410 w 883066"/>
              <a:gd name="connsiteY17" fmla="*/ 646632 h 774819"/>
              <a:gd name="connsiteX18" fmla="*/ 424441 w 883066"/>
              <a:gd name="connsiteY18" fmla="*/ 649481 h 774819"/>
              <a:gd name="connsiteX19" fmla="*/ 447230 w 883066"/>
              <a:gd name="connsiteY19" fmla="*/ 658027 h 774819"/>
              <a:gd name="connsiteX20" fmla="*/ 492808 w 883066"/>
              <a:gd name="connsiteY20" fmla="*/ 692210 h 774819"/>
              <a:gd name="connsiteX21" fmla="*/ 501354 w 883066"/>
              <a:gd name="connsiteY21" fmla="*/ 649481 h 774819"/>
              <a:gd name="connsiteX22" fmla="*/ 467170 w 883066"/>
              <a:gd name="connsiteY22" fmla="*/ 612449 h 774819"/>
              <a:gd name="connsiteX23" fmla="*/ 458625 w 883066"/>
              <a:gd name="connsiteY23" fmla="*/ 595357 h 774819"/>
              <a:gd name="connsiteX24" fmla="*/ 472868 w 883066"/>
              <a:gd name="connsiteY24" fmla="*/ 589660 h 774819"/>
              <a:gd name="connsiteX25" fmla="*/ 492808 w 883066"/>
              <a:gd name="connsiteY25" fmla="*/ 592509 h 774819"/>
              <a:gd name="connsiteX26" fmla="*/ 535537 w 883066"/>
              <a:gd name="connsiteY26" fmla="*/ 643784 h 774819"/>
              <a:gd name="connsiteX27" fmla="*/ 524142 w 883066"/>
              <a:gd name="connsiteY27" fmla="*/ 675118 h 774819"/>
              <a:gd name="connsiteX28" fmla="*/ 529840 w 883066"/>
              <a:gd name="connsiteY28" fmla="*/ 746333 h 774819"/>
              <a:gd name="connsiteX29" fmla="*/ 589660 w 883066"/>
              <a:gd name="connsiteY29" fmla="*/ 774819 h 774819"/>
              <a:gd name="connsiteX30" fmla="*/ 620995 w 883066"/>
              <a:gd name="connsiteY30" fmla="*/ 732090 h 774819"/>
              <a:gd name="connsiteX31" fmla="*/ 683664 w 883066"/>
              <a:gd name="connsiteY31" fmla="*/ 746333 h 774819"/>
              <a:gd name="connsiteX32" fmla="*/ 709301 w 883066"/>
              <a:gd name="connsiteY32" fmla="*/ 717847 h 774819"/>
              <a:gd name="connsiteX33" fmla="*/ 700755 w 883066"/>
              <a:gd name="connsiteY33" fmla="*/ 663724 h 774819"/>
              <a:gd name="connsiteX34" fmla="*/ 680815 w 883066"/>
              <a:gd name="connsiteY34" fmla="*/ 640935 h 774819"/>
              <a:gd name="connsiteX35" fmla="*/ 683664 w 883066"/>
              <a:gd name="connsiteY35" fmla="*/ 618146 h 774819"/>
              <a:gd name="connsiteX36" fmla="*/ 734939 w 883066"/>
              <a:gd name="connsiteY36" fmla="*/ 646632 h 774819"/>
              <a:gd name="connsiteX37" fmla="*/ 757727 w 883066"/>
              <a:gd name="connsiteY37" fmla="*/ 683664 h 774819"/>
              <a:gd name="connsiteX38" fmla="*/ 803305 w 883066"/>
              <a:gd name="connsiteY38" fmla="*/ 695058 h 774819"/>
              <a:gd name="connsiteX39" fmla="*/ 848883 w 883066"/>
              <a:gd name="connsiteY39" fmla="*/ 734939 h 774819"/>
              <a:gd name="connsiteX40" fmla="*/ 883066 w 883066"/>
              <a:gd name="connsiteY40" fmla="*/ 714999 h 774819"/>
              <a:gd name="connsiteX41" fmla="*/ 883066 w 883066"/>
              <a:gd name="connsiteY41" fmla="*/ 689361 h 774819"/>
              <a:gd name="connsiteX42" fmla="*/ 846034 w 883066"/>
              <a:gd name="connsiteY42" fmla="*/ 646632 h 774819"/>
              <a:gd name="connsiteX43" fmla="*/ 817548 w 883066"/>
              <a:gd name="connsiteY43" fmla="*/ 632389 h 774819"/>
              <a:gd name="connsiteX44" fmla="*/ 791911 w 883066"/>
              <a:gd name="connsiteY44" fmla="*/ 609600 h 774819"/>
              <a:gd name="connsiteX45" fmla="*/ 803305 w 883066"/>
              <a:gd name="connsiteY45" fmla="*/ 586812 h 774819"/>
              <a:gd name="connsiteX46" fmla="*/ 817548 w 883066"/>
              <a:gd name="connsiteY46" fmla="*/ 583963 h 774819"/>
              <a:gd name="connsiteX47" fmla="*/ 837488 w 883066"/>
              <a:gd name="connsiteY47" fmla="*/ 583963 h 774819"/>
              <a:gd name="connsiteX48" fmla="*/ 848883 w 883066"/>
              <a:gd name="connsiteY48" fmla="*/ 555477 h 774819"/>
              <a:gd name="connsiteX49" fmla="*/ 846034 w 883066"/>
              <a:gd name="connsiteY49" fmla="*/ 541234 h 774819"/>
              <a:gd name="connsiteX50" fmla="*/ 806154 w 883066"/>
              <a:gd name="connsiteY50" fmla="*/ 529840 h 774819"/>
              <a:gd name="connsiteX51" fmla="*/ 771970 w 883066"/>
              <a:gd name="connsiteY51" fmla="*/ 555477 h 774819"/>
              <a:gd name="connsiteX52" fmla="*/ 752030 w 883066"/>
              <a:gd name="connsiteY52" fmla="*/ 544083 h 774819"/>
              <a:gd name="connsiteX53" fmla="*/ 740636 w 883066"/>
              <a:gd name="connsiteY53" fmla="*/ 515597 h 774819"/>
              <a:gd name="connsiteX54" fmla="*/ 709301 w 883066"/>
              <a:gd name="connsiteY54" fmla="*/ 518445 h 774819"/>
              <a:gd name="connsiteX55" fmla="*/ 712150 w 883066"/>
              <a:gd name="connsiteY55" fmla="*/ 546931 h 774819"/>
              <a:gd name="connsiteX56" fmla="*/ 675118 w 883066"/>
              <a:gd name="connsiteY56" fmla="*/ 566872 h 774819"/>
              <a:gd name="connsiteX57" fmla="*/ 655178 w 883066"/>
              <a:gd name="connsiteY57" fmla="*/ 566872 h 774819"/>
              <a:gd name="connsiteX58" fmla="*/ 632389 w 883066"/>
              <a:gd name="connsiteY58" fmla="*/ 558326 h 774819"/>
              <a:gd name="connsiteX59" fmla="*/ 635238 w 883066"/>
              <a:gd name="connsiteY59" fmla="*/ 529840 h 774819"/>
              <a:gd name="connsiteX60" fmla="*/ 603903 w 883066"/>
              <a:gd name="connsiteY60" fmla="*/ 498505 h 774819"/>
              <a:gd name="connsiteX61" fmla="*/ 620995 w 883066"/>
              <a:gd name="connsiteY61" fmla="*/ 487111 h 774819"/>
              <a:gd name="connsiteX62" fmla="*/ 660875 w 883066"/>
              <a:gd name="connsiteY62" fmla="*/ 492808 h 774819"/>
              <a:gd name="connsiteX63" fmla="*/ 683664 w 883066"/>
              <a:gd name="connsiteY63" fmla="*/ 472868 h 774819"/>
              <a:gd name="connsiteX64" fmla="*/ 729241 w 883066"/>
              <a:gd name="connsiteY64" fmla="*/ 487111 h 774819"/>
              <a:gd name="connsiteX65" fmla="*/ 729241 w 883066"/>
              <a:gd name="connsiteY65" fmla="*/ 487111 h 774819"/>
              <a:gd name="connsiteX66" fmla="*/ 766273 w 883066"/>
              <a:gd name="connsiteY66" fmla="*/ 495657 h 774819"/>
              <a:gd name="connsiteX67" fmla="*/ 766273 w 883066"/>
              <a:gd name="connsiteY67" fmla="*/ 455776 h 774819"/>
              <a:gd name="connsiteX68" fmla="*/ 734939 w 883066"/>
              <a:gd name="connsiteY68" fmla="*/ 444382 h 774819"/>
              <a:gd name="connsiteX69" fmla="*/ 734939 w 883066"/>
              <a:gd name="connsiteY69" fmla="*/ 378864 h 774819"/>
              <a:gd name="connsiteX70" fmla="*/ 723544 w 883066"/>
              <a:gd name="connsiteY70" fmla="*/ 356075 h 774819"/>
              <a:gd name="connsiteX71" fmla="*/ 438684 w 883066"/>
              <a:gd name="connsiteY71" fmla="*/ 381713 h 774819"/>
              <a:gd name="connsiteX72" fmla="*/ 444382 w 883066"/>
              <a:gd name="connsiteY72" fmla="*/ 273466 h 774819"/>
              <a:gd name="connsiteX73" fmla="*/ 492808 w 883066"/>
              <a:gd name="connsiteY73" fmla="*/ 202251 h 774819"/>
              <a:gd name="connsiteX74" fmla="*/ 481413 w 883066"/>
              <a:gd name="connsiteY74" fmla="*/ 150976 h 774819"/>
              <a:gd name="connsiteX75" fmla="*/ 495656 w 883066"/>
              <a:gd name="connsiteY75" fmla="*/ 119642 h 774819"/>
              <a:gd name="connsiteX76" fmla="*/ 475716 w 883066"/>
              <a:gd name="connsiteY76" fmla="*/ 0 h 774819"/>
              <a:gd name="connsiteX77" fmla="*/ 0 w 883066"/>
              <a:gd name="connsiteY77" fmla="*/ 62670 h 774819"/>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83491 w 883066"/>
              <a:gd name="connsiteY8" fmla="*/ 615298 h 774819"/>
              <a:gd name="connsiteX9" fmla="*/ 84178 w 883066"/>
              <a:gd name="connsiteY9" fmla="*/ 697179 h 774819"/>
              <a:gd name="connsiteX10" fmla="*/ 136733 w 883066"/>
              <a:gd name="connsiteY10" fmla="*/ 686513 h 774819"/>
              <a:gd name="connsiteX11" fmla="*/ 182311 w 883066"/>
              <a:gd name="connsiteY11" fmla="*/ 669421 h 774819"/>
              <a:gd name="connsiteX12" fmla="*/ 236434 w 883066"/>
              <a:gd name="connsiteY12" fmla="*/ 677967 h 774819"/>
              <a:gd name="connsiteX13" fmla="*/ 296254 w 883066"/>
              <a:gd name="connsiteY13" fmla="*/ 703604 h 774819"/>
              <a:gd name="connsiteX14" fmla="*/ 358924 w 883066"/>
              <a:gd name="connsiteY14" fmla="*/ 703604 h 774819"/>
              <a:gd name="connsiteX15" fmla="*/ 361772 w 883066"/>
              <a:gd name="connsiteY15" fmla="*/ 660875 h 774819"/>
              <a:gd name="connsiteX16" fmla="*/ 387410 w 883066"/>
              <a:gd name="connsiteY16" fmla="*/ 646632 h 774819"/>
              <a:gd name="connsiteX17" fmla="*/ 424441 w 883066"/>
              <a:gd name="connsiteY17" fmla="*/ 649481 h 774819"/>
              <a:gd name="connsiteX18" fmla="*/ 447230 w 883066"/>
              <a:gd name="connsiteY18" fmla="*/ 658027 h 774819"/>
              <a:gd name="connsiteX19" fmla="*/ 492808 w 883066"/>
              <a:gd name="connsiteY19" fmla="*/ 692210 h 774819"/>
              <a:gd name="connsiteX20" fmla="*/ 501354 w 883066"/>
              <a:gd name="connsiteY20" fmla="*/ 649481 h 774819"/>
              <a:gd name="connsiteX21" fmla="*/ 467170 w 883066"/>
              <a:gd name="connsiteY21" fmla="*/ 612449 h 774819"/>
              <a:gd name="connsiteX22" fmla="*/ 458625 w 883066"/>
              <a:gd name="connsiteY22" fmla="*/ 595357 h 774819"/>
              <a:gd name="connsiteX23" fmla="*/ 472868 w 883066"/>
              <a:gd name="connsiteY23" fmla="*/ 589660 h 774819"/>
              <a:gd name="connsiteX24" fmla="*/ 492808 w 883066"/>
              <a:gd name="connsiteY24" fmla="*/ 592509 h 774819"/>
              <a:gd name="connsiteX25" fmla="*/ 535537 w 883066"/>
              <a:gd name="connsiteY25" fmla="*/ 643784 h 774819"/>
              <a:gd name="connsiteX26" fmla="*/ 524142 w 883066"/>
              <a:gd name="connsiteY26" fmla="*/ 675118 h 774819"/>
              <a:gd name="connsiteX27" fmla="*/ 529840 w 883066"/>
              <a:gd name="connsiteY27" fmla="*/ 746333 h 774819"/>
              <a:gd name="connsiteX28" fmla="*/ 589660 w 883066"/>
              <a:gd name="connsiteY28" fmla="*/ 774819 h 774819"/>
              <a:gd name="connsiteX29" fmla="*/ 620995 w 883066"/>
              <a:gd name="connsiteY29" fmla="*/ 732090 h 774819"/>
              <a:gd name="connsiteX30" fmla="*/ 683664 w 883066"/>
              <a:gd name="connsiteY30" fmla="*/ 746333 h 774819"/>
              <a:gd name="connsiteX31" fmla="*/ 709301 w 883066"/>
              <a:gd name="connsiteY31" fmla="*/ 717847 h 774819"/>
              <a:gd name="connsiteX32" fmla="*/ 700755 w 883066"/>
              <a:gd name="connsiteY32" fmla="*/ 663724 h 774819"/>
              <a:gd name="connsiteX33" fmla="*/ 680815 w 883066"/>
              <a:gd name="connsiteY33" fmla="*/ 640935 h 774819"/>
              <a:gd name="connsiteX34" fmla="*/ 683664 w 883066"/>
              <a:gd name="connsiteY34" fmla="*/ 618146 h 774819"/>
              <a:gd name="connsiteX35" fmla="*/ 734939 w 883066"/>
              <a:gd name="connsiteY35" fmla="*/ 646632 h 774819"/>
              <a:gd name="connsiteX36" fmla="*/ 757727 w 883066"/>
              <a:gd name="connsiteY36" fmla="*/ 683664 h 774819"/>
              <a:gd name="connsiteX37" fmla="*/ 803305 w 883066"/>
              <a:gd name="connsiteY37" fmla="*/ 695058 h 774819"/>
              <a:gd name="connsiteX38" fmla="*/ 848883 w 883066"/>
              <a:gd name="connsiteY38" fmla="*/ 734939 h 774819"/>
              <a:gd name="connsiteX39" fmla="*/ 883066 w 883066"/>
              <a:gd name="connsiteY39" fmla="*/ 714999 h 774819"/>
              <a:gd name="connsiteX40" fmla="*/ 883066 w 883066"/>
              <a:gd name="connsiteY40" fmla="*/ 689361 h 774819"/>
              <a:gd name="connsiteX41" fmla="*/ 846034 w 883066"/>
              <a:gd name="connsiteY41" fmla="*/ 646632 h 774819"/>
              <a:gd name="connsiteX42" fmla="*/ 817548 w 883066"/>
              <a:gd name="connsiteY42" fmla="*/ 632389 h 774819"/>
              <a:gd name="connsiteX43" fmla="*/ 791911 w 883066"/>
              <a:gd name="connsiteY43" fmla="*/ 609600 h 774819"/>
              <a:gd name="connsiteX44" fmla="*/ 803305 w 883066"/>
              <a:gd name="connsiteY44" fmla="*/ 586812 h 774819"/>
              <a:gd name="connsiteX45" fmla="*/ 817548 w 883066"/>
              <a:gd name="connsiteY45" fmla="*/ 583963 h 774819"/>
              <a:gd name="connsiteX46" fmla="*/ 837488 w 883066"/>
              <a:gd name="connsiteY46" fmla="*/ 583963 h 774819"/>
              <a:gd name="connsiteX47" fmla="*/ 848883 w 883066"/>
              <a:gd name="connsiteY47" fmla="*/ 555477 h 774819"/>
              <a:gd name="connsiteX48" fmla="*/ 846034 w 883066"/>
              <a:gd name="connsiteY48" fmla="*/ 541234 h 774819"/>
              <a:gd name="connsiteX49" fmla="*/ 806154 w 883066"/>
              <a:gd name="connsiteY49" fmla="*/ 529840 h 774819"/>
              <a:gd name="connsiteX50" fmla="*/ 771970 w 883066"/>
              <a:gd name="connsiteY50" fmla="*/ 555477 h 774819"/>
              <a:gd name="connsiteX51" fmla="*/ 752030 w 883066"/>
              <a:gd name="connsiteY51" fmla="*/ 544083 h 774819"/>
              <a:gd name="connsiteX52" fmla="*/ 740636 w 883066"/>
              <a:gd name="connsiteY52" fmla="*/ 515597 h 774819"/>
              <a:gd name="connsiteX53" fmla="*/ 709301 w 883066"/>
              <a:gd name="connsiteY53" fmla="*/ 518445 h 774819"/>
              <a:gd name="connsiteX54" fmla="*/ 712150 w 883066"/>
              <a:gd name="connsiteY54" fmla="*/ 546931 h 774819"/>
              <a:gd name="connsiteX55" fmla="*/ 675118 w 883066"/>
              <a:gd name="connsiteY55" fmla="*/ 566872 h 774819"/>
              <a:gd name="connsiteX56" fmla="*/ 655178 w 883066"/>
              <a:gd name="connsiteY56" fmla="*/ 566872 h 774819"/>
              <a:gd name="connsiteX57" fmla="*/ 632389 w 883066"/>
              <a:gd name="connsiteY57" fmla="*/ 558326 h 774819"/>
              <a:gd name="connsiteX58" fmla="*/ 635238 w 883066"/>
              <a:gd name="connsiteY58" fmla="*/ 529840 h 774819"/>
              <a:gd name="connsiteX59" fmla="*/ 603903 w 883066"/>
              <a:gd name="connsiteY59" fmla="*/ 498505 h 774819"/>
              <a:gd name="connsiteX60" fmla="*/ 620995 w 883066"/>
              <a:gd name="connsiteY60" fmla="*/ 487111 h 774819"/>
              <a:gd name="connsiteX61" fmla="*/ 660875 w 883066"/>
              <a:gd name="connsiteY61" fmla="*/ 492808 h 774819"/>
              <a:gd name="connsiteX62" fmla="*/ 683664 w 883066"/>
              <a:gd name="connsiteY62" fmla="*/ 472868 h 774819"/>
              <a:gd name="connsiteX63" fmla="*/ 729241 w 883066"/>
              <a:gd name="connsiteY63" fmla="*/ 487111 h 774819"/>
              <a:gd name="connsiteX64" fmla="*/ 729241 w 883066"/>
              <a:gd name="connsiteY64" fmla="*/ 487111 h 774819"/>
              <a:gd name="connsiteX65" fmla="*/ 766273 w 883066"/>
              <a:gd name="connsiteY65" fmla="*/ 495657 h 774819"/>
              <a:gd name="connsiteX66" fmla="*/ 766273 w 883066"/>
              <a:gd name="connsiteY66" fmla="*/ 455776 h 774819"/>
              <a:gd name="connsiteX67" fmla="*/ 734939 w 883066"/>
              <a:gd name="connsiteY67" fmla="*/ 444382 h 774819"/>
              <a:gd name="connsiteX68" fmla="*/ 734939 w 883066"/>
              <a:gd name="connsiteY68" fmla="*/ 378864 h 774819"/>
              <a:gd name="connsiteX69" fmla="*/ 723544 w 883066"/>
              <a:gd name="connsiteY69" fmla="*/ 356075 h 774819"/>
              <a:gd name="connsiteX70" fmla="*/ 438684 w 883066"/>
              <a:gd name="connsiteY70" fmla="*/ 381713 h 774819"/>
              <a:gd name="connsiteX71" fmla="*/ 444382 w 883066"/>
              <a:gd name="connsiteY71" fmla="*/ 273466 h 774819"/>
              <a:gd name="connsiteX72" fmla="*/ 492808 w 883066"/>
              <a:gd name="connsiteY72" fmla="*/ 202251 h 774819"/>
              <a:gd name="connsiteX73" fmla="*/ 481413 w 883066"/>
              <a:gd name="connsiteY73" fmla="*/ 150976 h 774819"/>
              <a:gd name="connsiteX74" fmla="*/ 495656 w 883066"/>
              <a:gd name="connsiteY74" fmla="*/ 119642 h 774819"/>
              <a:gd name="connsiteX75" fmla="*/ 475716 w 883066"/>
              <a:gd name="connsiteY75" fmla="*/ 0 h 774819"/>
              <a:gd name="connsiteX76" fmla="*/ 0 w 883066"/>
              <a:gd name="connsiteY76" fmla="*/ 62670 h 774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3066" h="774819">
                <a:moveTo>
                  <a:pt x="0" y="62670"/>
                </a:moveTo>
                <a:lnTo>
                  <a:pt x="14243" y="188008"/>
                </a:lnTo>
                <a:lnTo>
                  <a:pt x="17092" y="253526"/>
                </a:lnTo>
                <a:lnTo>
                  <a:pt x="39881" y="313346"/>
                </a:lnTo>
                <a:lnTo>
                  <a:pt x="76912" y="361772"/>
                </a:lnTo>
                <a:lnTo>
                  <a:pt x="108247" y="450079"/>
                </a:lnTo>
                <a:lnTo>
                  <a:pt x="79761" y="526991"/>
                </a:lnTo>
                <a:lnTo>
                  <a:pt x="82610" y="561174"/>
                </a:lnTo>
                <a:cubicBezTo>
                  <a:pt x="82904" y="579215"/>
                  <a:pt x="83197" y="597257"/>
                  <a:pt x="83491" y="615298"/>
                </a:cubicBezTo>
                <a:lnTo>
                  <a:pt x="84178" y="697179"/>
                </a:lnTo>
                <a:lnTo>
                  <a:pt x="136733" y="686513"/>
                </a:lnTo>
                <a:lnTo>
                  <a:pt x="182311" y="669421"/>
                </a:lnTo>
                <a:lnTo>
                  <a:pt x="236434" y="677967"/>
                </a:lnTo>
                <a:lnTo>
                  <a:pt x="296254" y="703604"/>
                </a:lnTo>
                <a:lnTo>
                  <a:pt x="358924" y="703604"/>
                </a:lnTo>
                <a:lnTo>
                  <a:pt x="361772" y="660875"/>
                </a:lnTo>
                <a:lnTo>
                  <a:pt x="387410" y="646632"/>
                </a:lnTo>
                <a:lnTo>
                  <a:pt x="424441" y="649481"/>
                </a:lnTo>
                <a:lnTo>
                  <a:pt x="447230" y="658027"/>
                </a:lnTo>
                <a:lnTo>
                  <a:pt x="492808" y="692210"/>
                </a:lnTo>
                <a:lnTo>
                  <a:pt x="501354" y="649481"/>
                </a:lnTo>
                <a:lnTo>
                  <a:pt x="467170" y="612449"/>
                </a:lnTo>
                <a:lnTo>
                  <a:pt x="458625" y="595357"/>
                </a:lnTo>
                <a:lnTo>
                  <a:pt x="472868" y="589660"/>
                </a:lnTo>
                <a:lnTo>
                  <a:pt x="492808" y="592509"/>
                </a:lnTo>
                <a:lnTo>
                  <a:pt x="535537" y="643784"/>
                </a:lnTo>
                <a:lnTo>
                  <a:pt x="524142" y="675118"/>
                </a:lnTo>
                <a:lnTo>
                  <a:pt x="529840" y="746333"/>
                </a:lnTo>
                <a:lnTo>
                  <a:pt x="589660" y="774819"/>
                </a:lnTo>
                <a:lnTo>
                  <a:pt x="620995" y="732090"/>
                </a:lnTo>
                <a:lnTo>
                  <a:pt x="683664" y="746333"/>
                </a:lnTo>
                <a:lnTo>
                  <a:pt x="709301" y="717847"/>
                </a:lnTo>
                <a:lnTo>
                  <a:pt x="700755" y="663724"/>
                </a:lnTo>
                <a:lnTo>
                  <a:pt x="680815" y="640935"/>
                </a:lnTo>
                <a:lnTo>
                  <a:pt x="683664" y="618146"/>
                </a:lnTo>
                <a:lnTo>
                  <a:pt x="734939" y="646632"/>
                </a:lnTo>
                <a:lnTo>
                  <a:pt x="757727" y="683664"/>
                </a:lnTo>
                <a:lnTo>
                  <a:pt x="803305" y="695058"/>
                </a:lnTo>
                <a:lnTo>
                  <a:pt x="848883" y="734939"/>
                </a:lnTo>
                <a:lnTo>
                  <a:pt x="883066" y="714999"/>
                </a:lnTo>
                <a:lnTo>
                  <a:pt x="883066" y="689361"/>
                </a:lnTo>
                <a:lnTo>
                  <a:pt x="846034" y="646632"/>
                </a:lnTo>
                <a:lnTo>
                  <a:pt x="817548" y="632389"/>
                </a:lnTo>
                <a:lnTo>
                  <a:pt x="791911" y="609600"/>
                </a:lnTo>
                <a:lnTo>
                  <a:pt x="803305" y="586812"/>
                </a:lnTo>
                <a:lnTo>
                  <a:pt x="817548" y="583963"/>
                </a:lnTo>
                <a:lnTo>
                  <a:pt x="837488" y="583963"/>
                </a:lnTo>
                <a:lnTo>
                  <a:pt x="848883" y="555477"/>
                </a:lnTo>
                <a:lnTo>
                  <a:pt x="846034" y="541234"/>
                </a:lnTo>
                <a:lnTo>
                  <a:pt x="806154" y="529840"/>
                </a:lnTo>
                <a:lnTo>
                  <a:pt x="771970" y="555477"/>
                </a:lnTo>
                <a:lnTo>
                  <a:pt x="752030" y="544083"/>
                </a:lnTo>
                <a:lnTo>
                  <a:pt x="740636" y="515597"/>
                </a:lnTo>
                <a:lnTo>
                  <a:pt x="709301" y="518445"/>
                </a:lnTo>
                <a:lnTo>
                  <a:pt x="712150" y="546931"/>
                </a:lnTo>
                <a:lnTo>
                  <a:pt x="675118" y="566872"/>
                </a:lnTo>
                <a:lnTo>
                  <a:pt x="655178" y="566872"/>
                </a:lnTo>
                <a:lnTo>
                  <a:pt x="632389" y="558326"/>
                </a:lnTo>
                <a:lnTo>
                  <a:pt x="635238" y="529840"/>
                </a:lnTo>
                <a:lnTo>
                  <a:pt x="603903" y="498505"/>
                </a:lnTo>
                <a:lnTo>
                  <a:pt x="620995" y="487111"/>
                </a:lnTo>
                <a:lnTo>
                  <a:pt x="660875" y="492808"/>
                </a:lnTo>
                <a:lnTo>
                  <a:pt x="683664" y="472868"/>
                </a:lnTo>
                <a:lnTo>
                  <a:pt x="729241" y="487111"/>
                </a:lnTo>
                <a:lnTo>
                  <a:pt x="729241" y="487111"/>
                </a:lnTo>
                <a:lnTo>
                  <a:pt x="766273" y="495657"/>
                </a:lnTo>
                <a:lnTo>
                  <a:pt x="766273" y="455776"/>
                </a:lnTo>
                <a:lnTo>
                  <a:pt x="734939" y="444382"/>
                </a:lnTo>
                <a:lnTo>
                  <a:pt x="734939" y="378864"/>
                </a:lnTo>
                <a:lnTo>
                  <a:pt x="723544" y="356075"/>
                </a:lnTo>
                <a:lnTo>
                  <a:pt x="438684" y="381713"/>
                </a:lnTo>
                <a:lnTo>
                  <a:pt x="444382" y="273466"/>
                </a:lnTo>
                <a:lnTo>
                  <a:pt x="492808" y="202251"/>
                </a:lnTo>
                <a:lnTo>
                  <a:pt x="481413" y="150976"/>
                </a:lnTo>
                <a:lnTo>
                  <a:pt x="495656" y="119642"/>
                </a:lnTo>
                <a:lnTo>
                  <a:pt x="475716" y="0"/>
                </a:lnTo>
                <a:lnTo>
                  <a:pt x="0" y="62670"/>
                </a:lnTo>
                <a:close/>
              </a:path>
            </a:pathLst>
          </a:custGeom>
          <a:solidFill>
            <a:schemeClr val="accent4"/>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50" name="Freeform 33">
            <a:extLst>
              <a:ext uri="{FF2B5EF4-FFF2-40B4-BE49-F238E27FC236}">
                <a16:creationId xmlns:a16="http://schemas.microsoft.com/office/drawing/2014/main" id="{FAA050E4-51D1-4691-ADC3-D3021C489306}"/>
              </a:ext>
            </a:extLst>
          </p:cNvPr>
          <p:cNvSpPr/>
          <p:nvPr/>
        </p:nvSpPr>
        <p:spPr>
          <a:xfrm>
            <a:off x="7815160" y="3373933"/>
            <a:ext cx="736910" cy="571969"/>
          </a:xfrm>
          <a:custGeom>
            <a:avLst/>
            <a:gdLst>
              <a:gd name="connsiteX0" fmla="*/ 0 w 1379716"/>
              <a:gd name="connsiteY0" fmla="*/ 183962 h 1074014"/>
              <a:gd name="connsiteX1" fmla="*/ 27054 w 1379716"/>
              <a:gd name="connsiteY1" fmla="*/ 302996 h 1074014"/>
              <a:gd name="connsiteX2" fmla="*/ 48696 w 1379716"/>
              <a:gd name="connsiteY2" fmla="*/ 294880 h 1074014"/>
              <a:gd name="connsiteX3" fmla="*/ 64928 w 1379716"/>
              <a:gd name="connsiteY3" fmla="*/ 278648 h 1074014"/>
              <a:gd name="connsiteX4" fmla="*/ 70339 w 1379716"/>
              <a:gd name="connsiteY4" fmla="*/ 246185 h 1074014"/>
              <a:gd name="connsiteX5" fmla="*/ 105508 w 1379716"/>
              <a:gd name="connsiteY5" fmla="*/ 246185 h 1074014"/>
              <a:gd name="connsiteX6" fmla="*/ 135267 w 1379716"/>
              <a:gd name="connsiteY6" fmla="*/ 265122 h 1074014"/>
              <a:gd name="connsiteX7" fmla="*/ 208310 w 1379716"/>
              <a:gd name="connsiteY7" fmla="*/ 238069 h 1074014"/>
              <a:gd name="connsiteX8" fmla="*/ 257006 w 1379716"/>
              <a:gd name="connsiteY8" fmla="*/ 257006 h 1074014"/>
              <a:gd name="connsiteX9" fmla="*/ 281354 w 1379716"/>
              <a:gd name="connsiteY9" fmla="*/ 257006 h 1074014"/>
              <a:gd name="connsiteX10" fmla="*/ 327345 w 1379716"/>
              <a:gd name="connsiteY10" fmla="*/ 243479 h 1074014"/>
              <a:gd name="connsiteX11" fmla="*/ 348987 w 1379716"/>
              <a:gd name="connsiteY11" fmla="*/ 267827 h 1074014"/>
              <a:gd name="connsiteX12" fmla="*/ 351693 w 1379716"/>
              <a:gd name="connsiteY12" fmla="*/ 292175 h 1074014"/>
              <a:gd name="connsiteX13" fmla="*/ 373335 w 1379716"/>
              <a:gd name="connsiteY13" fmla="*/ 297586 h 1074014"/>
              <a:gd name="connsiteX14" fmla="*/ 416621 w 1379716"/>
              <a:gd name="connsiteY14" fmla="*/ 338166 h 1074014"/>
              <a:gd name="connsiteX15" fmla="*/ 435558 w 1379716"/>
              <a:gd name="connsiteY15" fmla="*/ 319228 h 1074014"/>
              <a:gd name="connsiteX16" fmla="*/ 478843 w 1379716"/>
              <a:gd name="connsiteY16" fmla="*/ 321934 h 1074014"/>
              <a:gd name="connsiteX17" fmla="*/ 541065 w 1379716"/>
              <a:gd name="connsiteY17" fmla="*/ 278648 h 1074014"/>
              <a:gd name="connsiteX18" fmla="*/ 554592 w 1379716"/>
              <a:gd name="connsiteY18" fmla="*/ 246185 h 1074014"/>
              <a:gd name="connsiteX19" fmla="*/ 578940 w 1379716"/>
              <a:gd name="connsiteY19" fmla="*/ 227247 h 1074014"/>
              <a:gd name="connsiteX20" fmla="*/ 646573 w 1379716"/>
              <a:gd name="connsiteY20" fmla="*/ 238069 h 1074014"/>
              <a:gd name="connsiteX21" fmla="*/ 692564 w 1379716"/>
              <a:gd name="connsiteY21" fmla="*/ 265122 h 1074014"/>
              <a:gd name="connsiteX22" fmla="*/ 711501 w 1379716"/>
              <a:gd name="connsiteY22" fmla="*/ 324639 h 1074014"/>
              <a:gd name="connsiteX23" fmla="*/ 825125 w 1379716"/>
              <a:gd name="connsiteY23" fmla="*/ 376040 h 1074014"/>
              <a:gd name="connsiteX24" fmla="*/ 854883 w 1379716"/>
              <a:gd name="connsiteY24" fmla="*/ 435557 h 1074014"/>
              <a:gd name="connsiteX25" fmla="*/ 862999 w 1379716"/>
              <a:gd name="connsiteY25" fmla="*/ 568118 h 1074014"/>
              <a:gd name="connsiteX26" fmla="*/ 887347 w 1379716"/>
              <a:gd name="connsiteY26" fmla="*/ 611403 h 1074014"/>
              <a:gd name="connsiteX27" fmla="*/ 906284 w 1379716"/>
              <a:gd name="connsiteY27" fmla="*/ 592466 h 1074014"/>
              <a:gd name="connsiteX28" fmla="*/ 933338 w 1379716"/>
              <a:gd name="connsiteY28" fmla="*/ 624930 h 1074014"/>
              <a:gd name="connsiteX29" fmla="*/ 919811 w 1379716"/>
              <a:gd name="connsiteY29" fmla="*/ 662805 h 1074014"/>
              <a:gd name="connsiteX30" fmla="*/ 919811 w 1379716"/>
              <a:gd name="connsiteY30" fmla="*/ 684447 h 1074014"/>
              <a:gd name="connsiteX31" fmla="*/ 1009087 w 1379716"/>
              <a:gd name="connsiteY31" fmla="*/ 773723 h 1074014"/>
              <a:gd name="connsiteX32" fmla="*/ 1022613 w 1379716"/>
              <a:gd name="connsiteY32" fmla="*/ 754786 h 1074014"/>
              <a:gd name="connsiteX33" fmla="*/ 1030729 w 1379716"/>
              <a:gd name="connsiteY33" fmla="*/ 754786 h 1074014"/>
              <a:gd name="connsiteX34" fmla="*/ 1038845 w 1379716"/>
              <a:gd name="connsiteY34" fmla="*/ 787250 h 1074014"/>
              <a:gd name="connsiteX35" fmla="*/ 1068604 w 1379716"/>
              <a:gd name="connsiteY35" fmla="*/ 819714 h 1074014"/>
              <a:gd name="connsiteX36" fmla="*/ 1068604 w 1379716"/>
              <a:gd name="connsiteY36" fmla="*/ 844061 h 1074014"/>
              <a:gd name="connsiteX37" fmla="*/ 1106478 w 1379716"/>
              <a:gd name="connsiteY37" fmla="*/ 881936 h 1074014"/>
              <a:gd name="connsiteX38" fmla="*/ 1120005 w 1379716"/>
              <a:gd name="connsiteY38" fmla="*/ 922516 h 1074014"/>
              <a:gd name="connsiteX39" fmla="*/ 1152469 w 1379716"/>
              <a:gd name="connsiteY39" fmla="*/ 944158 h 1074014"/>
              <a:gd name="connsiteX40" fmla="*/ 1176817 w 1379716"/>
              <a:gd name="connsiteY40" fmla="*/ 941453 h 1074014"/>
              <a:gd name="connsiteX41" fmla="*/ 1211986 w 1379716"/>
              <a:gd name="connsiteY41" fmla="*/ 998265 h 1074014"/>
              <a:gd name="connsiteX42" fmla="*/ 1241745 w 1379716"/>
              <a:gd name="connsiteY42" fmla="*/ 1014497 h 1074014"/>
              <a:gd name="connsiteX43" fmla="*/ 1260682 w 1379716"/>
              <a:gd name="connsiteY43" fmla="*/ 1030729 h 1074014"/>
              <a:gd name="connsiteX44" fmla="*/ 1266093 w 1379716"/>
              <a:gd name="connsiteY44" fmla="*/ 1038845 h 1074014"/>
              <a:gd name="connsiteX45" fmla="*/ 1252566 w 1379716"/>
              <a:gd name="connsiteY45" fmla="*/ 1046961 h 1074014"/>
              <a:gd name="connsiteX46" fmla="*/ 1247155 w 1379716"/>
              <a:gd name="connsiteY46" fmla="*/ 1055077 h 1074014"/>
              <a:gd name="connsiteX47" fmla="*/ 1268798 w 1379716"/>
              <a:gd name="connsiteY47" fmla="*/ 1074014 h 1074014"/>
              <a:gd name="connsiteX48" fmla="*/ 1282325 w 1379716"/>
              <a:gd name="connsiteY48" fmla="*/ 1068603 h 1074014"/>
              <a:gd name="connsiteX49" fmla="*/ 1298557 w 1379716"/>
              <a:gd name="connsiteY49" fmla="*/ 1052371 h 1074014"/>
              <a:gd name="connsiteX50" fmla="*/ 1314789 w 1379716"/>
              <a:gd name="connsiteY50" fmla="*/ 1033434 h 1074014"/>
              <a:gd name="connsiteX51" fmla="*/ 1341842 w 1379716"/>
              <a:gd name="connsiteY51" fmla="*/ 1038845 h 1074014"/>
              <a:gd name="connsiteX52" fmla="*/ 1349958 w 1379716"/>
              <a:gd name="connsiteY52" fmla="*/ 1014497 h 1074014"/>
              <a:gd name="connsiteX53" fmla="*/ 1363484 w 1379716"/>
              <a:gd name="connsiteY53" fmla="*/ 979328 h 1074014"/>
              <a:gd name="connsiteX54" fmla="*/ 1355368 w 1379716"/>
              <a:gd name="connsiteY54" fmla="*/ 949569 h 1074014"/>
              <a:gd name="connsiteX55" fmla="*/ 1360779 w 1379716"/>
              <a:gd name="connsiteY55" fmla="*/ 925221 h 1074014"/>
              <a:gd name="connsiteX56" fmla="*/ 1368895 w 1379716"/>
              <a:gd name="connsiteY56" fmla="*/ 890052 h 1074014"/>
              <a:gd name="connsiteX57" fmla="*/ 1379716 w 1379716"/>
              <a:gd name="connsiteY57" fmla="*/ 830535 h 1074014"/>
              <a:gd name="connsiteX58" fmla="*/ 1377011 w 1379716"/>
              <a:gd name="connsiteY58" fmla="*/ 752080 h 1074014"/>
              <a:gd name="connsiteX59" fmla="*/ 1352663 w 1379716"/>
              <a:gd name="connsiteY59" fmla="*/ 673626 h 1074014"/>
              <a:gd name="connsiteX60" fmla="*/ 1325610 w 1379716"/>
              <a:gd name="connsiteY60" fmla="*/ 614109 h 1074014"/>
              <a:gd name="connsiteX61" fmla="*/ 1328315 w 1379716"/>
              <a:gd name="connsiteY61" fmla="*/ 603287 h 1074014"/>
              <a:gd name="connsiteX62" fmla="*/ 1306673 w 1379716"/>
              <a:gd name="connsiteY62" fmla="*/ 560002 h 1074014"/>
              <a:gd name="connsiteX63" fmla="*/ 1266093 w 1379716"/>
              <a:gd name="connsiteY63" fmla="*/ 508601 h 1074014"/>
              <a:gd name="connsiteX64" fmla="*/ 1195754 w 1379716"/>
              <a:gd name="connsiteY64" fmla="*/ 403093 h 1074014"/>
              <a:gd name="connsiteX65" fmla="*/ 1184933 w 1379716"/>
              <a:gd name="connsiteY65" fmla="*/ 378745 h 1074014"/>
              <a:gd name="connsiteX66" fmla="*/ 1203870 w 1379716"/>
              <a:gd name="connsiteY66" fmla="*/ 373335 h 1074014"/>
              <a:gd name="connsiteX67" fmla="*/ 1230923 w 1379716"/>
              <a:gd name="connsiteY67" fmla="*/ 392272 h 1074014"/>
              <a:gd name="connsiteX68" fmla="*/ 1257977 w 1379716"/>
              <a:gd name="connsiteY68" fmla="*/ 470727 h 1074014"/>
              <a:gd name="connsiteX69" fmla="*/ 1217397 w 1379716"/>
              <a:gd name="connsiteY69" fmla="*/ 362514 h 1074014"/>
              <a:gd name="connsiteX70" fmla="*/ 1138942 w 1379716"/>
              <a:gd name="connsiteY70" fmla="*/ 286764 h 1074014"/>
              <a:gd name="connsiteX71" fmla="*/ 1117300 w 1379716"/>
              <a:gd name="connsiteY71" fmla="*/ 224542 h 1074014"/>
              <a:gd name="connsiteX72" fmla="*/ 1076720 w 1379716"/>
              <a:gd name="connsiteY72" fmla="*/ 175846 h 1074014"/>
              <a:gd name="connsiteX73" fmla="*/ 1057783 w 1379716"/>
              <a:gd name="connsiteY73" fmla="*/ 129856 h 1074014"/>
              <a:gd name="connsiteX74" fmla="*/ 1028024 w 1379716"/>
              <a:gd name="connsiteY74" fmla="*/ 67633 h 1074014"/>
              <a:gd name="connsiteX75" fmla="*/ 1011792 w 1379716"/>
              <a:gd name="connsiteY75" fmla="*/ 81160 h 1074014"/>
              <a:gd name="connsiteX76" fmla="*/ 1017203 w 1379716"/>
              <a:gd name="connsiteY76" fmla="*/ 119034 h 1074014"/>
              <a:gd name="connsiteX77" fmla="*/ 1025319 w 1379716"/>
              <a:gd name="connsiteY77" fmla="*/ 148793 h 1074014"/>
              <a:gd name="connsiteX78" fmla="*/ 1025319 w 1379716"/>
              <a:gd name="connsiteY78" fmla="*/ 165025 h 1074014"/>
              <a:gd name="connsiteX79" fmla="*/ 995560 w 1379716"/>
              <a:gd name="connsiteY79" fmla="*/ 143382 h 1074014"/>
              <a:gd name="connsiteX80" fmla="*/ 990149 w 1379716"/>
              <a:gd name="connsiteY80" fmla="*/ 110918 h 1074014"/>
              <a:gd name="connsiteX81" fmla="*/ 987444 w 1379716"/>
              <a:gd name="connsiteY81" fmla="*/ 83865 h 1074014"/>
              <a:gd name="connsiteX82" fmla="*/ 1006381 w 1379716"/>
              <a:gd name="connsiteY82" fmla="*/ 54106 h 1074014"/>
              <a:gd name="connsiteX83" fmla="*/ 1025319 w 1379716"/>
              <a:gd name="connsiteY83" fmla="*/ 13527 h 1074014"/>
              <a:gd name="connsiteX84" fmla="*/ 968507 w 1379716"/>
              <a:gd name="connsiteY84" fmla="*/ 13527 h 1074014"/>
              <a:gd name="connsiteX85" fmla="*/ 941454 w 1379716"/>
              <a:gd name="connsiteY85" fmla="*/ 0 h 1074014"/>
              <a:gd name="connsiteX86" fmla="*/ 917106 w 1379716"/>
              <a:gd name="connsiteY86" fmla="*/ 18937 h 1074014"/>
              <a:gd name="connsiteX87" fmla="*/ 911695 w 1379716"/>
              <a:gd name="connsiteY87" fmla="*/ 97392 h 1074014"/>
              <a:gd name="connsiteX88" fmla="*/ 862999 w 1379716"/>
              <a:gd name="connsiteY88" fmla="*/ 81160 h 1074014"/>
              <a:gd name="connsiteX89" fmla="*/ 465316 w 1379716"/>
              <a:gd name="connsiteY89" fmla="*/ 119034 h 1074014"/>
              <a:gd name="connsiteX90" fmla="*/ 392273 w 1379716"/>
              <a:gd name="connsiteY90" fmla="*/ 91981 h 1074014"/>
              <a:gd name="connsiteX91" fmla="*/ 0 w 1379716"/>
              <a:gd name="connsiteY91" fmla="*/ 183962 h 1074014"/>
              <a:gd name="connsiteX0" fmla="*/ 0 w 1379716"/>
              <a:gd name="connsiteY0" fmla="*/ 184734 h 1074786"/>
              <a:gd name="connsiteX1" fmla="*/ 27054 w 1379716"/>
              <a:gd name="connsiteY1" fmla="*/ 303768 h 1074786"/>
              <a:gd name="connsiteX2" fmla="*/ 48696 w 1379716"/>
              <a:gd name="connsiteY2" fmla="*/ 295652 h 1074786"/>
              <a:gd name="connsiteX3" fmla="*/ 64928 w 1379716"/>
              <a:gd name="connsiteY3" fmla="*/ 279420 h 1074786"/>
              <a:gd name="connsiteX4" fmla="*/ 70339 w 1379716"/>
              <a:gd name="connsiteY4" fmla="*/ 246957 h 1074786"/>
              <a:gd name="connsiteX5" fmla="*/ 105508 w 1379716"/>
              <a:gd name="connsiteY5" fmla="*/ 246957 h 1074786"/>
              <a:gd name="connsiteX6" fmla="*/ 135267 w 1379716"/>
              <a:gd name="connsiteY6" fmla="*/ 265894 h 1074786"/>
              <a:gd name="connsiteX7" fmla="*/ 208310 w 1379716"/>
              <a:gd name="connsiteY7" fmla="*/ 238841 h 1074786"/>
              <a:gd name="connsiteX8" fmla="*/ 257006 w 1379716"/>
              <a:gd name="connsiteY8" fmla="*/ 257778 h 1074786"/>
              <a:gd name="connsiteX9" fmla="*/ 281354 w 1379716"/>
              <a:gd name="connsiteY9" fmla="*/ 257778 h 1074786"/>
              <a:gd name="connsiteX10" fmla="*/ 327345 w 1379716"/>
              <a:gd name="connsiteY10" fmla="*/ 244251 h 1074786"/>
              <a:gd name="connsiteX11" fmla="*/ 348987 w 1379716"/>
              <a:gd name="connsiteY11" fmla="*/ 268599 h 1074786"/>
              <a:gd name="connsiteX12" fmla="*/ 351693 w 1379716"/>
              <a:gd name="connsiteY12" fmla="*/ 292947 h 1074786"/>
              <a:gd name="connsiteX13" fmla="*/ 373335 w 1379716"/>
              <a:gd name="connsiteY13" fmla="*/ 298358 h 1074786"/>
              <a:gd name="connsiteX14" fmla="*/ 416621 w 1379716"/>
              <a:gd name="connsiteY14" fmla="*/ 338938 h 1074786"/>
              <a:gd name="connsiteX15" fmla="*/ 435558 w 1379716"/>
              <a:gd name="connsiteY15" fmla="*/ 320000 h 1074786"/>
              <a:gd name="connsiteX16" fmla="*/ 478843 w 1379716"/>
              <a:gd name="connsiteY16" fmla="*/ 322706 h 1074786"/>
              <a:gd name="connsiteX17" fmla="*/ 541065 w 1379716"/>
              <a:gd name="connsiteY17" fmla="*/ 279420 h 1074786"/>
              <a:gd name="connsiteX18" fmla="*/ 554592 w 1379716"/>
              <a:gd name="connsiteY18" fmla="*/ 246957 h 1074786"/>
              <a:gd name="connsiteX19" fmla="*/ 578940 w 1379716"/>
              <a:gd name="connsiteY19" fmla="*/ 228019 h 1074786"/>
              <a:gd name="connsiteX20" fmla="*/ 646573 w 1379716"/>
              <a:gd name="connsiteY20" fmla="*/ 238841 h 1074786"/>
              <a:gd name="connsiteX21" fmla="*/ 692564 w 1379716"/>
              <a:gd name="connsiteY21" fmla="*/ 265894 h 1074786"/>
              <a:gd name="connsiteX22" fmla="*/ 711501 w 1379716"/>
              <a:gd name="connsiteY22" fmla="*/ 325411 h 1074786"/>
              <a:gd name="connsiteX23" fmla="*/ 825125 w 1379716"/>
              <a:gd name="connsiteY23" fmla="*/ 376812 h 1074786"/>
              <a:gd name="connsiteX24" fmla="*/ 854883 w 1379716"/>
              <a:gd name="connsiteY24" fmla="*/ 436329 h 1074786"/>
              <a:gd name="connsiteX25" fmla="*/ 862999 w 1379716"/>
              <a:gd name="connsiteY25" fmla="*/ 568890 h 1074786"/>
              <a:gd name="connsiteX26" fmla="*/ 887347 w 1379716"/>
              <a:gd name="connsiteY26" fmla="*/ 612175 h 1074786"/>
              <a:gd name="connsiteX27" fmla="*/ 906284 w 1379716"/>
              <a:gd name="connsiteY27" fmla="*/ 593238 h 1074786"/>
              <a:gd name="connsiteX28" fmla="*/ 933338 w 1379716"/>
              <a:gd name="connsiteY28" fmla="*/ 625702 h 1074786"/>
              <a:gd name="connsiteX29" fmla="*/ 919811 w 1379716"/>
              <a:gd name="connsiteY29" fmla="*/ 663577 h 1074786"/>
              <a:gd name="connsiteX30" fmla="*/ 919811 w 1379716"/>
              <a:gd name="connsiteY30" fmla="*/ 685219 h 1074786"/>
              <a:gd name="connsiteX31" fmla="*/ 1009087 w 1379716"/>
              <a:gd name="connsiteY31" fmla="*/ 774495 h 1074786"/>
              <a:gd name="connsiteX32" fmla="*/ 1022613 w 1379716"/>
              <a:gd name="connsiteY32" fmla="*/ 755558 h 1074786"/>
              <a:gd name="connsiteX33" fmla="*/ 1030729 w 1379716"/>
              <a:gd name="connsiteY33" fmla="*/ 755558 h 1074786"/>
              <a:gd name="connsiteX34" fmla="*/ 1038845 w 1379716"/>
              <a:gd name="connsiteY34" fmla="*/ 788022 h 1074786"/>
              <a:gd name="connsiteX35" fmla="*/ 1068604 w 1379716"/>
              <a:gd name="connsiteY35" fmla="*/ 820486 h 1074786"/>
              <a:gd name="connsiteX36" fmla="*/ 1068604 w 1379716"/>
              <a:gd name="connsiteY36" fmla="*/ 844833 h 1074786"/>
              <a:gd name="connsiteX37" fmla="*/ 1106478 w 1379716"/>
              <a:gd name="connsiteY37" fmla="*/ 882708 h 1074786"/>
              <a:gd name="connsiteX38" fmla="*/ 1120005 w 1379716"/>
              <a:gd name="connsiteY38" fmla="*/ 923288 h 1074786"/>
              <a:gd name="connsiteX39" fmla="*/ 1152469 w 1379716"/>
              <a:gd name="connsiteY39" fmla="*/ 944930 h 1074786"/>
              <a:gd name="connsiteX40" fmla="*/ 1176817 w 1379716"/>
              <a:gd name="connsiteY40" fmla="*/ 942225 h 1074786"/>
              <a:gd name="connsiteX41" fmla="*/ 1211986 w 1379716"/>
              <a:gd name="connsiteY41" fmla="*/ 999037 h 1074786"/>
              <a:gd name="connsiteX42" fmla="*/ 1241745 w 1379716"/>
              <a:gd name="connsiteY42" fmla="*/ 1015269 h 1074786"/>
              <a:gd name="connsiteX43" fmla="*/ 1260682 w 1379716"/>
              <a:gd name="connsiteY43" fmla="*/ 1031501 h 1074786"/>
              <a:gd name="connsiteX44" fmla="*/ 1266093 w 1379716"/>
              <a:gd name="connsiteY44" fmla="*/ 1039617 h 1074786"/>
              <a:gd name="connsiteX45" fmla="*/ 1252566 w 1379716"/>
              <a:gd name="connsiteY45" fmla="*/ 1047733 h 1074786"/>
              <a:gd name="connsiteX46" fmla="*/ 1247155 w 1379716"/>
              <a:gd name="connsiteY46" fmla="*/ 1055849 h 1074786"/>
              <a:gd name="connsiteX47" fmla="*/ 1268798 w 1379716"/>
              <a:gd name="connsiteY47" fmla="*/ 1074786 h 1074786"/>
              <a:gd name="connsiteX48" fmla="*/ 1282325 w 1379716"/>
              <a:gd name="connsiteY48" fmla="*/ 1069375 h 1074786"/>
              <a:gd name="connsiteX49" fmla="*/ 1298557 w 1379716"/>
              <a:gd name="connsiteY49" fmla="*/ 1053143 h 1074786"/>
              <a:gd name="connsiteX50" fmla="*/ 1314789 w 1379716"/>
              <a:gd name="connsiteY50" fmla="*/ 1034206 h 1074786"/>
              <a:gd name="connsiteX51" fmla="*/ 1341842 w 1379716"/>
              <a:gd name="connsiteY51" fmla="*/ 1039617 h 1074786"/>
              <a:gd name="connsiteX52" fmla="*/ 1349958 w 1379716"/>
              <a:gd name="connsiteY52" fmla="*/ 1015269 h 1074786"/>
              <a:gd name="connsiteX53" fmla="*/ 1363484 w 1379716"/>
              <a:gd name="connsiteY53" fmla="*/ 980100 h 1074786"/>
              <a:gd name="connsiteX54" fmla="*/ 1355368 w 1379716"/>
              <a:gd name="connsiteY54" fmla="*/ 950341 h 1074786"/>
              <a:gd name="connsiteX55" fmla="*/ 1360779 w 1379716"/>
              <a:gd name="connsiteY55" fmla="*/ 925993 h 1074786"/>
              <a:gd name="connsiteX56" fmla="*/ 1368895 w 1379716"/>
              <a:gd name="connsiteY56" fmla="*/ 890824 h 1074786"/>
              <a:gd name="connsiteX57" fmla="*/ 1379716 w 1379716"/>
              <a:gd name="connsiteY57" fmla="*/ 831307 h 1074786"/>
              <a:gd name="connsiteX58" fmla="*/ 1377011 w 1379716"/>
              <a:gd name="connsiteY58" fmla="*/ 752852 h 1074786"/>
              <a:gd name="connsiteX59" fmla="*/ 1352663 w 1379716"/>
              <a:gd name="connsiteY59" fmla="*/ 674398 h 1074786"/>
              <a:gd name="connsiteX60" fmla="*/ 1325610 w 1379716"/>
              <a:gd name="connsiteY60" fmla="*/ 614881 h 1074786"/>
              <a:gd name="connsiteX61" fmla="*/ 1328315 w 1379716"/>
              <a:gd name="connsiteY61" fmla="*/ 604059 h 1074786"/>
              <a:gd name="connsiteX62" fmla="*/ 1306673 w 1379716"/>
              <a:gd name="connsiteY62" fmla="*/ 560774 h 1074786"/>
              <a:gd name="connsiteX63" fmla="*/ 1266093 w 1379716"/>
              <a:gd name="connsiteY63" fmla="*/ 509373 h 1074786"/>
              <a:gd name="connsiteX64" fmla="*/ 1195754 w 1379716"/>
              <a:gd name="connsiteY64" fmla="*/ 403865 h 1074786"/>
              <a:gd name="connsiteX65" fmla="*/ 1184933 w 1379716"/>
              <a:gd name="connsiteY65" fmla="*/ 379517 h 1074786"/>
              <a:gd name="connsiteX66" fmla="*/ 1203870 w 1379716"/>
              <a:gd name="connsiteY66" fmla="*/ 374107 h 1074786"/>
              <a:gd name="connsiteX67" fmla="*/ 1230923 w 1379716"/>
              <a:gd name="connsiteY67" fmla="*/ 393044 h 1074786"/>
              <a:gd name="connsiteX68" fmla="*/ 1257977 w 1379716"/>
              <a:gd name="connsiteY68" fmla="*/ 471499 h 1074786"/>
              <a:gd name="connsiteX69" fmla="*/ 1217397 w 1379716"/>
              <a:gd name="connsiteY69" fmla="*/ 363286 h 1074786"/>
              <a:gd name="connsiteX70" fmla="*/ 1138942 w 1379716"/>
              <a:gd name="connsiteY70" fmla="*/ 287536 h 1074786"/>
              <a:gd name="connsiteX71" fmla="*/ 1117300 w 1379716"/>
              <a:gd name="connsiteY71" fmla="*/ 225314 h 1074786"/>
              <a:gd name="connsiteX72" fmla="*/ 1076720 w 1379716"/>
              <a:gd name="connsiteY72" fmla="*/ 176618 h 1074786"/>
              <a:gd name="connsiteX73" fmla="*/ 1057783 w 1379716"/>
              <a:gd name="connsiteY73" fmla="*/ 130628 h 1074786"/>
              <a:gd name="connsiteX74" fmla="*/ 1028024 w 1379716"/>
              <a:gd name="connsiteY74" fmla="*/ 68405 h 1074786"/>
              <a:gd name="connsiteX75" fmla="*/ 1011792 w 1379716"/>
              <a:gd name="connsiteY75" fmla="*/ 81932 h 1074786"/>
              <a:gd name="connsiteX76" fmla="*/ 1017203 w 1379716"/>
              <a:gd name="connsiteY76" fmla="*/ 119806 h 1074786"/>
              <a:gd name="connsiteX77" fmla="*/ 1025319 w 1379716"/>
              <a:gd name="connsiteY77" fmla="*/ 149565 h 1074786"/>
              <a:gd name="connsiteX78" fmla="*/ 1025319 w 1379716"/>
              <a:gd name="connsiteY78" fmla="*/ 165797 h 1074786"/>
              <a:gd name="connsiteX79" fmla="*/ 995560 w 1379716"/>
              <a:gd name="connsiteY79" fmla="*/ 144154 h 1074786"/>
              <a:gd name="connsiteX80" fmla="*/ 990149 w 1379716"/>
              <a:gd name="connsiteY80" fmla="*/ 111690 h 1074786"/>
              <a:gd name="connsiteX81" fmla="*/ 987444 w 1379716"/>
              <a:gd name="connsiteY81" fmla="*/ 84637 h 1074786"/>
              <a:gd name="connsiteX82" fmla="*/ 1006381 w 1379716"/>
              <a:gd name="connsiteY82" fmla="*/ 54878 h 1074786"/>
              <a:gd name="connsiteX83" fmla="*/ 1022938 w 1379716"/>
              <a:gd name="connsiteY83" fmla="*/ 0 h 1074786"/>
              <a:gd name="connsiteX84" fmla="*/ 968507 w 1379716"/>
              <a:gd name="connsiteY84" fmla="*/ 14299 h 1074786"/>
              <a:gd name="connsiteX85" fmla="*/ 941454 w 1379716"/>
              <a:gd name="connsiteY85" fmla="*/ 772 h 1074786"/>
              <a:gd name="connsiteX86" fmla="*/ 917106 w 1379716"/>
              <a:gd name="connsiteY86" fmla="*/ 19709 h 1074786"/>
              <a:gd name="connsiteX87" fmla="*/ 911695 w 1379716"/>
              <a:gd name="connsiteY87" fmla="*/ 98164 h 1074786"/>
              <a:gd name="connsiteX88" fmla="*/ 862999 w 1379716"/>
              <a:gd name="connsiteY88" fmla="*/ 81932 h 1074786"/>
              <a:gd name="connsiteX89" fmla="*/ 465316 w 1379716"/>
              <a:gd name="connsiteY89" fmla="*/ 119806 h 1074786"/>
              <a:gd name="connsiteX90" fmla="*/ 392273 w 1379716"/>
              <a:gd name="connsiteY90" fmla="*/ 92753 h 1074786"/>
              <a:gd name="connsiteX91" fmla="*/ 0 w 1379716"/>
              <a:gd name="connsiteY91" fmla="*/ 184734 h 107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379716" h="1074786">
                <a:moveTo>
                  <a:pt x="0" y="184734"/>
                </a:moveTo>
                <a:lnTo>
                  <a:pt x="27054" y="303768"/>
                </a:lnTo>
                <a:lnTo>
                  <a:pt x="48696" y="295652"/>
                </a:lnTo>
                <a:lnTo>
                  <a:pt x="64928" y="279420"/>
                </a:lnTo>
                <a:lnTo>
                  <a:pt x="70339" y="246957"/>
                </a:lnTo>
                <a:lnTo>
                  <a:pt x="105508" y="246957"/>
                </a:lnTo>
                <a:lnTo>
                  <a:pt x="135267" y="265894"/>
                </a:lnTo>
                <a:lnTo>
                  <a:pt x="208310" y="238841"/>
                </a:lnTo>
                <a:lnTo>
                  <a:pt x="257006" y="257778"/>
                </a:lnTo>
                <a:lnTo>
                  <a:pt x="281354" y="257778"/>
                </a:lnTo>
                <a:lnTo>
                  <a:pt x="327345" y="244251"/>
                </a:lnTo>
                <a:lnTo>
                  <a:pt x="348987" y="268599"/>
                </a:lnTo>
                <a:lnTo>
                  <a:pt x="351693" y="292947"/>
                </a:lnTo>
                <a:lnTo>
                  <a:pt x="373335" y="298358"/>
                </a:lnTo>
                <a:lnTo>
                  <a:pt x="416621" y="338938"/>
                </a:lnTo>
                <a:lnTo>
                  <a:pt x="435558" y="320000"/>
                </a:lnTo>
                <a:lnTo>
                  <a:pt x="478843" y="322706"/>
                </a:lnTo>
                <a:lnTo>
                  <a:pt x="541065" y="279420"/>
                </a:lnTo>
                <a:lnTo>
                  <a:pt x="554592" y="246957"/>
                </a:lnTo>
                <a:lnTo>
                  <a:pt x="578940" y="228019"/>
                </a:lnTo>
                <a:lnTo>
                  <a:pt x="646573" y="238841"/>
                </a:lnTo>
                <a:lnTo>
                  <a:pt x="692564" y="265894"/>
                </a:lnTo>
                <a:lnTo>
                  <a:pt x="711501" y="325411"/>
                </a:lnTo>
                <a:lnTo>
                  <a:pt x="825125" y="376812"/>
                </a:lnTo>
                <a:lnTo>
                  <a:pt x="854883" y="436329"/>
                </a:lnTo>
                <a:lnTo>
                  <a:pt x="862999" y="568890"/>
                </a:lnTo>
                <a:lnTo>
                  <a:pt x="887347" y="612175"/>
                </a:lnTo>
                <a:lnTo>
                  <a:pt x="906284" y="593238"/>
                </a:lnTo>
                <a:lnTo>
                  <a:pt x="933338" y="625702"/>
                </a:lnTo>
                <a:lnTo>
                  <a:pt x="919811" y="663577"/>
                </a:lnTo>
                <a:lnTo>
                  <a:pt x="919811" y="685219"/>
                </a:lnTo>
                <a:lnTo>
                  <a:pt x="1009087" y="774495"/>
                </a:lnTo>
                <a:lnTo>
                  <a:pt x="1022613" y="755558"/>
                </a:lnTo>
                <a:lnTo>
                  <a:pt x="1030729" y="755558"/>
                </a:lnTo>
                <a:lnTo>
                  <a:pt x="1038845" y="788022"/>
                </a:lnTo>
                <a:lnTo>
                  <a:pt x="1068604" y="820486"/>
                </a:lnTo>
                <a:lnTo>
                  <a:pt x="1068604" y="844833"/>
                </a:lnTo>
                <a:lnTo>
                  <a:pt x="1106478" y="882708"/>
                </a:lnTo>
                <a:lnTo>
                  <a:pt x="1120005" y="923288"/>
                </a:lnTo>
                <a:lnTo>
                  <a:pt x="1152469" y="944930"/>
                </a:lnTo>
                <a:lnTo>
                  <a:pt x="1176817" y="942225"/>
                </a:lnTo>
                <a:lnTo>
                  <a:pt x="1211986" y="999037"/>
                </a:lnTo>
                <a:lnTo>
                  <a:pt x="1241745" y="1015269"/>
                </a:lnTo>
                <a:lnTo>
                  <a:pt x="1260682" y="1031501"/>
                </a:lnTo>
                <a:lnTo>
                  <a:pt x="1266093" y="1039617"/>
                </a:lnTo>
                <a:lnTo>
                  <a:pt x="1252566" y="1047733"/>
                </a:lnTo>
                <a:lnTo>
                  <a:pt x="1247155" y="1055849"/>
                </a:lnTo>
                <a:lnTo>
                  <a:pt x="1268798" y="1074786"/>
                </a:lnTo>
                <a:lnTo>
                  <a:pt x="1282325" y="1069375"/>
                </a:lnTo>
                <a:lnTo>
                  <a:pt x="1298557" y="1053143"/>
                </a:lnTo>
                <a:lnTo>
                  <a:pt x="1314789" y="1034206"/>
                </a:lnTo>
                <a:lnTo>
                  <a:pt x="1341842" y="1039617"/>
                </a:lnTo>
                <a:lnTo>
                  <a:pt x="1349958" y="1015269"/>
                </a:lnTo>
                <a:lnTo>
                  <a:pt x="1363484" y="980100"/>
                </a:lnTo>
                <a:lnTo>
                  <a:pt x="1355368" y="950341"/>
                </a:lnTo>
                <a:lnTo>
                  <a:pt x="1360779" y="925993"/>
                </a:lnTo>
                <a:lnTo>
                  <a:pt x="1368895" y="890824"/>
                </a:lnTo>
                <a:lnTo>
                  <a:pt x="1379716" y="831307"/>
                </a:lnTo>
                <a:cubicBezTo>
                  <a:pt x="1378814" y="805155"/>
                  <a:pt x="1377913" y="779004"/>
                  <a:pt x="1377011" y="752852"/>
                </a:cubicBezTo>
                <a:lnTo>
                  <a:pt x="1352663" y="674398"/>
                </a:lnTo>
                <a:lnTo>
                  <a:pt x="1325610" y="614881"/>
                </a:lnTo>
                <a:lnTo>
                  <a:pt x="1328315" y="604059"/>
                </a:lnTo>
                <a:lnTo>
                  <a:pt x="1306673" y="560774"/>
                </a:lnTo>
                <a:lnTo>
                  <a:pt x="1266093" y="509373"/>
                </a:lnTo>
                <a:lnTo>
                  <a:pt x="1195754" y="403865"/>
                </a:lnTo>
                <a:lnTo>
                  <a:pt x="1184933" y="379517"/>
                </a:lnTo>
                <a:lnTo>
                  <a:pt x="1203870" y="374107"/>
                </a:lnTo>
                <a:lnTo>
                  <a:pt x="1230923" y="393044"/>
                </a:lnTo>
                <a:lnTo>
                  <a:pt x="1257977" y="471499"/>
                </a:lnTo>
                <a:lnTo>
                  <a:pt x="1217397" y="363286"/>
                </a:lnTo>
                <a:lnTo>
                  <a:pt x="1138942" y="287536"/>
                </a:lnTo>
                <a:lnTo>
                  <a:pt x="1117300" y="225314"/>
                </a:lnTo>
                <a:lnTo>
                  <a:pt x="1076720" y="176618"/>
                </a:lnTo>
                <a:lnTo>
                  <a:pt x="1057783" y="130628"/>
                </a:lnTo>
                <a:lnTo>
                  <a:pt x="1028024" y="68405"/>
                </a:lnTo>
                <a:lnTo>
                  <a:pt x="1011792" y="81932"/>
                </a:lnTo>
                <a:lnTo>
                  <a:pt x="1017203" y="119806"/>
                </a:lnTo>
                <a:lnTo>
                  <a:pt x="1025319" y="149565"/>
                </a:lnTo>
                <a:lnTo>
                  <a:pt x="1025319" y="165797"/>
                </a:lnTo>
                <a:lnTo>
                  <a:pt x="995560" y="144154"/>
                </a:lnTo>
                <a:lnTo>
                  <a:pt x="990149" y="111690"/>
                </a:lnTo>
                <a:lnTo>
                  <a:pt x="987444" y="84637"/>
                </a:lnTo>
                <a:lnTo>
                  <a:pt x="1006381" y="54878"/>
                </a:lnTo>
                <a:lnTo>
                  <a:pt x="1022938" y="0"/>
                </a:lnTo>
                <a:lnTo>
                  <a:pt x="968507" y="14299"/>
                </a:lnTo>
                <a:lnTo>
                  <a:pt x="941454" y="772"/>
                </a:lnTo>
                <a:lnTo>
                  <a:pt x="917106" y="19709"/>
                </a:lnTo>
                <a:lnTo>
                  <a:pt x="911695" y="98164"/>
                </a:lnTo>
                <a:lnTo>
                  <a:pt x="862999" y="81932"/>
                </a:lnTo>
                <a:lnTo>
                  <a:pt x="465316" y="119806"/>
                </a:lnTo>
                <a:lnTo>
                  <a:pt x="392273" y="92753"/>
                </a:lnTo>
                <a:lnTo>
                  <a:pt x="0" y="184734"/>
                </a:lnTo>
                <a:close/>
              </a:path>
            </a:pathLst>
          </a:custGeom>
          <a:solidFill>
            <a:schemeClr val="accent4"/>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51" name="Freeform 34">
            <a:extLst>
              <a:ext uri="{FF2B5EF4-FFF2-40B4-BE49-F238E27FC236}">
                <a16:creationId xmlns:a16="http://schemas.microsoft.com/office/drawing/2014/main" id="{01CF7D9F-DB3D-41D9-B105-28321A6DD44C}"/>
              </a:ext>
            </a:extLst>
          </p:cNvPr>
          <p:cNvSpPr/>
          <p:nvPr/>
        </p:nvSpPr>
        <p:spPr>
          <a:xfrm>
            <a:off x="8022072" y="2623435"/>
            <a:ext cx="706382" cy="372288"/>
          </a:xfrm>
          <a:custGeom>
            <a:avLst/>
            <a:gdLst>
              <a:gd name="connsiteX0" fmla="*/ 360608 w 1311069"/>
              <a:gd name="connsiteY0" fmla="*/ 293638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1156523 w 1311069"/>
              <a:gd name="connsiteY71" fmla="*/ 33485 h 698035"/>
              <a:gd name="connsiteX72" fmla="*/ 360608 w 1311069"/>
              <a:gd name="connsiteY72" fmla="*/ 293638 h 698035"/>
              <a:gd name="connsiteX0" fmla="*/ 360608 w 1311069"/>
              <a:gd name="connsiteY0" fmla="*/ 279360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1156523 w 1311069"/>
              <a:gd name="connsiteY71" fmla="*/ 33485 h 698035"/>
              <a:gd name="connsiteX72" fmla="*/ 360608 w 1311069"/>
              <a:gd name="connsiteY72" fmla="*/ 279360 h 698035"/>
              <a:gd name="connsiteX0" fmla="*/ 360608 w 1311069"/>
              <a:gd name="connsiteY0" fmla="*/ 279360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1151761 w 1311069"/>
              <a:gd name="connsiteY71" fmla="*/ 26346 h 698035"/>
              <a:gd name="connsiteX72" fmla="*/ 360608 w 1311069"/>
              <a:gd name="connsiteY72" fmla="*/ 279360 h 698035"/>
              <a:gd name="connsiteX0" fmla="*/ 360608 w 1311069"/>
              <a:gd name="connsiteY0" fmla="*/ 279360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935101 w 1311069"/>
              <a:gd name="connsiteY71" fmla="*/ 88218 h 698035"/>
              <a:gd name="connsiteX72" fmla="*/ 360608 w 1311069"/>
              <a:gd name="connsiteY72" fmla="*/ 279360 h 698035"/>
              <a:gd name="connsiteX0" fmla="*/ 372512 w 1322973"/>
              <a:gd name="connsiteY0" fmla="*/ 279360 h 698035"/>
              <a:gd name="connsiteX1" fmla="*/ 372512 w 1322973"/>
              <a:gd name="connsiteY1" fmla="*/ 355457 h 698035"/>
              <a:gd name="connsiteX2" fmla="*/ 336451 w 1322973"/>
              <a:gd name="connsiteY2" fmla="*/ 381215 h 698035"/>
              <a:gd name="connsiteX3" fmla="*/ 297815 w 1322973"/>
              <a:gd name="connsiteY3" fmla="*/ 381215 h 698035"/>
              <a:gd name="connsiteX4" fmla="*/ 269481 w 1322973"/>
              <a:gd name="connsiteY4" fmla="*/ 435306 h 698035"/>
              <a:gd name="connsiteX5" fmla="*/ 210238 w 1322973"/>
              <a:gd name="connsiteY5" fmla="*/ 435306 h 698035"/>
              <a:gd name="connsiteX6" fmla="*/ 194784 w 1322973"/>
              <a:gd name="connsiteY6" fmla="*/ 489397 h 698035"/>
              <a:gd name="connsiteX7" fmla="*/ 166450 w 1322973"/>
              <a:gd name="connsiteY7" fmla="*/ 515155 h 698035"/>
              <a:gd name="connsiteX8" fmla="*/ 114935 w 1322973"/>
              <a:gd name="connsiteY8" fmla="*/ 543489 h 698035"/>
              <a:gd name="connsiteX9" fmla="*/ 55692 w 1322973"/>
              <a:gd name="connsiteY9" fmla="*/ 592428 h 698035"/>
              <a:gd name="connsiteX10" fmla="*/ 42813 w 1322973"/>
              <a:gd name="connsiteY10" fmla="*/ 638792 h 698035"/>
              <a:gd name="connsiteX11" fmla="*/ 0 w 1322973"/>
              <a:gd name="connsiteY11" fmla="*/ 664550 h 698035"/>
              <a:gd name="connsiteX12" fmla="*/ 27358 w 1322973"/>
              <a:gd name="connsiteY12" fmla="*/ 698035 h 698035"/>
              <a:gd name="connsiteX13" fmla="*/ 197359 w 1322973"/>
              <a:gd name="connsiteY13" fmla="*/ 664550 h 698035"/>
              <a:gd name="connsiteX14" fmla="*/ 382815 w 1322973"/>
              <a:gd name="connsiteY14" fmla="*/ 569246 h 698035"/>
              <a:gd name="connsiteX15" fmla="*/ 516756 w 1322973"/>
              <a:gd name="connsiteY15" fmla="*/ 558943 h 698035"/>
              <a:gd name="connsiteX16" fmla="*/ 601756 w 1322973"/>
              <a:gd name="connsiteY16" fmla="*/ 600156 h 698035"/>
              <a:gd name="connsiteX17" fmla="*/ 761454 w 1322973"/>
              <a:gd name="connsiteY17" fmla="*/ 546064 h 698035"/>
              <a:gd name="connsiteX18" fmla="*/ 957213 w 1322973"/>
              <a:gd name="connsiteY18" fmla="*/ 677429 h 698035"/>
              <a:gd name="connsiteX19" fmla="*/ 988122 w 1322973"/>
              <a:gd name="connsiteY19" fmla="*/ 651671 h 698035"/>
              <a:gd name="connsiteX20" fmla="*/ 1021607 w 1322973"/>
              <a:gd name="connsiteY20" fmla="*/ 631065 h 698035"/>
              <a:gd name="connsiteX21" fmla="*/ 1062820 w 1322973"/>
              <a:gd name="connsiteY21" fmla="*/ 582125 h 698035"/>
              <a:gd name="connsiteX22" fmla="*/ 1083426 w 1322973"/>
              <a:gd name="connsiteY22" fmla="*/ 530610 h 698035"/>
              <a:gd name="connsiteX23" fmla="*/ 1127214 w 1322973"/>
              <a:gd name="connsiteY23" fmla="*/ 463640 h 698035"/>
              <a:gd name="connsiteX24" fmla="*/ 1163275 w 1322973"/>
              <a:gd name="connsiteY24" fmla="*/ 422427 h 698035"/>
              <a:gd name="connsiteX25" fmla="*/ 1201912 w 1322973"/>
              <a:gd name="connsiteY25" fmla="*/ 412124 h 698035"/>
              <a:gd name="connsiteX26" fmla="*/ 1243124 w 1322973"/>
              <a:gd name="connsiteY26" fmla="*/ 381215 h 698035"/>
              <a:gd name="connsiteX27" fmla="*/ 1250851 w 1322973"/>
              <a:gd name="connsiteY27" fmla="*/ 340002 h 698035"/>
              <a:gd name="connsiteX28" fmla="*/ 1235397 w 1322973"/>
              <a:gd name="connsiteY28" fmla="*/ 337427 h 698035"/>
              <a:gd name="connsiteX29" fmla="*/ 1209639 w 1322973"/>
              <a:gd name="connsiteY29" fmla="*/ 352881 h 698035"/>
              <a:gd name="connsiteX30" fmla="*/ 1196760 w 1322973"/>
              <a:gd name="connsiteY30" fmla="*/ 370912 h 698035"/>
              <a:gd name="connsiteX31" fmla="*/ 1171002 w 1322973"/>
              <a:gd name="connsiteY31" fmla="*/ 378639 h 698035"/>
              <a:gd name="connsiteX32" fmla="*/ 1150396 w 1322973"/>
              <a:gd name="connsiteY32" fmla="*/ 370912 h 698035"/>
              <a:gd name="connsiteX33" fmla="*/ 1145245 w 1322973"/>
              <a:gd name="connsiteY33" fmla="*/ 358033 h 698035"/>
              <a:gd name="connsiteX34" fmla="*/ 1158123 w 1322973"/>
              <a:gd name="connsiteY34" fmla="*/ 350305 h 698035"/>
              <a:gd name="connsiteX35" fmla="*/ 1176154 w 1322973"/>
              <a:gd name="connsiteY35" fmla="*/ 352881 h 698035"/>
              <a:gd name="connsiteX36" fmla="*/ 1189033 w 1322973"/>
              <a:gd name="connsiteY36" fmla="*/ 352881 h 698035"/>
              <a:gd name="connsiteX37" fmla="*/ 1196760 w 1322973"/>
              <a:gd name="connsiteY37" fmla="*/ 332275 h 698035"/>
              <a:gd name="connsiteX38" fmla="*/ 1199336 w 1322973"/>
              <a:gd name="connsiteY38" fmla="*/ 306517 h 698035"/>
              <a:gd name="connsiteX39" fmla="*/ 1181305 w 1322973"/>
              <a:gd name="connsiteY39" fmla="*/ 303941 h 698035"/>
              <a:gd name="connsiteX40" fmla="*/ 1150396 w 1322973"/>
              <a:gd name="connsiteY40" fmla="*/ 301366 h 698035"/>
              <a:gd name="connsiteX41" fmla="*/ 1134941 w 1322973"/>
              <a:gd name="connsiteY41" fmla="*/ 293638 h 698035"/>
              <a:gd name="connsiteX42" fmla="*/ 1147820 w 1322973"/>
              <a:gd name="connsiteY42" fmla="*/ 273032 h 698035"/>
              <a:gd name="connsiteX43" fmla="*/ 1168427 w 1322973"/>
              <a:gd name="connsiteY43" fmla="*/ 273032 h 698035"/>
              <a:gd name="connsiteX44" fmla="*/ 1183881 w 1322973"/>
              <a:gd name="connsiteY44" fmla="*/ 260153 h 698035"/>
              <a:gd name="connsiteX45" fmla="*/ 1207063 w 1322973"/>
              <a:gd name="connsiteY45" fmla="*/ 244699 h 698035"/>
              <a:gd name="connsiteX46" fmla="*/ 1232821 w 1322973"/>
              <a:gd name="connsiteY46" fmla="*/ 262729 h 698035"/>
              <a:gd name="connsiteX47" fmla="*/ 1263730 w 1322973"/>
              <a:gd name="connsiteY47" fmla="*/ 252426 h 698035"/>
              <a:gd name="connsiteX48" fmla="*/ 1281761 w 1322973"/>
              <a:gd name="connsiteY48" fmla="*/ 226668 h 698035"/>
              <a:gd name="connsiteX49" fmla="*/ 1304943 w 1322973"/>
              <a:gd name="connsiteY49" fmla="*/ 190607 h 698035"/>
              <a:gd name="connsiteX50" fmla="*/ 1292064 w 1322973"/>
              <a:gd name="connsiteY50" fmla="*/ 136516 h 698035"/>
              <a:gd name="connsiteX51" fmla="*/ 1268882 w 1322973"/>
              <a:gd name="connsiteY51" fmla="*/ 123637 h 698035"/>
              <a:gd name="connsiteX52" fmla="*/ 1258579 w 1322973"/>
              <a:gd name="connsiteY52" fmla="*/ 149395 h 698035"/>
              <a:gd name="connsiteX53" fmla="*/ 1253427 w 1322973"/>
              <a:gd name="connsiteY53" fmla="*/ 167425 h 698035"/>
              <a:gd name="connsiteX54" fmla="*/ 1212215 w 1322973"/>
              <a:gd name="connsiteY54" fmla="*/ 154547 h 698035"/>
              <a:gd name="connsiteX55" fmla="*/ 1173578 w 1322973"/>
              <a:gd name="connsiteY55" fmla="*/ 162274 h 698035"/>
              <a:gd name="connsiteX56" fmla="*/ 1150396 w 1322973"/>
              <a:gd name="connsiteY56" fmla="*/ 177729 h 698035"/>
              <a:gd name="connsiteX57" fmla="*/ 1140093 w 1322973"/>
              <a:gd name="connsiteY57" fmla="*/ 151971 h 698035"/>
              <a:gd name="connsiteX58" fmla="*/ 1122063 w 1322973"/>
              <a:gd name="connsiteY58" fmla="*/ 123637 h 698035"/>
              <a:gd name="connsiteX59" fmla="*/ 1142669 w 1322973"/>
              <a:gd name="connsiteY59" fmla="*/ 110758 h 698035"/>
              <a:gd name="connsiteX60" fmla="*/ 1171002 w 1322973"/>
              <a:gd name="connsiteY60" fmla="*/ 131365 h 698035"/>
              <a:gd name="connsiteX61" fmla="*/ 1191608 w 1322973"/>
              <a:gd name="connsiteY61" fmla="*/ 121061 h 698035"/>
              <a:gd name="connsiteX62" fmla="*/ 1207063 w 1322973"/>
              <a:gd name="connsiteY62" fmla="*/ 118486 h 698035"/>
              <a:gd name="connsiteX63" fmla="*/ 1232821 w 1322973"/>
              <a:gd name="connsiteY63" fmla="*/ 95304 h 698035"/>
              <a:gd name="connsiteX64" fmla="*/ 1245700 w 1322973"/>
              <a:gd name="connsiteY64" fmla="*/ 95304 h 698035"/>
              <a:gd name="connsiteX65" fmla="*/ 1243124 w 1322973"/>
              <a:gd name="connsiteY65" fmla="*/ 74698 h 698035"/>
              <a:gd name="connsiteX66" fmla="*/ 1227669 w 1322973"/>
              <a:gd name="connsiteY66" fmla="*/ 28334 h 698035"/>
              <a:gd name="connsiteX67" fmla="*/ 1235397 w 1322973"/>
              <a:gd name="connsiteY67" fmla="*/ 25758 h 698035"/>
              <a:gd name="connsiteX68" fmla="*/ 1315246 w 1322973"/>
              <a:gd name="connsiteY68" fmla="*/ 121061 h 698035"/>
              <a:gd name="connsiteX69" fmla="*/ 1322973 w 1322973"/>
              <a:gd name="connsiteY69" fmla="*/ 115910 h 698035"/>
              <a:gd name="connsiteX70" fmla="*/ 1222518 w 1322973"/>
              <a:gd name="connsiteY70" fmla="*/ 0 h 698035"/>
              <a:gd name="connsiteX71" fmla="*/ 947005 w 1322973"/>
              <a:gd name="connsiteY71" fmla="*/ 88218 h 698035"/>
              <a:gd name="connsiteX72" fmla="*/ 372512 w 1322973"/>
              <a:gd name="connsiteY72" fmla="*/ 279360 h 698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322973" h="698035">
                <a:moveTo>
                  <a:pt x="372512" y="279360"/>
                </a:moveTo>
                <a:lnTo>
                  <a:pt x="372512" y="355457"/>
                </a:lnTo>
                <a:lnTo>
                  <a:pt x="336451" y="381215"/>
                </a:lnTo>
                <a:lnTo>
                  <a:pt x="297815" y="381215"/>
                </a:lnTo>
                <a:lnTo>
                  <a:pt x="269481" y="435306"/>
                </a:lnTo>
                <a:lnTo>
                  <a:pt x="210238" y="435306"/>
                </a:lnTo>
                <a:lnTo>
                  <a:pt x="194784" y="489397"/>
                </a:lnTo>
                <a:lnTo>
                  <a:pt x="166450" y="515155"/>
                </a:lnTo>
                <a:lnTo>
                  <a:pt x="114935" y="543489"/>
                </a:lnTo>
                <a:lnTo>
                  <a:pt x="55692" y="592428"/>
                </a:lnTo>
                <a:lnTo>
                  <a:pt x="42813" y="638792"/>
                </a:lnTo>
                <a:lnTo>
                  <a:pt x="0" y="664550"/>
                </a:lnTo>
                <a:lnTo>
                  <a:pt x="27358" y="698035"/>
                </a:lnTo>
                <a:lnTo>
                  <a:pt x="197359" y="664550"/>
                </a:lnTo>
                <a:lnTo>
                  <a:pt x="382815" y="569246"/>
                </a:lnTo>
                <a:lnTo>
                  <a:pt x="516756" y="558943"/>
                </a:lnTo>
                <a:lnTo>
                  <a:pt x="601756" y="600156"/>
                </a:lnTo>
                <a:lnTo>
                  <a:pt x="761454" y="546064"/>
                </a:lnTo>
                <a:lnTo>
                  <a:pt x="957213" y="677429"/>
                </a:lnTo>
                <a:lnTo>
                  <a:pt x="988122" y="651671"/>
                </a:lnTo>
                <a:lnTo>
                  <a:pt x="1021607" y="631065"/>
                </a:lnTo>
                <a:lnTo>
                  <a:pt x="1062820" y="582125"/>
                </a:lnTo>
                <a:lnTo>
                  <a:pt x="1083426" y="530610"/>
                </a:lnTo>
                <a:lnTo>
                  <a:pt x="1127214" y="463640"/>
                </a:lnTo>
                <a:lnTo>
                  <a:pt x="1163275" y="422427"/>
                </a:lnTo>
                <a:lnTo>
                  <a:pt x="1201912" y="412124"/>
                </a:lnTo>
                <a:lnTo>
                  <a:pt x="1243124" y="381215"/>
                </a:lnTo>
                <a:lnTo>
                  <a:pt x="1250851" y="340002"/>
                </a:lnTo>
                <a:lnTo>
                  <a:pt x="1235397" y="337427"/>
                </a:lnTo>
                <a:lnTo>
                  <a:pt x="1209639" y="352881"/>
                </a:lnTo>
                <a:lnTo>
                  <a:pt x="1196760" y="370912"/>
                </a:lnTo>
                <a:lnTo>
                  <a:pt x="1171002" y="378639"/>
                </a:lnTo>
                <a:lnTo>
                  <a:pt x="1150396" y="370912"/>
                </a:lnTo>
                <a:lnTo>
                  <a:pt x="1145245" y="358033"/>
                </a:lnTo>
                <a:lnTo>
                  <a:pt x="1158123" y="350305"/>
                </a:lnTo>
                <a:lnTo>
                  <a:pt x="1176154" y="352881"/>
                </a:lnTo>
                <a:lnTo>
                  <a:pt x="1189033" y="352881"/>
                </a:lnTo>
                <a:lnTo>
                  <a:pt x="1196760" y="332275"/>
                </a:lnTo>
                <a:lnTo>
                  <a:pt x="1199336" y="306517"/>
                </a:lnTo>
                <a:lnTo>
                  <a:pt x="1181305" y="303941"/>
                </a:lnTo>
                <a:lnTo>
                  <a:pt x="1150396" y="301366"/>
                </a:lnTo>
                <a:lnTo>
                  <a:pt x="1134941" y="293638"/>
                </a:lnTo>
                <a:lnTo>
                  <a:pt x="1147820" y="273032"/>
                </a:lnTo>
                <a:lnTo>
                  <a:pt x="1168427" y="273032"/>
                </a:lnTo>
                <a:lnTo>
                  <a:pt x="1183881" y="260153"/>
                </a:lnTo>
                <a:lnTo>
                  <a:pt x="1207063" y="244699"/>
                </a:lnTo>
                <a:lnTo>
                  <a:pt x="1232821" y="262729"/>
                </a:lnTo>
                <a:lnTo>
                  <a:pt x="1263730" y="252426"/>
                </a:lnTo>
                <a:lnTo>
                  <a:pt x="1281761" y="226668"/>
                </a:lnTo>
                <a:lnTo>
                  <a:pt x="1304943" y="190607"/>
                </a:lnTo>
                <a:lnTo>
                  <a:pt x="1292064" y="136516"/>
                </a:lnTo>
                <a:lnTo>
                  <a:pt x="1268882" y="123637"/>
                </a:lnTo>
                <a:lnTo>
                  <a:pt x="1258579" y="149395"/>
                </a:lnTo>
                <a:lnTo>
                  <a:pt x="1253427" y="167425"/>
                </a:lnTo>
                <a:lnTo>
                  <a:pt x="1212215" y="154547"/>
                </a:lnTo>
                <a:lnTo>
                  <a:pt x="1173578" y="162274"/>
                </a:lnTo>
                <a:lnTo>
                  <a:pt x="1150396" y="177729"/>
                </a:lnTo>
                <a:lnTo>
                  <a:pt x="1140093" y="151971"/>
                </a:lnTo>
                <a:lnTo>
                  <a:pt x="1122063" y="123637"/>
                </a:lnTo>
                <a:lnTo>
                  <a:pt x="1142669" y="110758"/>
                </a:lnTo>
                <a:lnTo>
                  <a:pt x="1171002" y="131365"/>
                </a:lnTo>
                <a:lnTo>
                  <a:pt x="1191608" y="121061"/>
                </a:lnTo>
                <a:lnTo>
                  <a:pt x="1207063" y="118486"/>
                </a:lnTo>
                <a:lnTo>
                  <a:pt x="1232821" y="95304"/>
                </a:lnTo>
                <a:lnTo>
                  <a:pt x="1245700" y="95304"/>
                </a:lnTo>
                <a:lnTo>
                  <a:pt x="1243124" y="74698"/>
                </a:lnTo>
                <a:lnTo>
                  <a:pt x="1227669" y="28334"/>
                </a:lnTo>
                <a:lnTo>
                  <a:pt x="1235397" y="25758"/>
                </a:lnTo>
                <a:lnTo>
                  <a:pt x="1315246" y="121061"/>
                </a:lnTo>
                <a:lnTo>
                  <a:pt x="1322973" y="115910"/>
                </a:lnTo>
                <a:lnTo>
                  <a:pt x="1222518" y="0"/>
                </a:lnTo>
                <a:lnTo>
                  <a:pt x="947005" y="88218"/>
                </a:lnTo>
                <a:lnTo>
                  <a:pt x="372512" y="279360"/>
                </a:lnTo>
                <a:close/>
              </a:path>
            </a:pathLst>
          </a:custGeom>
          <a:solidFill>
            <a:schemeClr val="accent4"/>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52" name="Freeform 35">
            <a:extLst>
              <a:ext uri="{FF2B5EF4-FFF2-40B4-BE49-F238E27FC236}">
                <a16:creationId xmlns:a16="http://schemas.microsoft.com/office/drawing/2014/main" id="{8A3AE28C-74D8-4EAC-882F-16E18AA4C278}"/>
              </a:ext>
            </a:extLst>
          </p:cNvPr>
          <p:cNvSpPr/>
          <p:nvPr/>
        </p:nvSpPr>
        <p:spPr>
          <a:xfrm>
            <a:off x="8745414" y="1410116"/>
            <a:ext cx="294256" cy="456052"/>
          </a:xfrm>
          <a:custGeom>
            <a:avLst/>
            <a:gdLst>
              <a:gd name="connsiteX0" fmla="*/ 57620 w 541125"/>
              <a:gd name="connsiteY0" fmla="*/ 40084 h 856781"/>
              <a:gd name="connsiteX1" fmla="*/ 45094 w 541125"/>
              <a:gd name="connsiteY1" fmla="*/ 125261 h 856781"/>
              <a:gd name="connsiteX2" fmla="*/ 25053 w 541125"/>
              <a:gd name="connsiteY2" fmla="*/ 195406 h 856781"/>
              <a:gd name="connsiteX3" fmla="*/ 32568 w 541125"/>
              <a:gd name="connsiteY3" fmla="*/ 255531 h 856781"/>
              <a:gd name="connsiteX4" fmla="*/ 35073 w 541125"/>
              <a:gd name="connsiteY4" fmla="*/ 333193 h 856781"/>
              <a:gd name="connsiteX5" fmla="*/ 37579 w 541125"/>
              <a:gd name="connsiteY5" fmla="*/ 393318 h 856781"/>
              <a:gd name="connsiteX6" fmla="*/ 15032 w 541125"/>
              <a:gd name="connsiteY6" fmla="*/ 428391 h 856781"/>
              <a:gd name="connsiteX7" fmla="*/ 27558 w 541125"/>
              <a:gd name="connsiteY7" fmla="*/ 460958 h 856781"/>
              <a:gd name="connsiteX8" fmla="*/ 0 w 541125"/>
              <a:gd name="connsiteY8" fmla="*/ 506052 h 856781"/>
              <a:gd name="connsiteX9" fmla="*/ 135282 w 541125"/>
              <a:gd name="connsiteY9" fmla="*/ 809182 h 856781"/>
              <a:gd name="connsiteX10" fmla="*/ 160334 w 541125"/>
              <a:gd name="connsiteY10" fmla="*/ 844255 h 856781"/>
              <a:gd name="connsiteX11" fmla="*/ 182880 w 541125"/>
              <a:gd name="connsiteY11" fmla="*/ 856781 h 856781"/>
              <a:gd name="connsiteX12" fmla="*/ 202922 w 541125"/>
              <a:gd name="connsiteY12" fmla="*/ 794151 h 856781"/>
              <a:gd name="connsiteX13" fmla="*/ 207933 w 541125"/>
              <a:gd name="connsiteY13" fmla="*/ 761583 h 856781"/>
              <a:gd name="connsiteX14" fmla="*/ 237995 w 541125"/>
              <a:gd name="connsiteY14" fmla="*/ 721500 h 856781"/>
              <a:gd name="connsiteX15" fmla="*/ 225469 w 541125"/>
              <a:gd name="connsiteY15" fmla="*/ 701458 h 856781"/>
              <a:gd name="connsiteX16" fmla="*/ 258037 w 541125"/>
              <a:gd name="connsiteY16" fmla="*/ 673901 h 856781"/>
              <a:gd name="connsiteX17" fmla="*/ 288099 w 541125"/>
              <a:gd name="connsiteY17" fmla="*/ 666385 h 856781"/>
              <a:gd name="connsiteX18" fmla="*/ 293110 w 541125"/>
              <a:gd name="connsiteY18" fmla="*/ 628807 h 856781"/>
              <a:gd name="connsiteX19" fmla="*/ 323172 w 541125"/>
              <a:gd name="connsiteY19" fmla="*/ 606260 h 856781"/>
              <a:gd name="connsiteX20" fmla="*/ 338203 w 541125"/>
              <a:gd name="connsiteY20" fmla="*/ 563672 h 856781"/>
              <a:gd name="connsiteX21" fmla="*/ 328182 w 541125"/>
              <a:gd name="connsiteY21" fmla="*/ 513568 h 856781"/>
              <a:gd name="connsiteX22" fmla="*/ 343214 w 541125"/>
              <a:gd name="connsiteY22" fmla="*/ 498536 h 856781"/>
              <a:gd name="connsiteX23" fmla="*/ 365760 w 541125"/>
              <a:gd name="connsiteY23" fmla="*/ 528599 h 856781"/>
              <a:gd name="connsiteX24" fmla="*/ 385802 w 541125"/>
              <a:gd name="connsiteY24" fmla="*/ 543630 h 856781"/>
              <a:gd name="connsiteX25" fmla="*/ 388307 w 541125"/>
              <a:gd name="connsiteY25" fmla="*/ 493526 h 856781"/>
              <a:gd name="connsiteX26" fmla="*/ 420875 w 541125"/>
              <a:gd name="connsiteY26" fmla="*/ 468474 h 856781"/>
              <a:gd name="connsiteX27" fmla="*/ 430896 w 541125"/>
              <a:gd name="connsiteY27" fmla="*/ 465969 h 856781"/>
              <a:gd name="connsiteX28" fmla="*/ 523588 w 541125"/>
              <a:gd name="connsiteY28" fmla="*/ 368266 h 856781"/>
              <a:gd name="connsiteX29" fmla="*/ 526094 w 541125"/>
              <a:gd name="connsiteY29" fmla="*/ 348224 h 856781"/>
              <a:gd name="connsiteX30" fmla="*/ 541125 w 541125"/>
              <a:gd name="connsiteY30" fmla="*/ 330688 h 856781"/>
              <a:gd name="connsiteX31" fmla="*/ 493526 w 541125"/>
              <a:gd name="connsiteY31" fmla="*/ 285594 h 856781"/>
              <a:gd name="connsiteX32" fmla="*/ 460958 w 541125"/>
              <a:gd name="connsiteY32" fmla="*/ 278078 h 856781"/>
              <a:gd name="connsiteX33" fmla="*/ 443422 w 541125"/>
              <a:gd name="connsiteY33" fmla="*/ 275573 h 856781"/>
              <a:gd name="connsiteX34" fmla="*/ 420875 w 541125"/>
              <a:gd name="connsiteY34" fmla="*/ 265552 h 856781"/>
              <a:gd name="connsiteX35" fmla="*/ 405844 w 541125"/>
              <a:gd name="connsiteY35" fmla="*/ 237995 h 856781"/>
              <a:gd name="connsiteX36" fmla="*/ 393318 w 541125"/>
              <a:gd name="connsiteY36" fmla="*/ 230479 h 856781"/>
              <a:gd name="connsiteX37" fmla="*/ 365760 w 541125"/>
              <a:gd name="connsiteY37" fmla="*/ 237995 h 856781"/>
              <a:gd name="connsiteX38" fmla="*/ 353234 w 541125"/>
              <a:gd name="connsiteY38" fmla="*/ 222964 h 856781"/>
              <a:gd name="connsiteX39" fmla="*/ 315656 w 541125"/>
              <a:gd name="connsiteY39" fmla="*/ 117745 h 856781"/>
              <a:gd name="connsiteX40" fmla="*/ 293110 w 541125"/>
              <a:gd name="connsiteY40" fmla="*/ 87683 h 856781"/>
              <a:gd name="connsiteX41" fmla="*/ 268057 w 541125"/>
              <a:gd name="connsiteY41" fmla="*/ 35073 h 856781"/>
              <a:gd name="connsiteX42" fmla="*/ 248016 w 541125"/>
              <a:gd name="connsiteY42" fmla="*/ 2506 h 856781"/>
              <a:gd name="connsiteX43" fmla="*/ 195407 w 541125"/>
              <a:gd name="connsiteY43" fmla="*/ 0 h 856781"/>
              <a:gd name="connsiteX44" fmla="*/ 165344 w 541125"/>
              <a:gd name="connsiteY44" fmla="*/ 20042 h 856781"/>
              <a:gd name="connsiteX45" fmla="*/ 147808 w 541125"/>
              <a:gd name="connsiteY45" fmla="*/ 42589 h 856781"/>
              <a:gd name="connsiteX46" fmla="*/ 120250 w 541125"/>
              <a:gd name="connsiteY46" fmla="*/ 62631 h 856781"/>
              <a:gd name="connsiteX47" fmla="*/ 107724 w 541125"/>
              <a:gd name="connsiteY47" fmla="*/ 70146 h 856781"/>
              <a:gd name="connsiteX48" fmla="*/ 57620 w 541125"/>
              <a:gd name="connsiteY48" fmla="*/ 40084 h 856781"/>
              <a:gd name="connsiteX0" fmla="*/ 67141 w 550646"/>
              <a:gd name="connsiteY0" fmla="*/ 40084 h 856781"/>
              <a:gd name="connsiteX1" fmla="*/ 54615 w 550646"/>
              <a:gd name="connsiteY1" fmla="*/ 125261 h 856781"/>
              <a:gd name="connsiteX2" fmla="*/ 34574 w 550646"/>
              <a:gd name="connsiteY2" fmla="*/ 195406 h 856781"/>
              <a:gd name="connsiteX3" fmla="*/ 42089 w 550646"/>
              <a:gd name="connsiteY3" fmla="*/ 255531 h 856781"/>
              <a:gd name="connsiteX4" fmla="*/ 44594 w 550646"/>
              <a:gd name="connsiteY4" fmla="*/ 333193 h 856781"/>
              <a:gd name="connsiteX5" fmla="*/ 47100 w 550646"/>
              <a:gd name="connsiteY5" fmla="*/ 393318 h 856781"/>
              <a:gd name="connsiteX6" fmla="*/ 24553 w 550646"/>
              <a:gd name="connsiteY6" fmla="*/ 428391 h 856781"/>
              <a:gd name="connsiteX7" fmla="*/ 37079 w 550646"/>
              <a:gd name="connsiteY7" fmla="*/ 460958 h 856781"/>
              <a:gd name="connsiteX8" fmla="*/ 0 w 550646"/>
              <a:gd name="connsiteY8" fmla="*/ 510821 h 856781"/>
              <a:gd name="connsiteX9" fmla="*/ 144803 w 550646"/>
              <a:gd name="connsiteY9" fmla="*/ 809182 h 856781"/>
              <a:gd name="connsiteX10" fmla="*/ 169855 w 550646"/>
              <a:gd name="connsiteY10" fmla="*/ 844255 h 856781"/>
              <a:gd name="connsiteX11" fmla="*/ 192401 w 550646"/>
              <a:gd name="connsiteY11" fmla="*/ 856781 h 856781"/>
              <a:gd name="connsiteX12" fmla="*/ 212443 w 550646"/>
              <a:gd name="connsiteY12" fmla="*/ 794151 h 856781"/>
              <a:gd name="connsiteX13" fmla="*/ 217454 w 550646"/>
              <a:gd name="connsiteY13" fmla="*/ 761583 h 856781"/>
              <a:gd name="connsiteX14" fmla="*/ 247516 w 550646"/>
              <a:gd name="connsiteY14" fmla="*/ 721500 h 856781"/>
              <a:gd name="connsiteX15" fmla="*/ 234990 w 550646"/>
              <a:gd name="connsiteY15" fmla="*/ 701458 h 856781"/>
              <a:gd name="connsiteX16" fmla="*/ 267558 w 550646"/>
              <a:gd name="connsiteY16" fmla="*/ 673901 h 856781"/>
              <a:gd name="connsiteX17" fmla="*/ 297620 w 550646"/>
              <a:gd name="connsiteY17" fmla="*/ 666385 h 856781"/>
              <a:gd name="connsiteX18" fmla="*/ 302631 w 550646"/>
              <a:gd name="connsiteY18" fmla="*/ 628807 h 856781"/>
              <a:gd name="connsiteX19" fmla="*/ 332693 w 550646"/>
              <a:gd name="connsiteY19" fmla="*/ 606260 h 856781"/>
              <a:gd name="connsiteX20" fmla="*/ 347724 w 550646"/>
              <a:gd name="connsiteY20" fmla="*/ 563672 h 856781"/>
              <a:gd name="connsiteX21" fmla="*/ 337703 w 550646"/>
              <a:gd name="connsiteY21" fmla="*/ 513568 h 856781"/>
              <a:gd name="connsiteX22" fmla="*/ 352735 w 550646"/>
              <a:gd name="connsiteY22" fmla="*/ 498536 h 856781"/>
              <a:gd name="connsiteX23" fmla="*/ 375281 w 550646"/>
              <a:gd name="connsiteY23" fmla="*/ 528599 h 856781"/>
              <a:gd name="connsiteX24" fmla="*/ 395323 w 550646"/>
              <a:gd name="connsiteY24" fmla="*/ 543630 h 856781"/>
              <a:gd name="connsiteX25" fmla="*/ 397828 w 550646"/>
              <a:gd name="connsiteY25" fmla="*/ 493526 h 856781"/>
              <a:gd name="connsiteX26" fmla="*/ 430396 w 550646"/>
              <a:gd name="connsiteY26" fmla="*/ 468474 h 856781"/>
              <a:gd name="connsiteX27" fmla="*/ 440417 w 550646"/>
              <a:gd name="connsiteY27" fmla="*/ 465969 h 856781"/>
              <a:gd name="connsiteX28" fmla="*/ 533109 w 550646"/>
              <a:gd name="connsiteY28" fmla="*/ 368266 h 856781"/>
              <a:gd name="connsiteX29" fmla="*/ 535615 w 550646"/>
              <a:gd name="connsiteY29" fmla="*/ 348224 h 856781"/>
              <a:gd name="connsiteX30" fmla="*/ 550646 w 550646"/>
              <a:gd name="connsiteY30" fmla="*/ 330688 h 856781"/>
              <a:gd name="connsiteX31" fmla="*/ 503047 w 550646"/>
              <a:gd name="connsiteY31" fmla="*/ 285594 h 856781"/>
              <a:gd name="connsiteX32" fmla="*/ 470479 w 550646"/>
              <a:gd name="connsiteY32" fmla="*/ 278078 h 856781"/>
              <a:gd name="connsiteX33" fmla="*/ 452943 w 550646"/>
              <a:gd name="connsiteY33" fmla="*/ 275573 h 856781"/>
              <a:gd name="connsiteX34" fmla="*/ 430396 w 550646"/>
              <a:gd name="connsiteY34" fmla="*/ 265552 h 856781"/>
              <a:gd name="connsiteX35" fmla="*/ 415365 w 550646"/>
              <a:gd name="connsiteY35" fmla="*/ 237995 h 856781"/>
              <a:gd name="connsiteX36" fmla="*/ 402839 w 550646"/>
              <a:gd name="connsiteY36" fmla="*/ 230479 h 856781"/>
              <a:gd name="connsiteX37" fmla="*/ 375281 w 550646"/>
              <a:gd name="connsiteY37" fmla="*/ 237995 h 856781"/>
              <a:gd name="connsiteX38" fmla="*/ 362755 w 550646"/>
              <a:gd name="connsiteY38" fmla="*/ 222964 h 856781"/>
              <a:gd name="connsiteX39" fmla="*/ 325177 w 550646"/>
              <a:gd name="connsiteY39" fmla="*/ 117745 h 856781"/>
              <a:gd name="connsiteX40" fmla="*/ 302631 w 550646"/>
              <a:gd name="connsiteY40" fmla="*/ 87683 h 856781"/>
              <a:gd name="connsiteX41" fmla="*/ 277578 w 550646"/>
              <a:gd name="connsiteY41" fmla="*/ 35073 h 856781"/>
              <a:gd name="connsiteX42" fmla="*/ 257537 w 550646"/>
              <a:gd name="connsiteY42" fmla="*/ 2506 h 856781"/>
              <a:gd name="connsiteX43" fmla="*/ 204928 w 550646"/>
              <a:gd name="connsiteY43" fmla="*/ 0 h 856781"/>
              <a:gd name="connsiteX44" fmla="*/ 174865 w 550646"/>
              <a:gd name="connsiteY44" fmla="*/ 20042 h 856781"/>
              <a:gd name="connsiteX45" fmla="*/ 157329 w 550646"/>
              <a:gd name="connsiteY45" fmla="*/ 42589 h 856781"/>
              <a:gd name="connsiteX46" fmla="*/ 129771 w 550646"/>
              <a:gd name="connsiteY46" fmla="*/ 62631 h 856781"/>
              <a:gd name="connsiteX47" fmla="*/ 117245 w 550646"/>
              <a:gd name="connsiteY47" fmla="*/ 70146 h 856781"/>
              <a:gd name="connsiteX48" fmla="*/ 67141 w 550646"/>
              <a:gd name="connsiteY48" fmla="*/ 40084 h 85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50646" h="856781">
                <a:moveTo>
                  <a:pt x="67141" y="40084"/>
                </a:moveTo>
                <a:lnTo>
                  <a:pt x="54615" y="125261"/>
                </a:lnTo>
                <a:lnTo>
                  <a:pt x="34574" y="195406"/>
                </a:lnTo>
                <a:lnTo>
                  <a:pt x="42089" y="255531"/>
                </a:lnTo>
                <a:lnTo>
                  <a:pt x="44594" y="333193"/>
                </a:lnTo>
                <a:lnTo>
                  <a:pt x="47100" y="393318"/>
                </a:lnTo>
                <a:lnTo>
                  <a:pt x="24553" y="428391"/>
                </a:lnTo>
                <a:lnTo>
                  <a:pt x="37079" y="460958"/>
                </a:lnTo>
                <a:lnTo>
                  <a:pt x="0" y="510821"/>
                </a:lnTo>
                <a:lnTo>
                  <a:pt x="144803" y="809182"/>
                </a:lnTo>
                <a:lnTo>
                  <a:pt x="169855" y="844255"/>
                </a:lnTo>
                <a:lnTo>
                  <a:pt x="192401" y="856781"/>
                </a:lnTo>
                <a:lnTo>
                  <a:pt x="212443" y="794151"/>
                </a:lnTo>
                <a:lnTo>
                  <a:pt x="217454" y="761583"/>
                </a:lnTo>
                <a:lnTo>
                  <a:pt x="247516" y="721500"/>
                </a:lnTo>
                <a:lnTo>
                  <a:pt x="234990" y="701458"/>
                </a:lnTo>
                <a:lnTo>
                  <a:pt x="267558" y="673901"/>
                </a:lnTo>
                <a:lnTo>
                  <a:pt x="297620" y="666385"/>
                </a:lnTo>
                <a:lnTo>
                  <a:pt x="302631" y="628807"/>
                </a:lnTo>
                <a:lnTo>
                  <a:pt x="332693" y="606260"/>
                </a:lnTo>
                <a:lnTo>
                  <a:pt x="347724" y="563672"/>
                </a:lnTo>
                <a:lnTo>
                  <a:pt x="337703" y="513568"/>
                </a:lnTo>
                <a:lnTo>
                  <a:pt x="352735" y="498536"/>
                </a:lnTo>
                <a:lnTo>
                  <a:pt x="375281" y="528599"/>
                </a:lnTo>
                <a:lnTo>
                  <a:pt x="395323" y="543630"/>
                </a:lnTo>
                <a:lnTo>
                  <a:pt x="397828" y="493526"/>
                </a:lnTo>
                <a:lnTo>
                  <a:pt x="430396" y="468474"/>
                </a:lnTo>
                <a:lnTo>
                  <a:pt x="440417" y="465969"/>
                </a:lnTo>
                <a:lnTo>
                  <a:pt x="533109" y="368266"/>
                </a:lnTo>
                <a:lnTo>
                  <a:pt x="535615" y="348224"/>
                </a:lnTo>
                <a:lnTo>
                  <a:pt x="550646" y="330688"/>
                </a:lnTo>
                <a:lnTo>
                  <a:pt x="503047" y="285594"/>
                </a:lnTo>
                <a:lnTo>
                  <a:pt x="470479" y="278078"/>
                </a:lnTo>
                <a:lnTo>
                  <a:pt x="452943" y="275573"/>
                </a:lnTo>
                <a:lnTo>
                  <a:pt x="430396" y="265552"/>
                </a:lnTo>
                <a:lnTo>
                  <a:pt x="415365" y="237995"/>
                </a:lnTo>
                <a:lnTo>
                  <a:pt x="402839" y="230479"/>
                </a:lnTo>
                <a:lnTo>
                  <a:pt x="375281" y="237995"/>
                </a:lnTo>
                <a:lnTo>
                  <a:pt x="362755" y="222964"/>
                </a:lnTo>
                <a:lnTo>
                  <a:pt x="325177" y="117745"/>
                </a:lnTo>
                <a:lnTo>
                  <a:pt x="302631" y="87683"/>
                </a:lnTo>
                <a:lnTo>
                  <a:pt x="277578" y="35073"/>
                </a:lnTo>
                <a:lnTo>
                  <a:pt x="257537" y="2506"/>
                </a:lnTo>
                <a:lnTo>
                  <a:pt x="204928" y="0"/>
                </a:lnTo>
                <a:lnTo>
                  <a:pt x="174865" y="20042"/>
                </a:lnTo>
                <a:lnTo>
                  <a:pt x="157329" y="42589"/>
                </a:lnTo>
                <a:lnTo>
                  <a:pt x="129771" y="62631"/>
                </a:lnTo>
                <a:lnTo>
                  <a:pt x="117245" y="70146"/>
                </a:lnTo>
                <a:lnTo>
                  <a:pt x="67141" y="40084"/>
                </a:lnTo>
                <a:close/>
              </a:path>
            </a:pathLst>
          </a:custGeom>
          <a:solidFill>
            <a:schemeClr val="accent4"/>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53" name="Freeform 36">
            <a:extLst>
              <a:ext uri="{FF2B5EF4-FFF2-40B4-BE49-F238E27FC236}">
                <a16:creationId xmlns:a16="http://schemas.microsoft.com/office/drawing/2014/main" id="{834C943F-4A08-47E5-A934-9A0D12DFCE3A}"/>
              </a:ext>
            </a:extLst>
          </p:cNvPr>
          <p:cNvSpPr/>
          <p:nvPr/>
        </p:nvSpPr>
        <p:spPr>
          <a:xfrm>
            <a:off x="8716583" y="1680871"/>
            <a:ext cx="132288" cy="273293"/>
          </a:xfrm>
          <a:custGeom>
            <a:avLst/>
            <a:gdLst>
              <a:gd name="connsiteX0" fmla="*/ 45093 w 240499"/>
              <a:gd name="connsiteY0" fmla="*/ 0 h 498536"/>
              <a:gd name="connsiteX1" fmla="*/ 17536 w 240499"/>
              <a:gd name="connsiteY1" fmla="*/ 25052 h 498536"/>
              <a:gd name="connsiteX2" fmla="*/ 27557 w 240499"/>
              <a:gd name="connsiteY2" fmla="*/ 95198 h 498536"/>
              <a:gd name="connsiteX3" fmla="*/ 45093 w 240499"/>
              <a:gd name="connsiteY3" fmla="*/ 120250 h 498536"/>
              <a:gd name="connsiteX4" fmla="*/ 47599 w 240499"/>
              <a:gd name="connsiteY4" fmla="*/ 130271 h 498536"/>
              <a:gd name="connsiteX5" fmla="*/ 47599 w 240499"/>
              <a:gd name="connsiteY5" fmla="*/ 142797 h 498536"/>
              <a:gd name="connsiteX6" fmla="*/ 17536 w 240499"/>
              <a:gd name="connsiteY6" fmla="*/ 187891 h 498536"/>
              <a:gd name="connsiteX7" fmla="*/ 17536 w 240499"/>
              <a:gd name="connsiteY7" fmla="*/ 200417 h 498536"/>
              <a:gd name="connsiteX8" fmla="*/ 20041 w 240499"/>
              <a:gd name="connsiteY8" fmla="*/ 217953 h 498536"/>
              <a:gd name="connsiteX9" fmla="*/ 5010 w 240499"/>
              <a:gd name="connsiteY9" fmla="*/ 255531 h 498536"/>
              <a:gd name="connsiteX10" fmla="*/ 20041 w 240499"/>
              <a:gd name="connsiteY10" fmla="*/ 280583 h 498536"/>
              <a:gd name="connsiteX11" fmla="*/ 5010 w 240499"/>
              <a:gd name="connsiteY11" fmla="*/ 308140 h 498536"/>
              <a:gd name="connsiteX12" fmla="*/ 0 w 240499"/>
              <a:gd name="connsiteY12" fmla="*/ 338203 h 498536"/>
              <a:gd name="connsiteX13" fmla="*/ 25052 w 240499"/>
              <a:gd name="connsiteY13" fmla="*/ 413359 h 498536"/>
              <a:gd name="connsiteX14" fmla="*/ 35073 w 240499"/>
              <a:gd name="connsiteY14" fmla="*/ 438411 h 498536"/>
              <a:gd name="connsiteX15" fmla="*/ 30062 w 240499"/>
              <a:gd name="connsiteY15" fmla="*/ 470979 h 498536"/>
              <a:gd name="connsiteX16" fmla="*/ 47599 w 240499"/>
              <a:gd name="connsiteY16" fmla="*/ 498536 h 498536"/>
              <a:gd name="connsiteX17" fmla="*/ 175364 w 240499"/>
              <a:gd name="connsiteY17" fmla="*/ 453442 h 498536"/>
              <a:gd name="connsiteX18" fmla="*/ 210437 w 240499"/>
              <a:gd name="connsiteY18" fmla="*/ 433401 h 498536"/>
              <a:gd name="connsiteX19" fmla="*/ 240499 w 240499"/>
              <a:gd name="connsiteY19" fmla="*/ 388307 h 498536"/>
              <a:gd name="connsiteX20" fmla="*/ 232984 w 240499"/>
              <a:gd name="connsiteY20" fmla="*/ 348224 h 498536"/>
              <a:gd name="connsiteX21" fmla="*/ 197911 w 240499"/>
              <a:gd name="connsiteY21" fmla="*/ 310646 h 498536"/>
              <a:gd name="connsiteX22" fmla="*/ 187890 w 240499"/>
              <a:gd name="connsiteY22" fmla="*/ 280583 h 498536"/>
              <a:gd name="connsiteX23" fmla="*/ 45093 w 240499"/>
              <a:gd name="connsiteY23" fmla="*/ 0 h 498536"/>
              <a:gd name="connsiteX0" fmla="*/ 45093 w 240499"/>
              <a:gd name="connsiteY0" fmla="*/ 0 h 498536"/>
              <a:gd name="connsiteX1" fmla="*/ 17536 w 240499"/>
              <a:gd name="connsiteY1" fmla="*/ 25052 h 498536"/>
              <a:gd name="connsiteX2" fmla="*/ 27557 w 240499"/>
              <a:gd name="connsiteY2" fmla="*/ 95198 h 498536"/>
              <a:gd name="connsiteX3" fmla="*/ 45093 w 240499"/>
              <a:gd name="connsiteY3" fmla="*/ 120250 h 498536"/>
              <a:gd name="connsiteX4" fmla="*/ 47599 w 240499"/>
              <a:gd name="connsiteY4" fmla="*/ 130271 h 498536"/>
              <a:gd name="connsiteX5" fmla="*/ 47599 w 240499"/>
              <a:gd name="connsiteY5" fmla="*/ 142797 h 498536"/>
              <a:gd name="connsiteX6" fmla="*/ 17536 w 240499"/>
              <a:gd name="connsiteY6" fmla="*/ 187891 h 498536"/>
              <a:gd name="connsiteX7" fmla="*/ 17536 w 240499"/>
              <a:gd name="connsiteY7" fmla="*/ 200417 h 498536"/>
              <a:gd name="connsiteX8" fmla="*/ 20041 w 240499"/>
              <a:gd name="connsiteY8" fmla="*/ 217953 h 498536"/>
              <a:gd name="connsiteX9" fmla="*/ 5010 w 240499"/>
              <a:gd name="connsiteY9" fmla="*/ 255531 h 498536"/>
              <a:gd name="connsiteX10" fmla="*/ 20041 w 240499"/>
              <a:gd name="connsiteY10" fmla="*/ 280583 h 498536"/>
              <a:gd name="connsiteX11" fmla="*/ 5010 w 240499"/>
              <a:gd name="connsiteY11" fmla="*/ 308140 h 498536"/>
              <a:gd name="connsiteX12" fmla="*/ 0 w 240499"/>
              <a:gd name="connsiteY12" fmla="*/ 338203 h 498536"/>
              <a:gd name="connsiteX13" fmla="*/ 25052 w 240499"/>
              <a:gd name="connsiteY13" fmla="*/ 413359 h 498536"/>
              <a:gd name="connsiteX14" fmla="*/ 30062 w 240499"/>
              <a:gd name="connsiteY14" fmla="*/ 470979 h 498536"/>
              <a:gd name="connsiteX15" fmla="*/ 47599 w 240499"/>
              <a:gd name="connsiteY15" fmla="*/ 498536 h 498536"/>
              <a:gd name="connsiteX16" fmla="*/ 175364 w 240499"/>
              <a:gd name="connsiteY16" fmla="*/ 453442 h 498536"/>
              <a:gd name="connsiteX17" fmla="*/ 210437 w 240499"/>
              <a:gd name="connsiteY17" fmla="*/ 433401 h 498536"/>
              <a:gd name="connsiteX18" fmla="*/ 240499 w 240499"/>
              <a:gd name="connsiteY18" fmla="*/ 388307 h 498536"/>
              <a:gd name="connsiteX19" fmla="*/ 232984 w 240499"/>
              <a:gd name="connsiteY19" fmla="*/ 348224 h 498536"/>
              <a:gd name="connsiteX20" fmla="*/ 197911 w 240499"/>
              <a:gd name="connsiteY20" fmla="*/ 310646 h 498536"/>
              <a:gd name="connsiteX21" fmla="*/ 187890 w 240499"/>
              <a:gd name="connsiteY21" fmla="*/ 280583 h 498536"/>
              <a:gd name="connsiteX22" fmla="*/ 45093 w 240499"/>
              <a:gd name="connsiteY22" fmla="*/ 0 h 498536"/>
              <a:gd name="connsiteX0" fmla="*/ 52213 w 247619"/>
              <a:gd name="connsiteY0" fmla="*/ 0 h 498536"/>
              <a:gd name="connsiteX1" fmla="*/ 24656 w 247619"/>
              <a:gd name="connsiteY1" fmla="*/ 25052 h 498536"/>
              <a:gd name="connsiteX2" fmla="*/ 34677 w 247619"/>
              <a:gd name="connsiteY2" fmla="*/ 95198 h 498536"/>
              <a:gd name="connsiteX3" fmla="*/ 52213 w 247619"/>
              <a:gd name="connsiteY3" fmla="*/ 120250 h 498536"/>
              <a:gd name="connsiteX4" fmla="*/ 54719 w 247619"/>
              <a:gd name="connsiteY4" fmla="*/ 130271 h 498536"/>
              <a:gd name="connsiteX5" fmla="*/ 54719 w 247619"/>
              <a:gd name="connsiteY5" fmla="*/ 142797 h 498536"/>
              <a:gd name="connsiteX6" fmla="*/ 24656 w 247619"/>
              <a:gd name="connsiteY6" fmla="*/ 187891 h 498536"/>
              <a:gd name="connsiteX7" fmla="*/ 24656 w 247619"/>
              <a:gd name="connsiteY7" fmla="*/ 200417 h 498536"/>
              <a:gd name="connsiteX8" fmla="*/ 27161 w 247619"/>
              <a:gd name="connsiteY8" fmla="*/ 217953 h 498536"/>
              <a:gd name="connsiteX9" fmla="*/ 12130 w 247619"/>
              <a:gd name="connsiteY9" fmla="*/ 255531 h 498536"/>
              <a:gd name="connsiteX10" fmla="*/ 27161 w 247619"/>
              <a:gd name="connsiteY10" fmla="*/ 280583 h 498536"/>
              <a:gd name="connsiteX11" fmla="*/ 12130 w 247619"/>
              <a:gd name="connsiteY11" fmla="*/ 308140 h 498536"/>
              <a:gd name="connsiteX12" fmla="*/ 0 w 247619"/>
              <a:gd name="connsiteY12" fmla="*/ 340585 h 498536"/>
              <a:gd name="connsiteX13" fmla="*/ 32172 w 247619"/>
              <a:gd name="connsiteY13" fmla="*/ 413359 h 498536"/>
              <a:gd name="connsiteX14" fmla="*/ 37182 w 247619"/>
              <a:gd name="connsiteY14" fmla="*/ 470979 h 498536"/>
              <a:gd name="connsiteX15" fmla="*/ 54719 w 247619"/>
              <a:gd name="connsiteY15" fmla="*/ 498536 h 498536"/>
              <a:gd name="connsiteX16" fmla="*/ 182484 w 247619"/>
              <a:gd name="connsiteY16" fmla="*/ 453442 h 498536"/>
              <a:gd name="connsiteX17" fmla="*/ 217557 w 247619"/>
              <a:gd name="connsiteY17" fmla="*/ 433401 h 498536"/>
              <a:gd name="connsiteX18" fmla="*/ 247619 w 247619"/>
              <a:gd name="connsiteY18" fmla="*/ 388307 h 498536"/>
              <a:gd name="connsiteX19" fmla="*/ 240104 w 247619"/>
              <a:gd name="connsiteY19" fmla="*/ 348224 h 498536"/>
              <a:gd name="connsiteX20" fmla="*/ 205031 w 247619"/>
              <a:gd name="connsiteY20" fmla="*/ 310646 h 498536"/>
              <a:gd name="connsiteX21" fmla="*/ 195010 w 247619"/>
              <a:gd name="connsiteY21" fmla="*/ 280583 h 498536"/>
              <a:gd name="connsiteX22" fmla="*/ 52213 w 247619"/>
              <a:gd name="connsiteY22" fmla="*/ 0 h 498536"/>
              <a:gd name="connsiteX0" fmla="*/ 52213 w 247619"/>
              <a:gd name="connsiteY0" fmla="*/ 0 h 498536"/>
              <a:gd name="connsiteX1" fmla="*/ 24656 w 247619"/>
              <a:gd name="connsiteY1" fmla="*/ 25052 h 498536"/>
              <a:gd name="connsiteX2" fmla="*/ 34677 w 247619"/>
              <a:gd name="connsiteY2" fmla="*/ 95198 h 498536"/>
              <a:gd name="connsiteX3" fmla="*/ 52213 w 247619"/>
              <a:gd name="connsiteY3" fmla="*/ 120250 h 498536"/>
              <a:gd name="connsiteX4" fmla="*/ 54719 w 247619"/>
              <a:gd name="connsiteY4" fmla="*/ 130271 h 498536"/>
              <a:gd name="connsiteX5" fmla="*/ 54719 w 247619"/>
              <a:gd name="connsiteY5" fmla="*/ 142797 h 498536"/>
              <a:gd name="connsiteX6" fmla="*/ 24656 w 247619"/>
              <a:gd name="connsiteY6" fmla="*/ 187891 h 498536"/>
              <a:gd name="connsiteX7" fmla="*/ 24656 w 247619"/>
              <a:gd name="connsiteY7" fmla="*/ 200417 h 498536"/>
              <a:gd name="connsiteX8" fmla="*/ 27161 w 247619"/>
              <a:gd name="connsiteY8" fmla="*/ 217953 h 498536"/>
              <a:gd name="connsiteX9" fmla="*/ 12130 w 247619"/>
              <a:gd name="connsiteY9" fmla="*/ 255531 h 498536"/>
              <a:gd name="connsiteX10" fmla="*/ 27161 w 247619"/>
              <a:gd name="connsiteY10" fmla="*/ 280583 h 498536"/>
              <a:gd name="connsiteX11" fmla="*/ 12130 w 247619"/>
              <a:gd name="connsiteY11" fmla="*/ 308140 h 498536"/>
              <a:gd name="connsiteX12" fmla="*/ 0 w 247619"/>
              <a:gd name="connsiteY12" fmla="*/ 340585 h 498536"/>
              <a:gd name="connsiteX13" fmla="*/ 25053 w 247619"/>
              <a:gd name="connsiteY13" fmla="*/ 413359 h 498536"/>
              <a:gd name="connsiteX14" fmla="*/ 37182 w 247619"/>
              <a:gd name="connsiteY14" fmla="*/ 470979 h 498536"/>
              <a:gd name="connsiteX15" fmla="*/ 54719 w 247619"/>
              <a:gd name="connsiteY15" fmla="*/ 498536 h 498536"/>
              <a:gd name="connsiteX16" fmla="*/ 182484 w 247619"/>
              <a:gd name="connsiteY16" fmla="*/ 453442 h 498536"/>
              <a:gd name="connsiteX17" fmla="*/ 217557 w 247619"/>
              <a:gd name="connsiteY17" fmla="*/ 433401 h 498536"/>
              <a:gd name="connsiteX18" fmla="*/ 247619 w 247619"/>
              <a:gd name="connsiteY18" fmla="*/ 388307 h 498536"/>
              <a:gd name="connsiteX19" fmla="*/ 240104 w 247619"/>
              <a:gd name="connsiteY19" fmla="*/ 348224 h 498536"/>
              <a:gd name="connsiteX20" fmla="*/ 205031 w 247619"/>
              <a:gd name="connsiteY20" fmla="*/ 310646 h 498536"/>
              <a:gd name="connsiteX21" fmla="*/ 195010 w 247619"/>
              <a:gd name="connsiteY21" fmla="*/ 280583 h 498536"/>
              <a:gd name="connsiteX22" fmla="*/ 52213 w 247619"/>
              <a:gd name="connsiteY22" fmla="*/ 0 h 498536"/>
              <a:gd name="connsiteX0" fmla="*/ 52213 w 247619"/>
              <a:gd name="connsiteY0" fmla="*/ 0 h 512826"/>
              <a:gd name="connsiteX1" fmla="*/ 24656 w 247619"/>
              <a:gd name="connsiteY1" fmla="*/ 25052 h 512826"/>
              <a:gd name="connsiteX2" fmla="*/ 34677 w 247619"/>
              <a:gd name="connsiteY2" fmla="*/ 95198 h 512826"/>
              <a:gd name="connsiteX3" fmla="*/ 52213 w 247619"/>
              <a:gd name="connsiteY3" fmla="*/ 120250 h 512826"/>
              <a:gd name="connsiteX4" fmla="*/ 54719 w 247619"/>
              <a:gd name="connsiteY4" fmla="*/ 130271 h 512826"/>
              <a:gd name="connsiteX5" fmla="*/ 54719 w 247619"/>
              <a:gd name="connsiteY5" fmla="*/ 142797 h 512826"/>
              <a:gd name="connsiteX6" fmla="*/ 24656 w 247619"/>
              <a:gd name="connsiteY6" fmla="*/ 187891 h 512826"/>
              <a:gd name="connsiteX7" fmla="*/ 24656 w 247619"/>
              <a:gd name="connsiteY7" fmla="*/ 200417 h 512826"/>
              <a:gd name="connsiteX8" fmla="*/ 27161 w 247619"/>
              <a:gd name="connsiteY8" fmla="*/ 217953 h 512826"/>
              <a:gd name="connsiteX9" fmla="*/ 12130 w 247619"/>
              <a:gd name="connsiteY9" fmla="*/ 255531 h 512826"/>
              <a:gd name="connsiteX10" fmla="*/ 27161 w 247619"/>
              <a:gd name="connsiteY10" fmla="*/ 280583 h 512826"/>
              <a:gd name="connsiteX11" fmla="*/ 12130 w 247619"/>
              <a:gd name="connsiteY11" fmla="*/ 308140 h 512826"/>
              <a:gd name="connsiteX12" fmla="*/ 0 w 247619"/>
              <a:gd name="connsiteY12" fmla="*/ 340585 h 512826"/>
              <a:gd name="connsiteX13" fmla="*/ 25053 w 247619"/>
              <a:gd name="connsiteY13" fmla="*/ 413359 h 512826"/>
              <a:gd name="connsiteX14" fmla="*/ 37182 w 247619"/>
              <a:gd name="connsiteY14" fmla="*/ 470979 h 512826"/>
              <a:gd name="connsiteX15" fmla="*/ 54719 w 247619"/>
              <a:gd name="connsiteY15" fmla="*/ 512826 h 512826"/>
              <a:gd name="connsiteX16" fmla="*/ 182484 w 247619"/>
              <a:gd name="connsiteY16" fmla="*/ 453442 h 512826"/>
              <a:gd name="connsiteX17" fmla="*/ 217557 w 247619"/>
              <a:gd name="connsiteY17" fmla="*/ 433401 h 512826"/>
              <a:gd name="connsiteX18" fmla="*/ 247619 w 247619"/>
              <a:gd name="connsiteY18" fmla="*/ 388307 h 512826"/>
              <a:gd name="connsiteX19" fmla="*/ 240104 w 247619"/>
              <a:gd name="connsiteY19" fmla="*/ 348224 h 512826"/>
              <a:gd name="connsiteX20" fmla="*/ 205031 w 247619"/>
              <a:gd name="connsiteY20" fmla="*/ 310646 h 512826"/>
              <a:gd name="connsiteX21" fmla="*/ 195010 w 247619"/>
              <a:gd name="connsiteY21" fmla="*/ 280583 h 512826"/>
              <a:gd name="connsiteX22" fmla="*/ 52213 w 247619"/>
              <a:gd name="connsiteY22" fmla="*/ 0 h 512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7619" h="512826">
                <a:moveTo>
                  <a:pt x="52213" y="0"/>
                </a:moveTo>
                <a:lnTo>
                  <a:pt x="24656" y="25052"/>
                </a:lnTo>
                <a:lnTo>
                  <a:pt x="34677" y="95198"/>
                </a:lnTo>
                <a:lnTo>
                  <a:pt x="52213" y="120250"/>
                </a:lnTo>
                <a:lnTo>
                  <a:pt x="54719" y="130271"/>
                </a:lnTo>
                <a:lnTo>
                  <a:pt x="54719" y="142797"/>
                </a:lnTo>
                <a:lnTo>
                  <a:pt x="24656" y="187891"/>
                </a:lnTo>
                <a:lnTo>
                  <a:pt x="24656" y="200417"/>
                </a:lnTo>
                <a:lnTo>
                  <a:pt x="27161" y="217953"/>
                </a:lnTo>
                <a:lnTo>
                  <a:pt x="12130" y="255531"/>
                </a:lnTo>
                <a:lnTo>
                  <a:pt x="27161" y="280583"/>
                </a:lnTo>
                <a:lnTo>
                  <a:pt x="12130" y="308140"/>
                </a:lnTo>
                <a:lnTo>
                  <a:pt x="0" y="340585"/>
                </a:lnTo>
                <a:lnTo>
                  <a:pt x="25053" y="413359"/>
                </a:lnTo>
                <a:lnTo>
                  <a:pt x="37182" y="470979"/>
                </a:lnTo>
                <a:lnTo>
                  <a:pt x="54719" y="512826"/>
                </a:lnTo>
                <a:lnTo>
                  <a:pt x="182484" y="453442"/>
                </a:lnTo>
                <a:lnTo>
                  <a:pt x="217557" y="433401"/>
                </a:lnTo>
                <a:lnTo>
                  <a:pt x="247619" y="388307"/>
                </a:lnTo>
                <a:lnTo>
                  <a:pt x="240104" y="348224"/>
                </a:lnTo>
                <a:lnTo>
                  <a:pt x="205031" y="310646"/>
                </a:lnTo>
                <a:lnTo>
                  <a:pt x="195010" y="280583"/>
                </a:lnTo>
                <a:lnTo>
                  <a:pt x="52213" y="0"/>
                </a:lnTo>
                <a:close/>
              </a:path>
            </a:pathLst>
          </a:custGeom>
          <a:solidFill>
            <a:schemeClr val="accent4"/>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54" name="Freeform 37">
            <a:extLst>
              <a:ext uri="{FF2B5EF4-FFF2-40B4-BE49-F238E27FC236}">
                <a16:creationId xmlns:a16="http://schemas.microsoft.com/office/drawing/2014/main" id="{D381D5D3-ED88-43DD-B577-0F2B4AD76A1D}"/>
              </a:ext>
            </a:extLst>
          </p:cNvPr>
          <p:cNvSpPr/>
          <p:nvPr/>
        </p:nvSpPr>
        <p:spPr>
          <a:xfrm>
            <a:off x="8601254" y="1703715"/>
            <a:ext cx="145856" cy="261448"/>
          </a:xfrm>
          <a:custGeom>
            <a:avLst/>
            <a:gdLst>
              <a:gd name="connsiteX0" fmla="*/ 0 w 273068"/>
              <a:gd name="connsiteY0" fmla="*/ 92692 h 491020"/>
              <a:gd name="connsiteX1" fmla="*/ 32568 w 273068"/>
              <a:gd name="connsiteY1" fmla="*/ 147807 h 491020"/>
              <a:gd name="connsiteX2" fmla="*/ 50105 w 273068"/>
              <a:gd name="connsiteY2" fmla="*/ 215447 h 491020"/>
              <a:gd name="connsiteX3" fmla="*/ 75157 w 273068"/>
              <a:gd name="connsiteY3" fmla="*/ 270562 h 491020"/>
              <a:gd name="connsiteX4" fmla="*/ 102714 w 273068"/>
              <a:gd name="connsiteY4" fmla="*/ 303130 h 491020"/>
              <a:gd name="connsiteX5" fmla="*/ 127766 w 273068"/>
              <a:gd name="connsiteY5" fmla="*/ 373275 h 491020"/>
              <a:gd name="connsiteX6" fmla="*/ 157828 w 273068"/>
              <a:gd name="connsiteY6" fmla="*/ 491020 h 491020"/>
              <a:gd name="connsiteX7" fmla="*/ 270563 w 273068"/>
              <a:gd name="connsiteY7" fmla="*/ 465968 h 491020"/>
              <a:gd name="connsiteX8" fmla="*/ 255531 w 273068"/>
              <a:gd name="connsiteY8" fmla="*/ 428390 h 491020"/>
              <a:gd name="connsiteX9" fmla="*/ 248016 w 273068"/>
              <a:gd name="connsiteY9" fmla="*/ 390812 h 491020"/>
              <a:gd name="connsiteX10" fmla="*/ 217953 w 273068"/>
              <a:gd name="connsiteY10" fmla="*/ 293109 h 491020"/>
              <a:gd name="connsiteX11" fmla="*/ 245511 w 273068"/>
              <a:gd name="connsiteY11" fmla="*/ 232984 h 491020"/>
              <a:gd name="connsiteX12" fmla="*/ 230479 w 273068"/>
              <a:gd name="connsiteY12" fmla="*/ 215447 h 491020"/>
              <a:gd name="connsiteX13" fmla="*/ 245511 w 273068"/>
              <a:gd name="connsiteY13" fmla="*/ 182880 h 491020"/>
              <a:gd name="connsiteX14" fmla="*/ 245511 w 273068"/>
              <a:gd name="connsiteY14" fmla="*/ 137786 h 491020"/>
              <a:gd name="connsiteX15" fmla="*/ 273068 w 273068"/>
              <a:gd name="connsiteY15" fmla="*/ 97703 h 491020"/>
              <a:gd name="connsiteX16" fmla="*/ 255531 w 273068"/>
              <a:gd name="connsiteY16" fmla="*/ 60125 h 491020"/>
              <a:gd name="connsiteX17" fmla="*/ 245511 w 273068"/>
              <a:gd name="connsiteY17" fmla="*/ 0 h 491020"/>
              <a:gd name="connsiteX18" fmla="*/ 205427 w 273068"/>
              <a:gd name="connsiteY18" fmla="*/ 17536 h 491020"/>
              <a:gd name="connsiteX19" fmla="*/ 0 w 273068"/>
              <a:gd name="connsiteY19" fmla="*/ 92692 h 491020"/>
              <a:gd name="connsiteX0" fmla="*/ 0 w 273068"/>
              <a:gd name="connsiteY0" fmla="*/ 92692 h 491020"/>
              <a:gd name="connsiteX1" fmla="*/ 50105 w 273068"/>
              <a:gd name="connsiteY1" fmla="*/ 215447 h 491020"/>
              <a:gd name="connsiteX2" fmla="*/ 75157 w 273068"/>
              <a:gd name="connsiteY2" fmla="*/ 270562 h 491020"/>
              <a:gd name="connsiteX3" fmla="*/ 102714 w 273068"/>
              <a:gd name="connsiteY3" fmla="*/ 303130 h 491020"/>
              <a:gd name="connsiteX4" fmla="*/ 127766 w 273068"/>
              <a:gd name="connsiteY4" fmla="*/ 373275 h 491020"/>
              <a:gd name="connsiteX5" fmla="*/ 157828 w 273068"/>
              <a:gd name="connsiteY5" fmla="*/ 491020 h 491020"/>
              <a:gd name="connsiteX6" fmla="*/ 270563 w 273068"/>
              <a:gd name="connsiteY6" fmla="*/ 465968 h 491020"/>
              <a:gd name="connsiteX7" fmla="*/ 255531 w 273068"/>
              <a:gd name="connsiteY7" fmla="*/ 428390 h 491020"/>
              <a:gd name="connsiteX8" fmla="*/ 248016 w 273068"/>
              <a:gd name="connsiteY8" fmla="*/ 390812 h 491020"/>
              <a:gd name="connsiteX9" fmla="*/ 217953 w 273068"/>
              <a:gd name="connsiteY9" fmla="*/ 293109 h 491020"/>
              <a:gd name="connsiteX10" fmla="*/ 245511 w 273068"/>
              <a:gd name="connsiteY10" fmla="*/ 232984 h 491020"/>
              <a:gd name="connsiteX11" fmla="*/ 230479 w 273068"/>
              <a:gd name="connsiteY11" fmla="*/ 215447 h 491020"/>
              <a:gd name="connsiteX12" fmla="*/ 245511 w 273068"/>
              <a:gd name="connsiteY12" fmla="*/ 182880 h 491020"/>
              <a:gd name="connsiteX13" fmla="*/ 245511 w 273068"/>
              <a:gd name="connsiteY13" fmla="*/ 137786 h 491020"/>
              <a:gd name="connsiteX14" fmla="*/ 273068 w 273068"/>
              <a:gd name="connsiteY14" fmla="*/ 97703 h 491020"/>
              <a:gd name="connsiteX15" fmla="*/ 255531 w 273068"/>
              <a:gd name="connsiteY15" fmla="*/ 60125 h 491020"/>
              <a:gd name="connsiteX16" fmla="*/ 245511 w 273068"/>
              <a:gd name="connsiteY16" fmla="*/ 0 h 491020"/>
              <a:gd name="connsiteX17" fmla="*/ 205427 w 273068"/>
              <a:gd name="connsiteY17" fmla="*/ 17536 h 491020"/>
              <a:gd name="connsiteX18" fmla="*/ 0 w 273068"/>
              <a:gd name="connsiteY18" fmla="*/ 92692 h 491020"/>
              <a:gd name="connsiteX0" fmla="*/ 0 w 273068"/>
              <a:gd name="connsiteY0" fmla="*/ 92692 h 491020"/>
              <a:gd name="connsiteX1" fmla="*/ 50105 w 273068"/>
              <a:gd name="connsiteY1" fmla="*/ 215447 h 491020"/>
              <a:gd name="connsiteX2" fmla="*/ 65631 w 273068"/>
              <a:gd name="connsiteY2" fmla="*/ 268177 h 491020"/>
              <a:gd name="connsiteX3" fmla="*/ 102714 w 273068"/>
              <a:gd name="connsiteY3" fmla="*/ 303130 h 491020"/>
              <a:gd name="connsiteX4" fmla="*/ 127766 w 273068"/>
              <a:gd name="connsiteY4" fmla="*/ 373275 h 491020"/>
              <a:gd name="connsiteX5" fmla="*/ 157828 w 273068"/>
              <a:gd name="connsiteY5" fmla="*/ 491020 h 491020"/>
              <a:gd name="connsiteX6" fmla="*/ 270563 w 273068"/>
              <a:gd name="connsiteY6" fmla="*/ 465968 h 491020"/>
              <a:gd name="connsiteX7" fmla="*/ 255531 w 273068"/>
              <a:gd name="connsiteY7" fmla="*/ 428390 h 491020"/>
              <a:gd name="connsiteX8" fmla="*/ 248016 w 273068"/>
              <a:gd name="connsiteY8" fmla="*/ 390812 h 491020"/>
              <a:gd name="connsiteX9" fmla="*/ 217953 w 273068"/>
              <a:gd name="connsiteY9" fmla="*/ 293109 h 491020"/>
              <a:gd name="connsiteX10" fmla="*/ 245511 w 273068"/>
              <a:gd name="connsiteY10" fmla="*/ 232984 h 491020"/>
              <a:gd name="connsiteX11" fmla="*/ 230479 w 273068"/>
              <a:gd name="connsiteY11" fmla="*/ 215447 h 491020"/>
              <a:gd name="connsiteX12" fmla="*/ 245511 w 273068"/>
              <a:gd name="connsiteY12" fmla="*/ 182880 h 491020"/>
              <a:gd name="connsiteX13" fmla="*/ 245511 w 273068"/>
              <a:gd name="connsiteY13" fmla="*/ 137786 h 491020"/>
              <a:gd name="connsiteX14" fmla="*/ 273068 w 273068"/>
              <a:gd name="connsiteY14" fmla="*/ 97703 h 491020"/>
              <a:gd name="connsiteX15" fmla="*/ 255531 w 273068"/>
              <a:gd name="connsiteY15" fmla="*/ 60125 h 491020"/>
              <a:gd name="connsiteX16" fmla="*/ 245511 w 273068"/>
              <a:gd name="connsiteY16" fmla="*/ 0 h 491020"/>
              <a:gd name="connsiteX17" fmla="*/ 205427 w 273068"/>
              <a:gd name="connsiteY17" fmla="*/ 17536 h 491020"/>
              <a:gd name="connsiteX18" fmla="*/ 0 w 273068"/>
              <a:gd name="connsiteY18" fmla="*/ 92692 h 49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3068" h="491020">
                <a:moveTo>
                  <a:pt x="0" y="92692"/>
                </a:moveTo>
                <a:lnTo>
                  <a:pt x="50105" y="215447"/>
                </a:lnTo>
                <a:lnTo>
                  <a:pt x="65631" y="268177"/>
                </a:lnTo>
                <a:lnTo>
                  <a:pt x="102714" y="303130"/>
                </a:lnTo>
                <a:lnTo>
                  <a:pt x="127766" y="373275"/>
                </a:lnTo>
                <a:lnTo>
                  <a:pt x="157828" y="491020"/>
                </a:lnTo>
                <a:lnTo>
                  <a:pt x="270563" y="465968"/>
                </a:lnTo>
                <a:lnTo>
                  <a:pt x="255531" y="428390"/>
                </a:lnTo>
                <a:lnTo>
                  <a:pt x="248016" y="390812"/>
                </a:lnTo>
                <a:lnTo>
                  <a:pt x="217953" y="293109"/>
                </a:lnTo>
                <a:lnTo>
                  <a:pt x="245511" y="232984"/>
                </a:lnTo>
                <a:lnTo>
                  <a:pt x="230479" y="215447"/>
                </a:lnTo>
                <a:lnTo>
                  <a:pt x="245511" y="182880"/>
                </a:lnTo>
                <a:lnTo>
                  <a:pt x="245511" y="137786"/>
                </a:lnTo>
                <a:lnTo>
                  <a:pt x="273068" y="97703"/>
                </a:lnTo>
                <a:lnTo>
                  <a:pt x="255531" y="60125"/>
                </a:lnTo>
                <a:lnTo>
                  <a:pt x="245511" y="0"/>
                </a:lnTo>
                <a:lnTo>
                  <a:pt x="205427" y="17536"/>
                </a:lnTo>
                <a:lnTo>
                  <a:pt x="0" y="92692"/>
                </a:lnTo>
                <a:close/>
              </a:path>
            </a:pathLst>
          </a:custGeom>
          <a:solidFill>
            <a:schemeClr val="accent4"/>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55" name="Freeform 38">
            <a:extLst>
              <a:ext uri="{FF2B5EF4-FFF2-40B4-BE49-F238E27FC236}">
                <a16:creationId xmlns:a16="http://schemas.microsoft.com/office/drawing/2014/main" id="{B07E6A6F-41ED-4297-B87A-FBB529F42329}"/>
              </a:ext>
            </a:extLst>
          </p:cNvPr>
          <p:cNvSpPr/>
          <p:nvPr/>
        </p:nvSpPr>
        <p:spPr>
          <a:xfrm>
            <a:off x="8686903" y="1889014"/>
            <a:ext cx="278991" cy="154838"/>
          </a:xfrm>
          <a:custGeom>
            <a:avLst/>
            <a:gdLst>
              <a:gd name="connsiteX0" fmla="*/ 0 w 523588"/>
              <a:gd name="connsiteY0" fmla="*/ 137787 h 290604"/>
              <a:gd name="connsiteX1" fmla="*/ 5010 w 523588"/>
              <a:gd name="connsiteY1" fmla="*/ 217953 h 290604"/>
              <a:gd name="connsiteX2" fmla="*/ 17536 w 523588"/>
              <a:gd name="connsiteY2" fmla="*/ 250521 h 290604"/>
              <a:gd name="connsiteX3" fmla="*/ 20041 w 523588"/>
              <a:gd name="connsiteY3" fmla="*/ 290604 h 290604"/>
              <a:gd name="connsiteX4" fmla="*/ 303129 w 523588"/>
              <a:gd name="connsiteY4" fmla="*/ 170354 h 290604"/>
              <a:gd name="connsiteX5" fmla="*/ 360749 w 523588"/>
              <a:gd name="connsiteY5" fmla="*/ 237995 h 290604"/>
              <a:gd name="connsiteX6" fmla="*/ 383296 w 523588"/>
              <a:gd name="connsiteY6" fmla="*/ 253026 h 290604"/>
              <a:gd name="connsiteX7" fmla="*/ 383296 w 523588"/>
              <a:gd name="connsiteY7" fmla="*/ 253026 h 290604"/>
              <a:gd name="connsiteX8" fmla="*/ 403338 w 523588"/>
              <a:gd name="connsiteY8" fmla="*/ 210437 h 290604"/>
              <a:gd name="connsiteX9" fmla="*/ 408348 w 523588"/>
              <a:gd name="connsiteY9" fmla="*/ 190396 h 290604"/>
              <a:gd name="connsiteX10" fmla="*/ 428390 w 523588"/>
              <a:gd name="connsiteY10" fmla="*/ 195406 h 290604"/>
              <a:gd name="connsiteX11" fmla="*/ 455947 w 523588"/>
              <a:gd name="connsiteY11" fmla="*/ 202922 h 290604"/>
              <a:gd name="connsiteX12" fmla="*/ 470978 w 523588"/>
              <a:gd name="connsiteY12" fmla="*/ 190396 h 290604"/>
              <a:gd name="connsiteX13" fmla="*/ 478494 w 523588"/>
              <a:gd name="connsiteY13" fmla="*/ 177870 h 290604"/>
              <a:gd name="connsiteX14" fmla="*/ 523588 w 523588"/>
              <a:gd name="connsiteY14" fmla="*/ 140292 h 290604"/>
              <a:gd name="connsiteX15" fmla="*/ 523588 w 523588"/>
              <a:gd name="connsiteY15" fmla="*/ 115240 h 290604"/>
              <a:gd name="connsiteX16" fmla="*/ 503546 w 523588"/>
              <a:gd name="connsiteY16" fmla="*/ 97703 h 290604"/>
              <a:gd name="connsiteX17" fmla="*/ 478494 w 523588"/>
              <a:gd name="connsiteY17" fmla="*/ 87682 h 290604"/>
              <a:gd name="connsiteX18" fmla="*/ 455947 w 523588"/>
              <a:gd name="connsiteY18" fmla="*/ 87682 h 290604"/>
              <a:gd name="connsiteX19" fmla="*/ 465968 w 523588"/>
              <a:gd name="connsiteY19" fmla="*/ 102714 h 290604"/>
              <a:gd name="connsiteX20" fmla="*/ 480999 w 523588"/>
              <a:gd name="connsiteY20" fmla="*/ 120250 h 290604"/>
              <a:gd name="connsiteX21" fmla="*/ 488515 w 523588"/>
              <a:gd name="connsiteY21" fmla="*/ 130271 h 290604"/>
              <a:gd name="connsiteX22" fmla="*/ 478494 w 523588"/>
              <a:gd name="connsiteY22" fmla="*/ 162839 h 290604"/>
              <a:gd name="connsiteX23" fmla="*/ 445926 w 523588"/>
              <a:gd name="connsiteY23" fmla="*/ 170354 h 290604"/>
              <a:gd name="connsiteX24" fmla="*/ 425885 w 523588"/>
              <a:gd name="connsiteY24" fmla="*/ 160333 h 290604"/>
              <a:gd name="connsiteX25" fmla="*/ 408348 w 523588"/>
              <a:gd name="connsiteY25" fmla="*/ 137787 h 290604"/>
              <a:gd name="connsiteX26" fmla="*/ 395822 w 523588"/>
              <a:gd name="connsiteY26" fmla="*/ 117745 h 290604"/>
              <a:gd name="connsiteX27" fmla="*/ 340708 w 523588"/>
              <a:gd name="connsiteY27" fmla="*/ 75156 h 290604"/>
              <a:gd name="connsiteX28" fmla="*/ 343213 w 523588"/>
              <a:gd name="connsiteY28" fmla="*/ 45094 h 290604"/>
              <a:gd name="connsiteX29" fmla="*/ 335697 w 523588"/>
              <a:gd name="connsiteY29" fmla="*/ 22547 h 290604"/>
              <a:gd name="connsiteX30" fmla="*/ 303129 w 523588"/>
              <a:gd name="connsiteY30" fmla="*/ 0 h 290604"/>
              <a:gd name="connsiteX31" fmla="*/ 270562 w 523588"/>
              <a:gd name="connsiteY31" fmla="*/ 37578 h 290604"/>
              <a:gd name="connsiteX32" fmla="*/ 250520 w 523588"/>
              <a:gd name="connsiteY32" fmla="*/ 62630 h 290604"/>
              <a:gd name="connsiteX33" fmla="*/ 115239 w 523588"/>
              <a:gd name="connsiteY33" fmla="*/ 110229 h 290604"/>
              <a:gd name="connsiteX34" fmla="*/ 115239 w 523588"/>
              <a:gd name="connsiteY34" fmla="*/ 122755 h 290604"/>
              <a:gd name="connsiteX35" fmla="*/ 0 w 523588"/>
              <a:gd name="connsiteY35" fmla="*/ 137787 h 290604"/>
              <a:gd name="connsiteX0" fmla="*/ 0 w 523588"/>
              <a:gd name="connsiteY0" fmla="*/ 137787 h 290604"/>
              <a:gd name="connsiteX1" fmla="*/ 5010 w 523588"/>
              <a:gd name="connsiteY1" fmla="*/ 217953 h 290604"/>
              <a:gd name="connsiteX2" fmla="*/ 17536 w 523588"/>
              <a:gd name="connsiteY2" fmla="*/ 250521 h 290604"/>
              <a:gd name="connsiteX3" fmla="*/ 20041 w 523588"/>
              <a:gd name="connsiteY3" fmla="*/ 290604 h 290604"/>
              <a:gd name="connsiteX4" fmla="*/ 303129 w 523588"/>
              <a:gd name="connsiteY4" fmla="*/ 170354 h 290604"/>
              <a:gd name="connsiteX5" fmla="*/ 360749 w 523588"/>
              <a:gd name="connsiteY5" fmla="*/ 237995 h 290604"/>
              <a:gd name="connsiteX6" fmla="*/ 383296 w 523588"/>
              <a:gd name="connsiteY6" fmla="*/ 253026 h 290604"/>
              <a:gd name="connsiteX7" fmla="*/ 383296 w 523588"/>
              <a:gd name="connsiteY7" fmla="*/ 253026 h 290604"/>
              <a:gd name="connsiteX8" fmla="*/ 403338 w 523588"/>
              <a:gd name="connsiteY8" fmla="*/ 210437 h 290604"/>
              <a:gd name="connsiteX9" fmla="*/ 408348 w 523588"/>
              <a:gd name="connsiteY9" fmla="*/ 190396 h 290604"/>
              <a:gd name="connsiteX10" fmla="*/ 428390 w 523588"/>
              <a:gd name="connsiteY10" fmla="*/ 195406 h 290604"/>
              <a:gd name="connsiteX11" fmla="*/ 455947 w 523588"/>
              <a:gd name="connsiteY11" fmla="*/ 202922 h 290604"/>
              <a:gd name="connsiteX12" fmla="*/ 470978 w 523588"/>
              <a:gd name="connsiteY12" fmla="*/ 190396 h 290604"/>
              <a:gd name="connsiteX13" fmla="*/ 478494 w 523588"/>
              <a:gd name="connsiteY13" fmla="*/ 177870 h 290604"/>
              <a:gd name="connsiteX14" fmla="*/ 523588 w 523588"/>
              <a:gd name="connsiteY14" fmla="*/ 140292 h 290604"/>
              <a:gd name="connsiteX15" fmla="*/ 523588 w 523588"/>
              <a:gd name="connsiteY15" fmla="*/ 115240 h 290604"/>
              <a:gd name="connsiteX16" fmla="*/ 503546 w 523588"/>
              <a:gd name="connsiteY16" fmla="*/ 97703 h 290604"/>
              <a:gd name="connsiteX17" fmla="*/ 478494 w 523588"/>
              <a:gd name="connsiteY17" fmla="*/ 87682 h 290604"/>
              <a:gd name="connsiteX18" fmla="*/ 455947 w 523588"/>
              <a:gd name="connsiteY18" fmla="*/ 87682 h 290604"/>
              <a:gd name="connsiteX19" fmla="*/ 465968 w 523588"/>
              <a:gd name="connsiteY19" fmla="*/ 102714 h 290604"/>
              <a:gd name="connsiteX20" fmla="*/ 480999 w 523588"/>
              <a:gd name="connsiteY20" fmla="*/ 120250 h 290604"/>
              <a:gd name="connsiteX21" fmla="*/ 488515 w 523588"/>
              <a:gd name="connsiteY21" fmla="*/ 130271 h 290604"/>
              <a:gd name="connsiteX22" fmla="*/ 478494 w 523588"/>
              <a:gd name="connsiteY22" fmla="*/ 162839 h 290604"/>
              <a:gd name="connsiteX23" fmla="*/ 445926 w 523588"/>
              <a:gd name="connsiteY23" fmla="*/ 170354 h 290604"/>
              <a:gd name="connsiteX24" fmla="*/ 425885 w 523588"/>
              <a:gd name="connsiteY24" fmla="*/ 160333 h 290604"/>
              <a:gd name="connsiteX25" fmla="*/ 408348 w 523588"/>
              <a:gd name="connsiteY25" fmla="*/ 137787 h 290604"/>
              <a:gd name="connsiteX26" fmla="*/ 395822 w 523588"/>
              <a:gd name="connsiteY26" fmla="*/ 117745 h 290604"/>
              <a:gd name="connsiteX27" fmla="*/ 340708 w 523588"/>
              <a:gd name="connsiteY27" fmla="*/ 75156 h 290604"/>
              <a:gd name="connsiteX28" fmla="*/ 343213 w 523588"/>
              <a:gd name="connsiteY28" fmla="*/ 45094 h 290604"/>
              <a:gd name="connsiteX29" fmla="*/ 335697 w 523588"/>
              <a:gd name="connsiteY29" fmla="*/ 22547 h 290604"/>
              <a:gd name="connsiteX30" fmla="*/ 303129 w 523588"/>
              <a:gd name="connsiteY30" fmla="*/ 0 h 290604"/>
              <a:gd name="connsiteX31" fmla="*/ 270562 w 523588"/>
              <a:gd name="connsiteY31" fmla="*/ 37578 h 290604"/>
              <a:gd name="connsiteX32" fmla="*/ 115239 w 523588"/>
              <a:gd name="connsiteY32" fmla="*/ 110229 h 290604"/>
              <a:gd name="connsiteX33" fmla="*/ 115239 w 523588"/>
              <a:gd name="connsiteY33" fmla="*/ 122755 h 290604"/>
              <a:gd name="connsiteX34" fmla="*/ 0 w 523588"/>
              <a:gd name="connsiteY34" fmla="*/ 137787 h 290604"/>
              <a:gd name="connsiteX0" fmla="*/ 0 w 523588"/>
              <a:gd name="connsiteY0" fmla="*/ 137787 h 290604"/>
              <a:gd name="connsiteX1" fmla="*/ 5010 w 523588"/>
              <a:gd name="connsiteY1" fmla="*/ 217953 h 290604"/>
              <a:gd name="connsiteX2" fmla="*/ 17536 w 523588"/>
              <a:gd name="connsiteY2" fmla="*/ 250521 h 290604"/>
              <a:gd name="connsiteX3" fmla="*/ 20041 w 523588"/>
              <a:gd name="connsiteY3" fmla="*/ 290604 h 290604"/>
              <a:gd name="connsiteX4" fmla="*/ 303129 w 523588"/>
              <a:gd name="connsiteY4" fmla="*/ 170354 h 290604"/>
              <a:gd name="connsiteX5" fmla="*/ 360749 w 523588"/>
              <a:gd name="connsiteY5" fmla="*/ 237995 h 290604"/>
              <a:gd name="connsiteX6" fmla="*/ 383296 w 523588"/>
              <a:gd name="connsiteY6" fmla="*/ 253026 h 290604"/>
              <a:gd name="connsiteX7" fmla="*/ 383296 w 523588"/>
              <a:gd name="connsiteY7" fmla="*/ 253026 h 290604"/>
              <a:gd name="connsiteX8" fmla="*/ 403338 w 523588"/>
              <a:gd name="connsiteY8" fmla="*/ 210437 h 290604"/>
              <a:gd name="connsiteX9" fmla="*/ 408348 w 523588"/>
              <a:gd name="connsiteY9" fmla="*/ 190396 h 290604"/>
              <a:gd name="connsiteX10" fmla="*/ 428390 w 523588"/>
              <a:gd name="connsiteY10" fmla="*/ 195406 h 290604"/>
              <a:gd name="connsiteX11" fmla="*/ 455947 w 523588"/>
              <a:gd name="connsiteY11" fmla="*/ 202922 h 290604"/>
              <a:gd name="connsiteX12" fmla="*/ 470978 w 523588"/>
              <a:gd name="connsiteY12" fmla="*/ 190396 h 290604"/>
              <a:gd name="connsiteX13" fmla="*/ 478494 w 523588"/>
              <a:gd name="connsiteY13" fmla="*/ 177870 h 290604"/>
              <a:gd name="connsiteX14" fmla="*/ 523588 w 523588"/>
              <a:gd name="connsiteY14" fmla="*/ 140292 h 290604"/>
              <a:gd name="connsiteX15" fmla="*/ 523588 w 523588"/>
              <a:gd name="connsiteY15" fmla="*/ 115240 h 290604"/>
              <a:gd name="connsiteX16" fmla="*/ 503546 w 523588"/>
              <a:gd name="connsiteY16" fmla="*/ 97703 h 290604"/>
              <a:gd name="connsiteX17" fmla="*/ 478494 w 523588"/>
              <a:gd name="connsiteY17" fmla="*/ 87682 h 290604"/>
              <a:gd name="connsiteX18" fmla="*/ 455947 w 523588"/>
              <a:gd name="connsiteY18" fmla="*/ 87682 h 290604"/>
              <a:gd name="connsiteX19" fmla="*/ 465968 w 523588"/>
              <a:gd name="connsiteY19" fmla="*/ 102714 h 290604"/>
              <a:gd name="connsiteX20" fmla="*/ 480999 w 523588"/>
              <a:gd name="connsiteY20" fmla="*/ 120250 h 290604"/>
              <a:gd name="connsiteX21" fmla="*/ 488515 w 523588"/>
              <a:gd name="connsiteY21" fmla="*/ 130271 h 290604"/>
              <a:gd name="connsiteX22" fmla="*/ 478494 w 523588"/>
              <a:gd name="connsiteY22" fmla="*/ 162839 h 290604"/>
              <a:gd name="connsiteX23" fmla="*/ 445926 w 523588"/>
              <a:gd name="connsiteY23" fmla="*/ 170354 h 290604"/>
              <a:gd name="connsiteX24" fmla="*/ 425885 w 523588"/>
              <a:gd name="connsiteY24" fmla="*/ 160333 h 290604"/>
              <a:gd name="connsiteX25" fmla="*/ 408348 w 523588"/>
              <a:gd name="connsiteY25" fmla="*/ 137787 h 290604"/>
              <a:gd name="connsiteX26" fmla="*/ 395822 w 523588"/>
              <a:gd name="connsiteY26" fmla="*/ 117745 h 290604"/>
              <a:gd name="connsiteX27" fmla="*/ 340708 w 523588"/>
              <a:gd name="connsiteY27" fmla="*/ 75156 h 290604"/>
              <a:gd name="connsiteX28" fmla="*/ 343213 w 523588"/>
              <a:gd name="connsiteY28" fmla="*/ 45094 h 290604"/>
              <a:gd name="connsiteX29" fmla="*/ 335697 w 523588"/>
              <a:gd name="connsiteY29" fmla="*/ 22547 h 290604"/>
              <a:gd name="connsiteX30" fmla="*/ 303129 w 523588"/>
              <a:gd name="connsiteY30" fmla="*/ 0 h 290604"/>
              <a:gd name="connsiteX31" fmla="*/ 270562 w 523588"/>
              <a:gd name="connsiteY31" fmla="*/ 37578 h 290604"/>
              <a:gd name="connsiteX32" fmla="*/ 115239 w 523588"/>
              <a:gd name="connsiteY32" fmla="*/ 110229 h 290604"/>
              <a:gd name="connsiteX33" fmla="*/ 98529 w 523588"/>
              <a:gd name="connsiteY33" fmla="*/ 117990 h 290604"/>
              <a:gd name="connsiteX34" fmla="*/ 0 w 523588"/>
              <a:gd name="connsiteY34" fmla="*/ 137787 h 29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3588" h="290604">
                <a:moveTo>
                  <a:pt x="0" y="137787"/>
                </a:moveTo>
                <a:lnTo>
                  <a:pt x="5010" y="217953"/>
                </a:lnTo>
                <a:lnTo>
                  <a:pt x="17536" y="250521"/>
                </a:lnTo>
                <a:lnTo>
                  <a:pt x="20041" y="290604"/>
                </a:lnTo>
                <a:lnTo>
                  <a:pt x="303129" y="170354"/>
                </a:lnTo>
                <a:lnTo>
                  <a:pt x="360749" y="237995"/>
                </a:lnTo>
                <a:lnTo>
                  <a:pt x="383296" y="253026"/>
                </a:lnTo>
                <a:lnTo>
                  <a:pt x="383296" y="253026"/>
                </a:lnTo>
                <a:lnTo>
                  <a:pt x="403338" y="210437"/>
                </a:lnTo>
                <a:lnTo>
                  <a:pt x="408348" y="190396"/>
                </a:lnTo>
                <a:lnTo>
                  <a:pt x="428390" y="195406"/>
                </a:lnTo>
                <a:lnTo>
                  <a:pt x="455947" y="202922"/>
                </a:lnTo>
                <a:lnTo>
                  <a:pt x="470978" y="190396"/>
                </a:lnTo>
                <a:lnTo>
                  <a:pt x="478494" y="177870"/>
                </a:lnTo>
                <a:lnTo>
                  <a:pt x="523588" y="140292"/>
                </a:lnTo>
                <a:lnTo>
                  <a:pt x="523588" y="115240"/>
                </a:lnTo>
                <a:lnTo>
                  <a:pt x="503546" y="97703"/>
                </a:lnTo>
                <a:lnTo>
                  <a:pt x="478494" y="87682"/>
                </a:lnTo>
                <a:lnTo>
                  <a:pt x="455947" y="87682"/>
                </a:lnTo>
                <a:lnTo>
                  <a:pt x="465968" y="102714"/>
                </a:lnTo>
                <a:lnTo>
                  <a:pt x="480999" y="120250"/>
                </a:lnTo>
                <a:lnTo>
                  <a:pt x="488515" y="130271"/>
                </a:lnTo>
                <a:lnTo>
                  <a:pt x="478494" y="162839"/>
                </a:lnTo>
                <a:lnTo>
                  <a:pt x="445926" y="170354"/>
                </a:lnTo>
                <a:lnTo>
                  <a:pt x="425885" y="160333"/>
                </a:lnTo>
                <a:lnTo>
                  <a:pt x="408348" y="137787"/>
                </a:lnTo>
                <a:lnTo>
                  <a:pt x="395822" y="117745"/>
                </a:lnTo>
                <a:lnTo>
                  <a:pt x="340708" y="75156"/>
                </a:lnTo>
                <a:lnTo>
                  <a:pt x="343213" y="45094"/>
                </a:lnTo>
                <a:lnTo>
                  <a:pt x="335697" y="22547"/>
                </a:lnTo>
                <a:lnTo>
                  <a:pt x="303129" y="0"/>
                </a:lnTo>
                <a:lnTo>
                  <a:pt x="270562" y="37578"/>
                </a:lnTo>
                <a:lnTo>
                  <a:pt x="115239" y="110229"/>
                </a:lnTo>
                <a:lnTo>
                  <a:pt x="98529" y="117990"/>
                </a:lnTo>
                <a:lnTo>
                  <a:pt x="0" y="137787"/>
                </a:lnTo>
                <a:close/>
              </a:path>
            </a:pathLst>
          </a:custGeom>
          <a:solidFill>
            <a:schemeClr val="accent4"/>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56" name="Freeform 39">
            <a:extLst>
              <a:ext uri="{FF2B5EF4-FFF2-40B4-BE49-F238E27FC236}">
                <a16:creationId xmlns:a16="http://schemas.microsoft.com/office/drawing/2014/main" id="{9831BEDC-76BD-461C-AFE2-B03306B908A5}"/>
              </a:ext>
            </a:extLst>
          </p:cNvPr>
          <p:cNvSpPr/>
          <p:nvPr/>
        </p:nvSpPr>
        <p:spPr>
          <a:xfrm>
            <a:off x="8820038" y="1979547"/>
            <a:ext cx="43248" cy="70228"/>
          </a:xfrm>
          <a:custGeom>
            <a:avLst/>
            <a:gdLst>
              <a:gd name="connsiteX0" fmla="*/ 0 w 71437"/>
              <a:gd name="connsiteY0" fmla="*/ 21431 h 123825"/>
              <a:gd name="connsiteX1" fmla="*/ 26193 w 71437"/>
              <a:gd name="connsiteY1" fmla="*/ 69056 h 123825"/>
              <a:gd name="connsiteX2" fmla="*/ 23812 w 71437"/>
              <a:gd name="connsiteY2" fmla="*/ 95250 h 123825"/>
              <a:gd name="connsiteX3" fmla="*/ 42862 w 71437"/>
              <a:gd name="connsiteY3" fmla="*/ 123825 h 123825"/>
              <a:gd name="connsiteX4" fmla="*/ 66675 w 71437"/>
              <a:gd name="connsiteY4" fmla="*/ 100013 h 123825"/>
              <a:gd name="connsiteX5" fmla="*/ 71437 w 71437"/>
              <a:gd name="connsiteY5" fmla="*/ 76200 h 123825"/>
              <a:gd name="connsiteX6" fmla="*/ 66675 w 71437"/>
              <a:gd name="connsiteY6" fmla="*/ 57150 h 123825"/>
              <a:gd name="connsiteX7" fmla="*/ 71437 w 71437"/>
              <a:gd name="connsiteY7" fmla="*/ 38100 h 123825"/>
              <a:gd name="connsiteX8" fmla="*/ 50006 w 71437"/>
              <a:gd name="connsiteY8" fmla="*/ 0 h 123825"/>
              <a:gd name="connsiteX9" fmla="*/ 0 w 71437"/>
              <a:gd name="connsiteY9" fmla="*/ 21431 h 123825"/>
              <a:gd name="connsiteX0" fmla="*/ 0 w 71437"/>
              <a:gd name="connsiteY0" fmla="*/ 28575 h 130969"/>
              <a:gd name="connsiteX1" fmla="*/ 26193 w 71437"/>
              <a:gd name="connsiteY1" fmla="*/ 76200 h 130969"/>
              <a:gd name="connsiteX2" fmla="*/ 23812 w 71437"/>
              <a:gd name="connsiteY2" fmla="*/ 102394 h 130969"/>
              <a:gd name="connsiteX3" fmla="*/ 42862 w 71437"/>
              <a:gd name="connsiteY3" fmla="*/ 130969 h 130969"/>
              <a:gd name="connsiteX4" fmla="*/ 66675 w 71437"/>
              <a:gd name="connsiteY4" fmla="*/ 107157 h 130969"/>
              <a:gd name="connsiteX5" fmla="*/ 71437 w 71437"/>
              <a:gd name="connsiteY5" fmla="*/ 83344 h 130969"/>
              <a:gd name="connsiteX6" fmla="*/ 66675 w 71437"/>
              <a:gd name="connsiteY6" fmla="*/ 64294 h 130969"/>
              <a:gd name="connsiteX7" fmla="*/ 71437 w 71437"/>
              <a:gd name="connsiteY7" fmla="*/ 45244 h 130969"/>
              <a:gd name="connsiteX8" fmla="*/ 42862 w 71437"/>
              <a:gd name="connsiteY8" fmla="*/ 0 h 130969"/>
              <a:gd name="connsiteX9" fmla="*/ 0 w 71437"/>
              <a:gd name="connsiteY9" fmla="*/ 28575 h 130969"/>
              <a:gd name="connsiteX0" fmla="*/ 0 w 80962"/>
              <a:gd name="connsiteY0" fmla="*/ 26194 h 130969"/>
              <a:gd name="connsiteX1" fmla="*/ 35718 w 80962"/>
              <a:gd name="connsiteY1" fmla="*/ 76200 h 130969"/>
              <a:gd name="connsiteX2" fmla="*/ 33337 w 80962"/>
              <a:gd name="connsiteY2" fmla="*/ 102394 h 130969"/>
              <a:gd name="connsiteX3" fmla="*/ 52387 w 80962"/>
              <a:gd name="connsiteY3" fmla="*/ 130969 h 130969"/>
              <a:gd name="connsiteX4" fmla="*/ 76200 w 80962"/>
              <a:gd name="connsiteY4" fmla="*/ 107157 h 130969"/>
              <a:gd name="connsiteX5" fmla="*/ 80962 w 80962"/>
              <a:gd name="connsiteY5" fmla="*/ 83344 h 130969"/>
              <a:gd name="connsiteX6" fmla="*/ 76200 w 80962"/>
              <a:gd name="connsiteY6" fmla="*/ 64294 h 130969"/>
              <a:gd name="connsiteX7" fmla="*/ 80962 w 80962"/>
              <a:gd name="connsiteY7" fmla="*/ 45244 h 130969"/>
              <a:gd name="connsiteX8" fmla="*/ 52387 w 80962"/>
              <a:gd name="connsiteY8" fmla="*/ 0 h 130969"/>
              <a:gd name="connsiteX9" fmla="*/ 0 w 80962"/>
              <a:gd name="connsiteY9" fmla="*/ 26194 h 130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62" h="130969">
                <a:moveTo>
                  <a:pt x="0" y="26194"/>
                </a:moveTo>
                <a:lnTo>
                  <a:pt x="35718" y="76200"/>
                </a:lnTo>
                <a:lnTo>
                  <a:pt x="33337" y="102394"/>
                </a:lnTo>
                <a:lnTo>
                  <a:pt x="52387" y="130969"/>
                </a:lnTo>
                <a:lnTo>
                  <a:pt x="76200" y="107157"/>
                </a:lnTo>
                <a:lnTo>
                  <a:pt x="80962" y="83344"/>
                </a:lnTo>
                <a:lnTo>
                  <a:pt x="76200" y="64294"/>
                </a:lnTo>
                <a:lnTo>
                  <a:pt x="80962" y="45244"/>
                </a:lnTo>
                <a:lnTo>
                  <a:pt x="52387" y="0"/>
                </a:lnTo>
                <a:lnTo>
                  <a:pt x="0" y="26194"/>
                </a:lnTo>
                <a:close/>
              </a:path>
            </a:pathLst>
          </a:custGeom>
          <a:solidFill>
            <a:srgbClr val="CCCCCC"/>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57" name="Freeform 40">
            <a:extLst>
              <a:ext uri="{FF2B5EF4-FFF2-40B4-BE49-F238E27FC236}">
                <a16:creationId xmlns:a16="http://schemas.microsoft.com/office/drawing/2014/main" id="{F877C6E7-57BE-499A-BD2C-709D871965FF}"/>
              </a:ext>
            </a:extLst>
          </p:cNvPr>
          <p:cNvSpPr/>
          <p:nvPr/>
        </p:nvSpPr>
        <p:spPr>
          <a:xfrm>
            <a:off x="8699623" y="1993931"/>
            <a:ext cx="146704" cy="128608"/>
          </a:xfrm>
          <a:custGeom>
            <a:avLst/>
            <a:gdLst>
              <a:gd name="connsiteX0" fmla="*/ 0 w 273844"/>
              <a:gd name="connsiteY0" fmla="*/ 85725 h 235743"/>
              <a:gd name="connsiteX1" fmla="*/ 11906 w 273844"/>
              <a:gd name="connsiteY1" fmla="*/ 142875 h 235743"/>
              <a:gd name="connsiteX2" fmla="*/ 64294 w 273844"/>
              <a:gd name="connsiteY2" fmla="*/ 235743 h 235743"/>
              <a:gd name="connsiteX3" fmla="*/ 109538 w 273844"/>
              <a:gd name="connsiteY3" fmla="*/ 214312 h 235743"/>
              <a:gd name="connsiteX4" fmla="*/ 121444 w 273844"/>
              <a:gd name="connsiteY4" fmla="*/ 192881 h 235743"/>
              <a:gd name="connsiteX5" fmla="*/ 145256 w 273844"/>
              <a:gd name="connsiteY5" fmla="*/ 164306 h 235743"/>
              <a:gd name="connsiteX6" fmla="*/ 188119 w 273844"/>
              <a:gd name="connsiteY6" fmla="*/ 161925 h 235743"/>
              <a:gd name="connsiteX7" fmla="*/ 207169 w 273844"/>
              <a:gd name="connsiteY7" fmla="*/ 152400 h 235743"/>
              <a:gd name="connsiteX8" fmla="*/ 216694 w 273844"/>
              <a:gd name="connsiteY8" fmla="*/ 126206 h 235743"/>
              <a:gd name="connsiteX9" fmla="*/ 269081 w 273844"/>
              <a:gd name="connsiteY9" fmla="*/ 111918 h 235743"/>
              <a:gd name="connsiteX10" fmla="*/ 273844 w 273844"/>
              <a:gd name="connsiteY10" fmla="*/ 102393 h 235743"/>
              <a:gd name="connsiteX11" fmla="*/ 259556 w 273844"/>
              <a:gd name="connsiteY11" fmla="*/ 69056 h 235743"/>
              <a:gd name="connsiteX12" fmla="*/ 259556 w 273844"/>
              <a:gd name="connsiteY12" fmla="*/ 30956 h 235743"/>
              <a:gd name="connsiteX13" fmla="*/ 223838 w 273844"/>
              <a:gd name="connsiteY13" fmla="*/ 0 h 235743"/>
              <a:gd name="connsiteX14" fmla="*/ 0 w 273844"/>
              <a:gd name="connsiteY14" fmla="*/ 85725 h 235743"/>
              <a:gd name="connsiteX0" fmla="*/ 0 w 273844"/>
              <a:gd name="connsiteY0" fmla="*/ 92893 h 242911"/>
              <a:gd name="connsiteX1" fmla="*/ 11906 w 273844"/>
              <a:gd name="connsiteY1" fmla="*/ 150043 h 242911"/>
              <a:gd name="connsiteX2" fmla="*/ 64294 w 273844"/>
              <a:gd name="connsiteY2" fmla="*/ 242911 h 242911"/>
              <a:gd name="connsiteX3" fmla="*/ 109538 w 273844"/>
              <a:gd name="connsiteY3" fmla="*/ 221480 h 242911"/>
              <a:gd name="connsiteX4" fmla="*/ 121444 w 273844"/>
              <a:gd name="connsiteY4" fmla="*/ 200049 h 242911"/>
              <a:gd name="connsiteX5" fmla="*/ 145256 w 273844"/>
              <a:gd name="connsiteY5" fmla="*/ 171474 h 242911"/>
              <a:gd name="connsiteX6" fmla="*/ 188119 w 273844"/>
              <a:gd name="connsiteY6" fmla="*/ 169093 h 242911"/>
              <a:gd name="connsiteX7" fmla="*/ 207169 w 273844"/>
              <a:gd name="connsiteY7" fmla="*/ 159568 h 242911"/>
              <a:gd name="connsiteX8" fmla="*/ 216694 w 273844"/>
              <a:gd name="connsiteY8" fmla="*/ 133374 h 242911"/>
              <a:gd name="connsiteX9" fmla="*/ 269081 w 273844"/>
              <a:gd name="connsiteY9" fmla="*/ 119086 h 242911"/>
              <a:gd name="connsiteX10" fmla="*/ 273844 w 273844"/>
              <a:gd name="connsiteY10" fmla="*/ 109561 h 242911"/>
              <a:gd name="connsiteX11" fmla="*/ 259556 w 273844"/>
              <a:gd name="connsiteY11" fmla="*/ 76224 h 242911"/>
              <a:gd name="connsiteX12" fmla="*/ 259556 w 273844"/>
              <a:gd name="connsiteY12" fmla="*/ 38124 h 242911"/>
              <a:gd name="connsiteX13" fmla="*/ 219089 w 273844"/>
              <a:gd name="connsiteY13" fmla="*/ 0 h 242911"/>
              <a:gd name="connsiteX14" fmla="*/ 0 w 273844"/>
              <a:gd name="connsiteY14" fmla="*/ 92893 h 242911"/>
              <a:gd name="connsiteX0" fmla="*/ 0 w 273844"/>
              <a:gd name="connsiteY0" fmla="*/ 92893 h 242911"/>
              <a:gd name="connsiteX1" fmla="*/ 2409 w 273844"/>
              <a:gd name="connsiteY1" fmla="*/ 150043 h 242911"/>
              <a:gd name="connsiteX2" fmla="*/ 64294 w 273844"/>
              <a:gd name="connsiteY2" fmla="*/ 242911 h 242911"/>
              <a:gd name="connsiteX3" fmla="*/ 109538 w 273844"/>
              <a:gd name="connsiteY3" fmla="*/ 221480 h 242911"/>
              <a:gd name="connsiteX4" fmla="*/ 121444 w 273844"/>
              <a:gd name="connsiteY4" fmla="*/ 200049 h 242911"/>
              <a:gd name="connsiteX5" fmla="*/ 145256 w 273844"/>
              <a:gd name="connsiteY5" fmla="*/ 171474 h 242911"/>
              <a:gd name="connsiteX6" fmla="*/ 188119 w 273844"/>
              <a:gd name="connsiteY6" fmla="*/ 169093 h 242911"/>
              <a:gd name="connsiteX7" fmla="*/ 207169 w 273844"/>
              <a:gd name="connsiteY7" fmla="*/ 159568 h 242911"/>
              <a:gd name="connsiteX8" fmla="*/ 216694 w 273844"/>
              <a:gd name="connsiteY8" fmla="*/ 133374 h 242911"/>
              <a:gd name="connsiteX9" fmla="*/ 269081 w 273844"/>
              <a:gd name="connsiteY9" fmla="*/ 119086 h 242911"/>
              <a:gd name="connsiteX10" fmla="*/ 273844 w 273844"/>
              <a:gd name="connsiteY10" fmla="*/ 109561 h 242911"/>
              <a:gd name="connsiteX11" fmla="*/ 259556 w 273844"/>
              <a:gd name="connsiteY11" fmla="*/ 76224 h 242911"/>
              <a:gd name="connsiteX12" fmla="*/ 259556 w 273844"/>
              <a:gd name="connsiteY12" fmla="*/ 38124 h 242911"/>
              <a:gd name="connsiteX13" fmla="*/ 219089 w 273844"/>
              <a:gd name="connsiteY13" fmla="*/ 0 h 242911"/>
              <a:gd name="connsiteX14" fmla="*/ 0 w 273844"/>
              <a:gd name="connsiteY14" fmla="*/ 92893 h 24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3844" h="242911">
                <a:moveTo>
                  <a:pt x="0" y="92893"/>
                </a:moveTo>
                <a:lnTo>
                  <a:pt x="2409" y="150043"/>
                </a:lnTo>
                <a:lnTo>
                  <a:pt x="64294" y="242911"/>
                </a:lnTo>
                <a:lnTo>
                  <a:pt x="109538" y="221480"/>
                </a:lnTo>
                <a:lnTo>
                  <a:pt x="121444" y="200049"/>
                </a:lnTo>
                <a:lnTo>
                  <a:pt x="145256" y="171474"/>
                </a:lnTo>
                <a:lnTo>
                  <a:pt x="188119" y="169093"/>
                </a:lnTo>
                <a:lnTo>
                  <a:pt x="207169" y="159568"/>
                </a:lnTo>
                <a:lnTo>
                  <a:pt x="216694" y="133374"/>
                </a:lnTo>
                <a:lnTo>
                  <a:pt x="269081" y="119086"/>
                </a:lnTo>
                <a:lnTo>
                  <a:pt x="273844" y="109561"/>
                </a:lnTo>
                <a:lnTo>
                  <a:pt x="259556" y="76224"/>
                </a:lnTo>
                <a:lnTo>
                  <a:pt x="259556" y="38124"/>
                </a:lnTo>
                <a:lnTo>
                  <a:pt x="219089" y="0"/>
                </a:lnTo>
                <a:lnTo>
                  <a:pt x="0" y="92893"/>
                </a:lnTo>
                <a:close/>
              </a:path>
            </a:pathLst>
          </a:custGeom>
          <a:solidFill>
            <a:schemeClr val="accent4"/>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58" name="Freeform 41">
            <a:extLst>
              <a:ext uri="{FF2B5EF4-FFF2-40B4-BE49-F238E27FC236}">
                <a16:creationId xmlns:a16="http://schemas.microsoft.com/office/drawing/2014/main" id="{F54B1713-4F69-4082-B976-6ED45A89A819}"/>
              </a:ext>
            </a:extLst>
          </p:cNvPr>
          <p:cNvSpPr/>
          <p:nvPr/>
        </p:nvSpPr>
        <p:spPr>
          <a:xfrm>
            <a:off x="8608039" y="2136922"/>
            <a:ext cx="117024" cy="243679"/>
          </a:xfrm>
          <a:custGeom>
            <a:avLst/>
            <a:gdLst>
              <a:gd name="connsiteX0" fmla="*/ 21431 w 219075"/>
              <a:gd name="connsiteY0" fmla="*/ 0 h 457200"/>
              <a:gd name="connsiteX1" fmla="*/ 7144 w 219075"/>
              <a:gd name="connsiteY1" fmla="*/ 64294 h 457200"/>
              <a:gd name="connsiteX2" fmla="*/ 0 w 219075"/>
              <a:gd name="connsiteY2" fmla="*/ 97631 h 457200"/>
              <a:gd name="connsiteX3" fmla="*/ 14288 w 219075"/>
              <a:gd name="connsiteY3" fmla="*/ 138113 h 457200"/>
              <a:gd name="connsiteX4" fmla="*/ 16669 w 219075"/>
              <a:gd name="connsiteY4" fmla="*/ 176213 h 457200"/>
              <a:gd name="connsiteX5" fmla="*/ 45244 w 219075"/>
              <a:gd name="connsiteY5" fmla="*/ 185738 h 457200"/>
              <a:gd name="connsiteX6" fmla="*/ 88106 w 219075"/>
              <a:gd name="connsiteY6" fmla="*/ 200025 h 457200"/>
              <a:gd name="connsiteX7" fmla="*/ 90488 w 219075"/>
              <a:gd name="connsiteY7" fmla="*/ 242888 h 457200"/>
              <a:gd name="connsiteX8" fmla="*/ 52388 w 219075"/>
              <a:gd name="connsiteY8" fmla="*/ 302419 h 457200"/>
              <a:gd name="connsiteX9" fmla="*/ 30956 w 219075"/>
              <a:gd name="connsiteY9" fmla="*/ 350044 h 457200"/>
              <a:gd name="connsiteX10" fmla="*/ 42863 w 219075"/>
              <a:gd name="connsiteY10" fmla="*/ 383381 h 457200"/>
              <a:gd name="connsiteX11" fmla="*/ 83344 w 219075"/>
              <a:gd name="connsiteY11" fmla="*/ 400050 h 457200"/>
              <a:gd name="connsiteX12" fmla="*/ 126206 w 219075"/>
              <a:gd name="connsiteY12" fmla="*/ 407194 h 457200"/>
              <a:gd name="connsiteX13" fmla="*/ 130969 w 219075"/>
              <a:gd name="connsiteY13" fmla="*/ 435769 h 457200"/>
              <a:gd name="connsiteX14" fmla="*/ 150019 w 219075"/>
              <a:gd name="connsiteY14" fmla="*/ 457200 h 457200"/>
              <a:gd name="connsiteX15" fmla="*/ 161925 w 219075"/>
              <a:gd name="connsiteY15" fmla="*/ 438150 h 457200"/>
              <a:gd name="connsiteX16" fmla="*/ 166688 w 219075"/>
              <a:gd name="connsiteY16" fmla="*/ 397669 h 457200"/>
              <a:gd name="connsiteX17" fmla="*/ 171450 w 219075"/>
              <a:gd name="connsiteY17" fmla="*/ 383381 h 457200"/>
              <a:gd name="connsiteX18" fmla="*/ 183356 w 219075"/>
              <a:gd name="connsiteY18" fmla="*/ 354806 h 457200"/>
              <a:gd name="connsiteX19" fmla="*/ 185738 w 219075"/>
              <a:gd name="connsiteY19" fmla="*/ 311944 h 457200"/>
              <a:gd name="connsiteX20" fmla="*/ 202406 w 219075"/>
              <a:gd name="connsiteY20" fmla="*/ 283369 h 457200"/>
              <a:gd name="connsiteX21" fmla="*/ 200025 w 219075"/>
              <a:gd name="connsiteY21" fmla="*/ 264319 h 457200"/>
              <a:gd name="connsiteX22" fmla="*/ 216694 w 219075"/>
              <a:gd name="connsiteY22" fmla="*/ 207169 h 457200"/>
              <a:gd name="connsiteX23" fmla="*/ 219075 w 219075"/>
              <a:gd name="connsiteY23" fmla="*/ 169069 h 457200"/>
              <a:gd name="connsiteX24" fmla="*/ 192881 w 219075"/>
              <a:gd name="connsiteY24" fmla="*/ 145256 h 457200"/>
              <a:gd name="connsiteX25" fmla="*/ 171450 w 219075"/>
              <a:gd name="connsiteY25" fmla="*/ 147638 h 457200"/>
              <a:gd name="connsiteX26" fmla="*/ 166688 w 219075"/>
              <a:gd name="connsiteY26" fmla="*/ 138113 h 457200"/>
              <a:gd name="connsiteX27" fmla="*/ 159544 w 219075"/>
              <a:gd name="connsiteY27" fmla="*/ 119063 h 457200"/>
              <a:gd name="connsiteX28" fmla="*/ 171450 w 219075"/>
              <a:gd name="connsiteY28" fmla="*/ 73819 h 457200"/>
              <a:gd name="connsiteX29" fmla="*/ 192881 w 219075"/>
              <a:gd name="connsiteY29" fmla="*/ 38100 h 457200"/>
              <a:gd name="connsiteX30" fmla="*/ 164306 w 219075"/>
              <a:gd name="connsiteY30" fmla="*/ 16669 h 457200"/>
              <a:gd name="connsiteX31" fmla="*/ 111919 w 219075"/>
              <a:gd name="connsiteY31" fmla="*/ 21431 h 457200"/>
              <a:gd name="connsiteX32" fmla="*/ 21431 w 219075"/>
              <a:gd name="connsiteY32" fmla="*/ 0 h 457200"/>
              <a:gd name="connsiteX0" fmla="*/ 11906 w 219075"/>
              <a:gd name="connsiteY0" fmla="*/ 0 h 457200"/>
              <a:gd name="connsiteX1" fmla="*/ 7144 w 219075"/>
              <a:gd name="connsiteY1" fmla="*/ 64294 h 457200"/>
              <a:gd name="connsiteX2" fmla="*/ 0 w 219075"/>
              <a:gd name="connsiteY2" fmla="*/ 97631 h 457200"/>
              <a:gd name="connsiteX3" fmla="*/ 14288 w 219075"/>
              <a:gd name="connsiteY3" fmla="*/ 138113 h 457200"/>
              <a:gd name="connsiteX4" fmla="*/ 16669 w 219075"/>
              <a:gd name="connsiteY4" fmla="*/ 176213 h 457200"/>
              <a:gd name="connsiteX5" fmla="*/ 45244 w 219075"/>
              <a:gd name="connsiteY5" fmla="*/ 185738 h 457200"/>
              <a:gd name="connsiteX6" fmla="*/ 88106 w 219075"/>
              <a:gd name="connsiteY6" fmla="*/ 200025 h 457200"/>
              <a:gd name="connsiteX7" fmla="*/ 90488 w 219075"/>
              <a:gd name="connsiteY7" fmla="*/ 242888 h 457200"/>
              <a:gd name="connsiteX8" fmla="*/ 52388 w 219075"/>
              <a:gd name="connsiteY8" fmla="*/ 302419 h 457200"/>
              <a:gd name="connsiteX9" fmla="*/ 30956 w 219075"/>
              <a:gd name="connsiteY9" fmla="*/ 350044 h 457200"/>
              <a:gd name="connsiteX10" fmla="*/ 42863 w 219075"/>
              <a:gd name="connsiteY10" fmla="*/ 383381 h 457200"/>
              <a:gd name="connsiteX11" fmla="*/ 83344 w 219075"/>
              <a:gd name="connsiteY11" fmla="*/ 400050 h 457200"/>
              <a:gd name="connsiteX12" fmla="*/ 126206 w 219075"/>
              <a:gd name="connsiteY12" fmla="*/ 407194 h 457200"/>
              <a:gd name="connsiteX13" fmla="*/ 130969 w 219075"/>
              <a:gd name="connsiteY13" fmla="*/ 435769 h 457200"/>
              <a:gd name="connsiteX14" fmla="*/ 150019 w 219075"/>
              <a:gd name="connsiteY14" fmla="*/ 457200 h 457200"/>
              <a:gd name="connsiteX15" fmla="*/ 161925 w 219075"/>
              <a:gd name="connsiteY15" fmla="*/ 438150 h 457200"/>
              <a:gd name="connsiteX16" fmla="*/ 166688 w 219075"/>
              <a:gd name="connsiteY16" fmla="*/ 397669 h 457200"/>
              <a:gd name="connsiteX17" fmla="*/ 171450 w 219075"/>
              <a:gd name="connsiteY17" fmla="*/ 383381 h 457200"/>
              <a:gd name="connsiteX18" fmla="*/ 183356 w 219075"/>
              <a:gd name="connsiteY18" fmla="*/ 354806 h 457200"/>
              <a:gd name="connsiteX19" fmla="*/ 185738 w 219075"/>
              <a:gd name="connsiteY19" fmla="*/ 311944 h 457200"/>
              <a:gd name="connsiteX20" fmla="*/ 202406 w 219075"/>
              <a:gd name="connsiteY20" fmla="*/ 283369 h 457200"/>
              <a:gd name="connsiteX21" fmla="*/ 200025 w 219075"/>
              <a:gd name="connsiteY21" fmla="*/ 264319 h 457200"/>
              <a:gd name="connsiteX22" fmla="*/ 216694 w 219075"/>
              <a:gd name="connsiteY22" fmla="*/ 207169 h 457200"/>
              <a:gd name="connsiteX23" fmla="*/ 219075 w 219075"/>
              <a:gd name="connsiteY23" fmla="*/ 169069 h 457200"/>
              <a:gd name="connsiteX24" fmla="*/ 192881 w 219075"/>
              <a:gd name="connsiteY24" fmla="*/ 145256 h 457200"/>
              <a:gd name="connsiteX25" fmla="*/ 171450 w 219075"/>
              <a:gd name="connsiteY25" fmla="*/ 147638 h 457200"/>
              <a:gd name="connsiteX26" fmla="*/ 166688 w 219075"/>
              <a:gd name="connsiteY26" fmla="*/ 138113 h 457200"/>
              <a:gd name="connsiteX27" fmla="*/ 159544 w 219075"/>
              <a:gd name="connsiteY27" fmla="*/ 119063 h 457200"/>
              <a:gd name="connsiteX28" fmla="*/ 171450 w 219075"/>
              <a:gd name="connsiteY28" fmla="*/ 73819 h 457200"/>
              <a:gd name="connsiteX29" fmla="*/ 192881 w 219075"/>
              <a:gd name="connsiteY29" fmla="*/ 38100 h 457200"/>
              <a:gd name="connsiteX30" fmla="*/ 164306 w 219075"/>
              <a:gd name="connsiteY30" fmla="*/ 16669 h 457200"/>
              <a:gd name="connsiteX31" fmla="*/ 111919 w 219075"/>
              <a:gd name="connsiteY31" fmla="*/ 21431 h 457200"/>
              <a:gd name="connsiteX32" fmla="*/ 11906 w 219075"/>
              <a:gd name="connsiteY32"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9075" h="457200">
                <a:moveTo>
                  <a:pt x="11906" y="0"/>
                </a:moveTo>
                <a:lnTo>
                  <a:pt x="7144" y="64294"/>
                </a:lnTo>
                <a:lnTo>
                  <a:pt x="0" y="97631"/>
                </a:lnTo>
                <a:lnTo>
                  <a:pt x="14288" y="138113"/>
                </a:lnTo>
                <a:lnTo>
                  <a:pt x="16669" y="176213"/>
                </a:lnTo>
                <a:lnTo>
                  <a:pt x="45244" y="185738"/>
                </a:lnTo>
                <a:lnTo>
                  <a:pt x="88106" y="200025"/>
                </a:lnTo>
                <a:lnTo>
                  <a:pt x="90488" y="242888"/>
                </a:lnTo>
                <a:lnTo>
                  <a:pt x="52388" y="302419"/>
                </a:lnTo>
                <a:lnTo>
                  <a:pt x="30956" y="350044"/>
                </a:lnTo>
                <a:lnTo>
                  <a:pt x="42863" y="383381"/>
                </a:lnTo>
                <a:lnTo>
                  <a:pt x="83344" y="400050"/>
                </a:lnTo>
                <a:lnTo>
                  <a:pt x="126206" y="407194"/>
                </a:lnTo>
                <a:lnTo>
                  <a:pt x="130969" y="435769"/>
                </a:lnTo>
                <a:lnTo>
                  <a:pt x="150019" y="457200"/>
                </a:lnTo>
                <a:lnTo>
                  <a:pt x="161925" y="438150"/>
                </a:lnTo>
                <a:lnTo>
                  <a:pt x="166688" y="397669"/>
                </a:lnTo>
                <a:lnTo>
                  <a:pt x="171450" y="383381"/>
                </a:lnTo>
                <a:lnTo>
                  <a:pt x="183356" y="354806"/>
                </a:lnTo>
                <a:lnTo>
                  <a:pt x="185738" y="311944"/>
                </a:lnTo>
                <a:lnTo>
                  <a:pt x="202406" y="283369"/>
                </a:lnTo>
                <a:lnTo>
                  <a:pt x="200025" y="264319"/>
                </a:lnTo>
                <a:lnTo>
                  <a:pt x="216694" y="207169"/>
                </a:lnTo>
                <a:lnTo>
                  <a:pt x="219075" y="169069"/>
                </a:lnTo>
                <a:lnTo>
                  <a:pt x="192881" y="145256"/>
                </a:lnTo>
                <a:lnTo>
                  <a:pt x="171450" y="147638"/>
                </a:lnTo>
                <a:lnTo>
                  <a:pt x="166688" y="138113"/>
                </a:lnTo>
                <a:lnTo>
                  <a:pt x="159544" y="119063"/>
                </a:lnTo>
                <a:lnTo>
                  <a:pt x="171450" y="73819"/>
                </a:lnTo>
                <a:lnTo>
                  <a:pt x="192881" y="38100"/>
                </a:lnTo>
                <a:lnTo>
                  <a:pt x="164306" y="16669"/>
                </a:lnTo>
                <a:lnTo>
                  <a:pt x="111919" y="21431"/>
                </a:lnTo>
                <a:lnTo>
                  <a:pt x="11906" y="0"/>
                </a:lnTo>
                <a:close/>
              </a:path>
            </a:pathLst>
          </a:custGeom>
          <a:solidFill>
            <a:schemeClr val="accent4"/>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59" name="Freeform 42">
            <a:extLst>
              <a:ext uri="{FF2B5EF4-FFF2-40B4-BE49-F238E27FC236}">
                <a16:creationId xmlns:a16="http://schemas.microsoft.com/office/drawing/2014/main" id="{84945EA1-F44F-4376-8040-6726CC8329A3}"/>
              </a:ext>
            </a:extLst>
          </p:cNvPr>
          <p:cNvSpPr/>
          <p:nvPr/>
        </p:nvSpPr>
        <p:spPr>
          <a:xfrm>
            <a:off x="8602102" y="2320528"/>
            <a:ext cx="82255" cy="133685"/>
          </a:xfrm>
          <a:custGeom>
            <a:avLst/>
            <a:gdLst>
              <a:gd name="connsiteX0" fmla="*/ 0 w 154781"/>
              <a:gd name="connsiteY0" fmla="*/ 0 h 235744"/>
              <a:gd name="connsiteX1" fmla="*/ 30956 w 154781"/>
              <a:gd name="connsiteY1" fmla="*/ 66675 h 235744"/>
              <a:gd name="connsiteX2" fmla="*/ 28575 w 154781"/>
              <a:gd name="connsiteY2" fmla="*/ 85725 h 235744"/>
              <a:gd name="connsiteX3" fmla="*/ 52387 w 154781"/>
              <a:gd name="connsiteY3" fmla="*/ 126206 h 235744"/>
              <a:gd name="connsiteX4" fmla="*/ 47625 w 154781"/>
              <a:gd name="connsiteY4" fmla="*/ 142875 h 235744"/>
              <a:gd name="connsiteX5" fmla="*/ 66675 w 154781"/>
              <a:gd name="connsiteY5" fmla="*/ 183356 h 235744"/>
              <a:gd name="connsiteX6" fmla="*/ 69056 w 154781"/>
              <a:gd name="connsiteY6" fmla="*/ 207169 h 235744"/>
              <a:gd name="connsiteX7" fmla="*/ 78581 w 154781"/>
              <a:gd name="connsiteY7" fmla="*/ 235744 h 235744"/>
              <a:gd name="connsiteX8" fmla="*/ 92869 w 154781"/>
              <a:gd name="connsiteY8" fmla="*/ 221456 h 235744"/>
              <a:gd name="connsiteX9" fmla="*/ 114300 w 154781"/>
              <a:gd name="connsiteY9" fmla="*/ 214312 h 235744"/>
              <a:gd name="connsiteX10" fmla="*/ 114300 w 154781"/>
              <a:gd name="connsiteY10" fmla="*/ 214312 h 235744"/>
              <a:gd name="connsiteX11" fmla="*/ 152400 w 154781"/>
              <a:gd name="connsiteY11" fmla="*/ 195262 h 235744"/>
              <a:gd name="connsiteX12" fmla="*/ 154781 w 154781"/>
              <a:gd name="connsiteY12" fmla="*/ 159544 h 235744"/>
              <a:gd name="connsiteX13" fmla="*/ 147637 w 154781"/>
              <a:gd name="connsiteY13" fmla="*/ 135731 h 235744"/>
              <a:gd name="connsiteX14" fmla="*/ 128587 w 154781"/>
              <a:gd name="connsiteY14" fmla="*/ 119062 h 235744"/>
              <a:gd name="connsiteX15" fmla="*/ 121444 w 154781"/>
              <a:gd name="connsiteY15" fmla="*/ 126206 h 235744"/>
              <a:gd name="connsiteX16" fmla="*/ 102394 w 154781"/>
              <a:gd name="connsiteY16" fmla="*/ 116681 h 235744"/>
              <a:gd name="connsiteX17" fmla="*/ 83344 w 154781"/>
              <a:gd name="connsiteY17" fmla="*/ 95250 h 235744"/>
              <a:gd name="connsiteX18" fmla="*/ 71437 w 154781"/>
              <a:gd name="connsiteY18" fmla="*/ 76200 h 235744"/>
              <a:gd name="connsiteX19" fmla="*/ 45244 w 154781"/>
              <a:gd name="connsiteY19" fmla="*/ 33337 h 235744"/>
              <a:gd name="connsiteX20" fmla="*/ 0 w 154781"/>
              <a:gd name="connsiteY20" fmla="*/ 0 h 235744"/>
              <a:gd name="connsiteX0" fmla="*/ 0 w 154781"/>
              <a:gd name="connsiteY0" fmla="*/ 14288 h 250032"/>
              <a:gd name="connsiteX1" fmla="*/ 30956 w 154781"/>
              <a:gd name="connsiteY1" fmla="*/ 80963 h 250032"/>
              <a:gd name="connsiteX2" fmla="*/ 28575 w 154781"/>
              <a:gd name="connsiteY2" fmla="*/ 100013 h 250032"/>
              <a:gd name="connsiteX3" fmla="*/ 52387 w 154781"/>
              <a:gd name="connsiteY3" fmla="*/ 140494 h 250032"/>
              <a:gd name="connsiteX4" fmla="*/ 47625 w 154781"/>
              <a:gd name="connsiteY4" fmla="*/ 157163 h 250032"/>
              <a:gd name="connsiteX5" fmla="*/ 66675 w 154781"/>
              <a:gd name="connsiteY5" fmla="*/ 197644 h 250032"/>
              <a:gd name="connsiteX6" fmla="*/ 69056 w 154781"/>
              <a:gd name="connsiteY6" fmla="*/ 221457 h 250032"/>
              <a:gd name="connsiteX7" fmla="*/ 78581 w 154781"/>
              <a:gd name="connsiteY7" fmla="*/ 250032 h 250032"/>
              <a:gd name="connsiteX8" fmla="*/ 92869 w 154781"/>
              <a:gd name="connsiteY8" fmla="*/ 235744 h 250032"/>
              <a:gd name="connsiteX9" fmla="*/ 114300 w 154781"/>
              <a:gd name="connsiteY9" fmla="*/ 228600 h 250032"/>
              <a:gd name="connsiteX10" fmla="*/ 114300 w 154781"/>
              <a:gd name="connsiteY10" fmla="*/ 228600 h 250032"/>
              <a:gd name="connsiteX11" fmla="*/ 152400 w 154781"/>
              <a:gd name="connsiteY11" fmla="*/ 209550 h 250032"/>
              <a:gd name="connsiteX12" fmla="*/ 154781 w 154781"/>
              <a:gd name="connsiteY12" fmla="*/ 173832 h 250032"/>
              <a:gd name="connsiteX13" fmla="*/ 147637 w 154781"/>
              <a:gd name="connsiteY13" fmla="*/ 150019 h 250032"/>
              <a:gd name="connsiteX14" fmla="*/ 128587 w 154781"/>
              <a:gd name="connsiteY14" fmla="*/ 133350 h 250032"/>
              <a:gd name="connsiteX15" fmla="*/ 121444 w 154781"/>
              <a:gd name="connsiteY15" fmla="*/ 140494 h 250032"/>
              <a:gd name="connsiteX16" fmla="*/ 102394 w 154781"/>
              <a:gd name="connsiteY16" fmla="*/ 130969 h 250032"/>
              <a:gd name="connsiteX17" fmla="*/ 83344 w 154781"/>
              <a:gd name="connsiteY17" fmla="*/ 109538 h 250032"/>
              <a:gd name="connsiteX18" fmla="*/ 71437 w 154781"/>
              <a:gd name="connsiteY18" fmla="*/ 90488 h 250032"/>
              <a:gd name="connsiteX19" fmla="*/ 30957 w 154781"/>
              <a:gd name="connsiteY19" fmla="*/ 0 h 250032"/>
              <a:gd name="connsiteX20" fmla="*/ 0 w 154781"/>
              <a:gd name="connsiteY20" fmla="*/ 14288 h 250032"/>
              <a:gd name="connsiteX0" fmla="*/ 0 w 154793"/>
              <a:gd name="connsiteY0" fmla="*/ 14288 h 250032"/>
              <a:gd name="connsiteX1" fmla="*/ 30956 w 154793"/>
              <a:gd name="connsiteY1" fmla="*/ 80963 h 250032"/>
              <a:gd name="connsiteX2" fmla="*/ 28575 w 154793"/>
              <a:gd name="connsiteY2" fmla="*/ 100013 h 250032"/>
              <a:gd name="connsiteX3" fmla="*/ 52387 w 154793"/>
              <a:gd name="connsiteY3" fmla="*/ 140494 h 250032"/>
              <a:gd name="connsiteX4" fmla="*/ 47625 w 154793"/>
              <a:gd name="connsiteY4" fmla="*/ 157163 h 250032"/>
              <a:gd name="connsiteX5" fmla="*/ 66675 w 154793"/>
              <a:gd name="connsiteY5" fmla="*/ 197644 h 250032"/>
              <a:gd name="connsiteX6" fmla="*/ 69056 w 154793"/>
              <a:gd name="connsiteY6" fmla="*/ 221457 h 250032"/>
              <a:gd name="connsiteX7" fmla="*/ 78581 w 154793"/>
              <a:gd name="connsiteY7" fmla="*/ 250032 h 250032"/>
              <a:gd name="connsiteX8" fmla="*/ 92869 w 154793"/>
              <a:gd name="connsiteY8" fmla="*/ 235744 h 250032"/>
              <a:gd name="connsiteX9" fmla="*/ 114300 w 154793"/>
              <a:gd name="connsiteY9" fmla="*/ 228600 h 250032"/>
              <a:gd name="connsiteX10" fmla="*/ 114300 w 154793"/>
              <a:gd name="connsiteY10" fmla="*/ 228600 h 250032"/>
              <a:gd name="connsiteX11" fmla="*/ 154793 w 154793"/>
              <a:gd name="connsiteY11" fmla="*/ 230914 h 250032"/>
              <a:gd name="connsiteX12" fmla="*/ 154781 w 154793"/>
              <a:gd name="connsiteY12" fmla="*/ 173832 h 250032"/>
              <a:gd name="connsiteX13" fmla="*/ 147637 w 154793"/>
              <a:gd name="connsiteY13" fmla="*/ 150019 h 250032"/>
              <a:gd name="connsiteX14" fmla="*/ 128587 w 154793"/>
              <a:gd name="connsiteY14" fmla="*/ 133350 h 250032"/>
              <a:gd name="connsiteX15" fmla="*/ 121444 w 154793"/>
              <a:gd name="connsiteY15" fmla="*/ 140494 h 250032"/>
              <a:gd name="connsiteX16" fmla="*/ 102394 w 154793"/>
              <a:gd name="connsiteY16" fmla="*/ 130969 h 250032"/>
              <a:gd name="connsiteX17" fmla="*/ 83344 w 154793"/>
              <a:gd name="connsiteY17" fmla="*/ 109538 h 250032"/>
              <a:gd name="connsiteX18" fmla="*/ 71437 w 154793"/>
              <a:gd name="connsiteY18" fmla="*/ 90488 h 250032"/>
              <a:gd name="connsiteX19" fmla="*/ 30957 w 154793"/>
              <a:gd name="connsiteY19" fmla="*/ 0 h 250032"/>
              <a:gd name="connsiteX20" fmla="*/ 0 w 154793"/>
              <a:gd name="connsiteY20" fmla="*/ 14288 h 250032"/>
              <a:gd name="connsiteX0" fmla="*/ 0 w 154793"/>
              <a:gd name="connsiteY0" fmla="*/ 14288 h 250032"/>
              <a:gd name="connsiteX1" fmla="*/ 30956 w 154793"/>
              <a:gd name="connsiteY1" fmla="*/ 80963 h 250032"/>
              <a:gd name="connsiteX2" fmla="*/ 28575 w 154793"/>
              <a:gd name="connsiteY2" fmla="*/ 100013 h 250032"/>
              <a:gd name="connsiteX3" fmla="*/ 52387 w 154793"/>
              <a:gd name="connsiteY3" fmla="*/ 140494 h 250032"/>
              <a:gd name="connsiteX4" fmla="*/ 47625 w 154793"/>
              <a:gd name="connsiteY4" fmla="*/ 157163 h 250032"/>
              <a:gd name="connsiteX5" fmla="*/ 66675 w 154793"/>
              <a:gd name="connsiteY5" fmla="*/ 197644 h 250032"/>
              <a:gd name="connsiteX6" fmla="*/ 69056 w 154793"/>
              <a:gd name="connsiteY6" fmla="*/ 221457 h 250032"/>
              <a:gd name="connsiteX7" fmla="*/ 78581 w 154793"/>
              <a:gd name="connsiteY7" fmla="*/ 250032 h 250032"/>
              <a:gd name="connsiteX8" fmla="*/ 92869 w 154793"/>
              <a:gd name="connsiteY8" fmla="*/ 235744 h 250032"/>
              <a:gd name="connsiteX9" fmla="*/ 114300 w 154793"/>
              <a:gd name="connsiteY9" fmla="*/ 228600 h 250032"/>
              <a:gd name="connsiteX10" fmla="*/ 116694 w 154793"/>
              <a:gd name="connsiteY10" fmla="*/ 242843 h 250032"/>
              <a:gd name="connsiteX11" fmla="*/ 154793 w 154793"/>
              <a:gd name="connsiteY11" fmla="*/ 230914 h 250032"/>
              <a:gd name="connsiteX12" fmla="*/ 154781 w 154793"/>
              <a:gd name="connsiteY12" fmla="*/ 173832 h 250032"/>
              <a:gd name="connsiteX13" fmla="*/ 147637 w 154793"/>
              <a:gd name="connsiteY13" fmla="*/ 150019 h 250032"/>
              <a:gd name="connsiteX14" fmla="*/ 128587 w 154793"/>
              <a:gd name="connsiteY14" fmla="*/ 133350 h 250032"/>
              <a:gd name="connsiteX15" fmla="*/ 121444 w 154793"/>
              <a:gd name="connsiteY15" fmla="*/ 140494 h 250032"/>
              <a:gd name="connsiteX16" fmla="*/ 102394 w 154793"/>
              <a:gd name="connsiteY16" fmla="*/ 130969 h 250032"/>
              <a:gd name="connsiteX17" fmla="*/ 83344 w 154793"/>
              <a:gd name="connsiteY17" fmla="*/ 109538 h 250032"/>
              <a:gd name="connsiteX18" fmla="*/ 71437 w 154793"/>
              <a:gd name="connsiteY18" fmla="*/ 90488 h 250032"/>
              <a:gd name="connsiteX19" fmla="*/ 30957 w 154793"/>
              <a:gd name="connsiteY19" fmla="*/ 0 h 250032"/>
              <a:gd name="connsiteX20" fmla="*/ 0 w 154793"/>
              <a:gd name="connsiteY20" fmla="*/ 14288 h 25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4793" h="250032">
                <a:moveTo>
                  <a:pt x="0" y="14288"/>
                </a:moveTo>
                <a:lnTo>
                  <a:pt x="30956" y="80963"/>
                </a:lnTo>
                <a:lnTo>
                  <a:pt x="28575" y="100013"/>
                </a:lnTo>
                <a:lnTo>
                  <a:pt x="52387" y="140494"/>
                </a:lnTo>
                <a:lnTo>
                  <a:pt x="47625" y="157163"/>
                </a:lnTo>
                <a:lnTo>
                  <a:pt x="66675" y="197644"/>
                </a:lnTo>
                <a:lnTo>
                  <a:pt x="69056" y="221457"/>
                </a:lnTo>
                <a:lnTo>
                  <a:pt x="78581" y="250032"/>
                </a:lnTo>
                <a:lnTo>
                  <a:pt x="92869" y="235744"/>
                </a:lnTo>
                <a:lnTo>
                  <a:pt x="114300" y="228600"/>
                </a:lnTo>
                <a:lnTo>
                  <a:pt x="116694" y="242843"/>
                </a:lnTo>
                <a:lnTo>
                  <a:pt x="154793" y="230914"/>
                </a:lnTo>
                <a:cubicBezTo>
                  <a:pt x="154789" y="211887"/>
                  <a:pt x="154785" y="192859"/>
                  <a:pt x="154781" y="173832"/>
                </a:cubicBezTo>
                <a:lnTo>
                  <a:pt x="147637" y="150019"/>
                </a:lnTo>
                <a:lnTo>
                  <a:pt x="128587" y="133350"/>
                </a:lnTo>
                <a:lnTo>
                  <a:pt x="121444" y="140494"/>
                </a:lnTo>
                <a:lnTo>
                  <a:pt x="102394" y="130969"/>
                </a:lnTo>
                <a:lnTo>
                  <a:pt x="83344" y="109538"/>
                </a:lnTo>
                <a:lnTo>
                  <a:pt x="71437" y="90488"/>
                </a:lnTo>
                <a:lnTo>
                  <a:pt x="30957" y="0"/>
                </a:lnTo>
                <a:lnTo>
                  <a:pt x="0" y="14288"/>
                </a:lnTo>
                <a:close/>
              </a:path>
            </a:pathLst>
          </a:custGeom>
          <a:solidFill>
            <a:schemeClr val="accent4"/>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dirty="0">
              <a:solidFill>
                <a:schemeClr val="bg1"/>
              </a:solidFill>
              <a:ea typeface="ＭＳ Ｐゴシック" charset="-128"/>
            </a:endParaRPr>
          </a:p>
        </p:txBody>
      </p:sp>
      <p:sp>
        <p:nvSpPr>
          <p:cNvPr id="160" name="Freeform 43">
            <a:extLst>
              <a:ext uri="{FF2B5EF4-FFF2-40B4-BE49-F238E27FC236}">
                <a16:creationId xmlns:a16="http://schemas.microsoft.com/office/drawing/2014/main" id="{51BB1626-97A3-4094-BC65-72DBE7C2CE11}"/>
              </a:ext>
            </a:extLst>
          </p:cNvPr>
          <p:cNvSpPr/>
          <p:nvPr/>
        </p:nvSpPr>
        <p:spPr>
          <a:xfrm>
            <a:off x="8109416" y="2344219"/>
            <a:ext cx="355311" cy="387518"/>
          </a:xfrm>
          <a:custGeom>
            <a:avLst/>
            <a:gdLst>
              <a:gd name="connsiteX0" fmla="*/ 190500 w 664369"/>
              <a:gd name="connsiteY0" fmla="*/ 0 h 704850"/>
              <a:gd name="connsiteX1" fmla="*/ 195263 w 664369"/>
              <a:gd name="connsiteY1" fmla="*/ 73819 h 704850"/>
              <a:gd name="connsiteX2" fmla="*/ 195263 w 664369"/>
              <a:gd name="connsiteY2" fmla="*/ 178594 h 704850"/>
              <a:gd name="connsiteX3" fmla="*/ 147638 w 664369"/>
              <a:gd name="connsiteY3" fmla="*/ 264319 h 704850"/>
              <a:gd name="connsiteX4" fmla="*/ 111919 w 664369"/>
              <a:gd name="connsiteY4" fmla="*/ 285750 h 704850"/>
              <a:gd name="connsiteX5" fmla="*/ 92869 w 664369"/>
              <a:gd name="connsiteY5" fmla="*/ 297657 h 704850"/>
              <a:gd name="connsiteX6" fmla="*/ 90488 w 664369"/>
              <a:gd name="connsiteY6" fmla="*/ 326232 h 704850"/>
              <a:gd name="connsiteX7" fmla="*/ 102394 w 664369"/>
              <a:gd name="connsiteY7" fmla="*/ 330994 h 704850"/>
              <a:gd name="connsiteX8" fmla="*/ 100013 w 664369"/>
              <a:gd name="connsiteY8" fmla="*/ 354807 h 704850"/>
              <a:gd name="connsiteX9" fmla="*/ 104775 w 664369"/>
              <a:gd name="connsiteY9" fmla="*/ 369094 h 704850"/>
              <a:gd name="connsiteX10" fmla="*/ 83344 w 664369"/>
              <a:gd name="connsiteY10" fmla="*/ 388144 h 704850"/>
              <a:gd name="connsiteX11" fmla="*/ 80963 w 664369"/>
              <a:gd name="connsiteY11" fmla="*/ 392907 h 704850"/>
              <a:gd name="connsiteX12" fmla="*/ 69056 w 664369"/>
              <a:gd name="connsiteY12" fmla="*/ 369094 h 704850"/>
              <a:gd name="connsiteX13" fmla="*/ 45244 w 664369"/>
              <a:gd name="connsiteY13" fmla="*/ 381000 h 704850"/>
              <a:gd name="connsiteX14" fmla="*/ 45244 w 664369"/>
              <a:gd name="connsiteY14" fmla="*/ 421482 h 704850"/>
              <a:gd name="connsiteX15" fmla="*/ 52388 w 664369"/>
              <a:gd name="connsiteY15" fmla="*/ 438150 h 704850"/>
              <a:gd name="connsiteX16" fmla="*/ 0 w 664369"/>
              <a:gd name="connsiteY16" fmla="*/ 502444 h 704850"/>
              <a:gd name="connsiteX17" fmla="*/ 33338 w 664369"/>
              <a:gd name="connsiteY17" fmla="*/ 607219 h 704850"/>
              <a:gd name="connsiteX18" fmla="*/ 88106 w 664369"/>
              <a:gd name="connsiteY18" fmla="*/ 642938 h 704850"/>
              <a:gd name="connsiteX19" fmla="*/ 104775 w 664369"/>
              <a:gd name="connsiteY19" fmla="*/ 638175 h 704850"/>
              <a:gd name="connsiteX20" fmla="*/ 152400 w 664369"/>
              <a:gd name="connsiteY20" fmla="*/ 685800 h 704850"/>
              <a:gd name="connsiteX21" fmla="*/ 169069 w 664369"/>
              <a:gd name="connsiteY21" fmla="*/ 685800 h 704850"/>
              <a:gd name="connsiteX22" fmla="*/ 214313 w 664369"/>
              <a:gd name="connsiteY22" fmla="*/ 704850 h 704850"/>
              <a:gd name="connsiteX23" fmla="*/ 230981 w 664369"/>
              <a:gd name="connsiteY23" fmla="*/ 666750 h 704850"/>
              <a:gd name="connsiteX24" fmla="*/ 264319 w 664369"/>
              <a:gd name="connsiteY24" fmla="*/ 647700 h 704850"/>
              <a:gd name="connsiteX25" fmla="*/ 285750 w 664369"/>
              <a:gd name="connsiteY25" fmla="*/ 645319 h 704850"/>
              <a:gd name="connsiteX26" fmla="*/ 352425 w 664369"/>
              <a:gd name="connsiteY26" fmla="*/ 604838 h 704850"/>
              <a:gd name="connsiteX27" fmla="*/ 369094 w 664369"/>
              <a:gd name="connsiteY27" fmla="*/ 597694 h 704850"/>
              <a:gd name="connsiteX28" fmla="*/ 366713 w 664369"/>
              <a:gd name="connsiteY28" fmla="*/ 559594 h 704850"/>
              <a:gd name="connsiteX29" fmla="*/ 369094 w 664369"/>
              <a:gd name="connsiteY29" fmla="*/ 528638 h 704850"/>
              <a:gd name="connsiteX30" fmla="*/ 373856 w 664369"/>
              <a:gd name="connsiteY30" fmla="*/ 497682 h 704850"/>
              <a:gd name="connsiteX31" fmla="*/ 381000 w 664369"/>
              <a:gd name="connsiteY31" fmla="*/ 473869 h 704850"/>
              <a:gd name="connsiteX32" fmla="*/ 407194 w 664369"/>
              <a:gd name="connsiteY32" fmla="*/ 435769 h 704850"/>
              <a:gd name="connsiteX33" fmla="*/ 428625 w 664369"/>
              <a:gd name="connsiteY33" fmla="*/ 385763 h 704850"/>
              <a:gd name="connsiteX34" fmla="*/ 428625 w 664369"/>
              <a:gd name="connsiteY34" fmla="*/ 385763 h 704850"/>
              <a:gd name="connsiteX35" fmla="*/ 476250 w 664369"/>
              <a:gd name="connsiteY35" fmla="*/ 354807 h 704850"/>
              <a:gd name="connsiteX36" fmla="*/ 502444 w 664369"/>
              <a:gd name="connsiteY36" fmla="*/ 330994 h 704850"/>
              <a:gd name="connsiteX37" fmla="*/ 507206 w 664369"/>
              <a:gd name="connsiteY37" fmla="*/ 292894 h 704850"/>
              <a:gd name="connsiteX38" fmla="*/ 573881 w 664369"/>
              <a:gd name="connsiteY38" fmla="*/ 188119 h 704850"/>
              <a:gd name="connsiteX39" fmla="*/ 571500 w 664369"/>
              <a:gd name="connsiteY39" fmla="*/ 169069 h 704850"/>
              <a:gd name="connsiteX40" fmla="*/ 573881 w 664369"/>
              <a:gd name="connsiteY40" fmla="*/ 159544 h 704850"/>
              <a:gd name="connsiteX41" fmla="*/ 614363 w 664369"/>
              <a:gd name="connsiteY41" fmla="*/ 150019 h 704850"/>
              <a:gd name="connsiteX42" fmla="*/ 628650 w 664369"/>
              <a:gd name="connsiteY42" fmla="*/ 159544 h 704850"/>
              <a:gd name="connsiteX43" fmla="*/ 647700 w 664369"/>
              <a:gd name="connsiteY43" fmla="*/ 161925 h 704850"/>
              <a:gd name="connsiteX44" fmla="*/ 659606 w 664369"/>
              <a:gd name="connsiteY44" fmla="*/ 133350 h 704850"/>
              <a:gd name="connsiteX45" fmla="*/ 664369 w 664369"/>
              <a:gd name="connsiteY45" fmla="*/ 119063 h 704850"/>
              <a:gd name="connsiteX46" fmla="*/ 645319 w 664369"/>
              <a:gd name="connsiteY46" fmla="*/ 104775 h 704850"/>
              <a:gd name="connsiteX47" fmla="*/ 642938 w 664369"/>
              <a:gd name="connsiteY47" fmla="*/ 92869 h 704850"/>
              <a:gd name="connsiteX48" fmla="*/ 621506 w 664369"/>
              <a:gd name="connsiteY48" fmla="*/ 83344 h 704850"/>
              <a:gd name="connsiteX49" fmla="*/ 590550 w 664369"/>
              <a:gd name="connsiteY49" fmla="*/ 88107 h 704850"/>
              <a:gd name="connsiteX50" fmla="*/ 573881 w 664369"/>
              <a:gd name="connsiteY50" fmla="*/ 104775 h 704850"/>
              <a:gd name="connsiteX51" fmla="*/ 564356 w 664369"/>
              <a:gd name="connsiteY51" fmla="*/ 116682 h 704850"/>
              <a:gd name="connsiteX52" fmla="*/ 547688 w 664369"/>
              <a:gd name="connsiteY52" fmla="*/ 126207 h 704850"/>
              <a:gd name="connsiteX53" fmla="*/ 528638 w 664369"/>
              <a:gd name="connsiteY53" fmla="*/ 133350 h 704850"/>
              <a:gd name="connsiteX54" fmla="*/ 516731 w 664369"/>
              <a:gd name="connsiteY54" fmla="*/ 128588 h 704850"/>
              <a:gd name="connsiteX55" fmla="*/ 502444 w 664369"/>
              <a:gd name="connsiteY55" fmla="*/ 128588 h 704850"/>
              <a:gd name="connsiteX56" fmla="*/ 495300 w 664369"/>
              <a:gd name="connsiteY56" fmla="*/ 121444 h 704850"/>
              <a:gd name="connsiteX57" fmla="*/ 478631 w 664369"/>
              <a:gd name="connsiteY57" fmla="*/ 164307 h 704850"/>
              <a:gd name="connsiteX58" fmla="*/ 469106 w 664369"/>
              <a:gd name="connsiteY58" fmla="*/ 173832 h 704850"/>
              <a:gd name="connsiteX59" fmla="*/ 459581 w 664369"/>
              <a:gd name="connsiteY59" fmla="*/ 173832 h 704850"/>
              <a:gd name="connsiteX60" fmla="*/ 459581 w 664369"/>
              <a:gd name="connsiteY60" fmla="*/ 173832 h 704850"/>
              <a:gd name="connsiteX61" fmla="*/ 445294 w 664369"/>
              <a:gd name="connsiteY61" fmla="*/ 188119 h 704850"/>
              <a:gd name="connsiteX62" fmla="*/ 431006 w 664369"/>
              <a:gd name="connsiteY62" fmla="*/ 200025 h 704850"/>
              <a:gd name="connsiteX63" fmla="*/ 421481 w 664369"/>
              <a:gd name="connsiteY63" fmla="*/ 207169 h 704850"/>
              <a:gd name="connsiteX64" fmla="*/ 411956 w 664369"/>
              <a:gd name="connsiteY64" fmla="*/ 185738 h 704850"/>
              <a:gd name="connsiteX65" fmla="*/ 397669 w 664369"/>
              <a:gd name="connsiteY65" fmla="*/ 164307 h 704850"/>
              <a:gd name="connsiteX66" fmla="*/ 385763 w 664369"/>
              <a:gd name="connsiteY66" fmla="*/ 145257 h 704850"/>
              <a:gd name="connsiteX67" fmla="*/ 247650 w 664369"/>
              <a:gd name="connsiteY67" fmla="*/ 180975 h 704850"/>
              <a:gd name="connsiteX68" fmla="*/ 190500 w 664369"/>
              <a:gd name="connsiteY68" fmla="*/ 0 h 704850"/>
              <a:gd name="connsiteX0" fmla="*/ 190500 w 664369"/>
              <a:gd name="connsiteY0" fmla="*/ 0 h 704850"/>
              <a:gd name="connsiteX1" fmla="*/ 195263 w 664369"/>
              <a:gd name="connsiteY1" fmla="*/ 73819 h 704850"/>
              <a:gd name="connsiteX2" fmla="*/ 195263 w 664369"/>
              <a:gd name="connsiteY2" fmla="*/ 178594 h 704850"/>
              <a:gd name="connsiteX3" fmla="*/ 147638 w 664369"/>
              <a:gd name="connsiteY3" fmla="*/ 264319 h 704850"/>
              <a:gd name="connsiteX4" fmla="*/ 111919 w 664369"/>
              <a:gd name="connsiteY4" fmla="*/ 285750 h 704850"/>
              <a:gd name="connsiteX5" fmla="*/ 92869 w 664369"/>
              <a:gd name="connsiteY5" fmla="*/ 297657 h 704850"/>
              <a:gd name="connsiteX6" fmla="*/ 90488 w 664369"/>
              <a:gd name="connsiteY6" fmla="*/ 326232 h 704850"/>
              <a:gd name="connsiteX7" fmla="*/ 102394 w 664369"/>
              <a:gd name="connsiteY7" fmla="*/ 330994 h 704850"/>
              <a:gd name="connsiteX8" fmla="*/ 100013 w 664369"/>
              <a:gd name="connsiteY8" fmla="*/ 354807 h 704850"/>
              <a:gd name="connsiteX9" fmla="*/ 104775 w 664369"/>
              <a:gd name="connsiteY9" fmla="*/ 369094 h 704850"/>
              <a:gd name="connsiteX10" fmla="*/ 83344 w 664369"/>
              <a:gd name="connsiteY10" fmla="*/ 388144 h 704850"/>
              <a:gd name="connsiteX11" fmla="*/ 80963 w 664369"/>
              <a:gd name="connsiteY11" fmla="*/ 392907 h 704850"/>
              <a:gd name="connsiteX12" fmla="*/ 69056 w 664369"/>
              <a:gd name="connsiteY12" fmla="*/ 369094 h 704850"/>
              <a:gd name="connsiteX13" fmla="*/ 45244 w 664369"/>
              <a:gd name="connsiteY13" fmla="*/ 381000 h 704850"/>
              <a:gd name="connsiteX14" fmla="*/ 45244 w 664369"/>
              <a:gd name="connsiteY14" fmla="*/ 421482 h 704850"/>
              <a:gd name="connsiteX15" fmla="*/ 52388 w 664369"/>
              <a:gd name="connsiteY15" fmla="*/ 438150 h 704850"/>
              <a:gd name="connsiteX16" fmla="*/ 0 w 664369"/>
              <a:gd name="connsiteY16" fmla="*/ 502444 h 704850"/>
              <a:gd name="connsiteX17" fmla="*/ 33338 w 664369"/>
              <a:gd name="connsiteY17" fmla="*/ 607219 h 704850"/>
              <a:gd name="connsiteX18" fmla="*/ 88106 w 664369"/>
              <a:gd name="connsiteY18" fmla="*/ 642938 h 704850"/>
              <a:gd name="connsiteX19" fmla="*/ 104775 w 664369"/>
              <a:gd name="connsiteY19" fmla="*/ 638175 h 704850"/>
              <a:gd name="connsiteX20" fmla="*/ 152400 w 664369"/>
              <a:gd name="connsiteY20" fmla="*/ 685800 h 704850"/>
              <a:gd name="connsiteX21" fmla="*/ 169069 w 664369"/>
              <a:gd name="connsiteY21" fmla="*/ 685800 h 704850"/>
              <a:gd name="connsiteX22" fmla="*/ 214313 w 664369"/>
              <a:gd name="connsiteY22" fmla="*/ 704850 h 704850"/>
              <a:gd name="connsiteX23" fmla="*/ 230981 w 664369"/>
              <a:gd name="connsiteY23" fmla="*/ 666750 h 704850"/>
              <a:gd name="connsiteX24" fmla="*/ 264319 w 664369"/>
              <a:gd name="connsiteY24" fmla="*/ 647700 h 704850"/>
              <a:gd name="connsiteX25" fmla="*/ 285750 w 664369"/>
              <a:gd name="connsiteY25" fmla="*/ 645319 h 704850"/>
              <a:gd name="connsiteX26" fmla="*/ 352425 w 664369"/>
              <a:gd name="connsiteY26" fmla="*/ 604838 h 704850"/>
              <a:gd name="connsiteX27" fmla="*/ 369094 w 664369"/>
              <a:gd name="connsiteY27" fmla="*/ 597694 h 704850"/>
              <a:gd name="connsiteX28" fmla="*/ 366713 w 664369"/>
              <a:gd name="connsiteY28" fmla="*/ 559594 h 704850"/>
              <a:gd name="connsiteX29" fmla="*/ 369094 w 664369"/>
              <a:gd name="connsiteY29" fmla="*/ 528638 h 704850"/>
              <a:gd name="connsiteX30" fmla="*/ 373856 w 664369"/>
              <a:gd name="connsiteY30" fmla="*/ 497682 h 704850"/>
              <a:gd name="connsiteX31" fmla="*/ 381000 w 664369"/>
              <a:gd name="connsiteY31" fmla="*/ 473869 h 704850"/>
              <a:gd name="connsiteX32" fmla="*/ 407194 w 664369"/>
              <a:gd name="connsiteY32" fmla="*/ 435769 h 704850"/>
              <a:gd name="connsiteX33" fmla="*/ 428625 w 664369"/>
              <a:gd name="connsiteY33" fmla="*/ 385763 h 704850"/>
              <a:gd name="connsiteX34" fmla="*/ 428625 w 664369"/>
              <a:gd name="connsiteY34" fmla="*/ 385763 h 704850"/>
              <a:gd name="connsiteX35" fmla="*/ 476250 w 664369"/>
              <a:gd name="connsiteY35" fmla="*/ 354807 h 704850"/>
              <a:gd name="connsiteX36" fmla="*/ 502444 w 664369"/>
              <a:gd name="connsiteY36" fmla="*/ 330994 h 704850"/>
              <a:gd name="connsiteX37" fmla="*/ 507206 w 664369"/>
              <a:gd name="connsiteY37" fmla="*/ 292894 h 704850"/>
              <a:gd name="connsiteX38" fmla="*/ 573881 w 664369"/>
              <a:gd name="connsiteY38" fmla="*/ 188119 h 704850"/>
              <a:gd name="connsiteX39" fmla="*/ 571500 w 664369"/>
              <a:gd name="connsiteY39" fmla="*/ 169069 h 704850"/>
              <a:gd name="connsiteX40" fmla="*/ 573881 w 664369"/>
              <a:gd name="connsiteY40" fmla="*/ 159544 h 704850"/>
              <a:gd name="connsiteX41" fmla="*/ 614363 w 664369"/>
              <a:gd name="connsiteY41" fmla="*/ 150019 h 704850"/>
              <a:gd name="connsiteX42" fmla="*/ 628650 w 664369"/>
              <a:gd name="connsiteY42" fmla="*/ 159544 h 704850"/>
              <a:gd name="connsiteX43" fmla="*/ 647700 w 664369"/>
              <a:gd name="connsiteY43" fmla="*/ 161925 h 704850"/>
              <a:gd name="connsiteX44" fmla="*/ 659606 w 664369"/>
              <a:gd name="connsiteY44" fmla="*/ 133350 h 704850"/>
              <a:gd name="connsiteX45" fmla="*/ 664369 w 664369"/>
              <a:gd name="connsiteY45" fmla="*/ 119063 h 704850"/>
              <a:gd name="connsiteX46" fmla="*/ 645319 w 664369"/>
              <a:gd name="connsiteY46" fmla="*/ 104775 h 704850"/>
              <a:gd name="connsiteX47" fmla="*/ 642938 w 664369"/>
              <a:gd name="connsiteY47" fmla="*/ 92869 h 704850"/>
              <a:gd name="connsiteX48" fmla="*/ 621506 w 664369"/>
              <a:gd name="connsiteY48" fmla="*/ 83344 h 704850"/>
              <a:gd name="connsiteX49" fmla="*/ 590550 w 664369"/>
              <a:gd name="connsiteY49" fmla="*/ 88107 h 704850"/>
              <a:gd name="connsiteX50" fmla="*/ 573881 w 664369"/>
              <a:gd name="connsiteY50" fmla="*/ 104775 h 704850"/>
              <a:gd name="connsiteX51" fmla="*/ 564356 w 664369"/>
              <a:gd name="connsiteY51" fmla="*/ 116682 h 704850"/>
              <a:gd name="connsiteX52" fmla="*/ 547688 w 664369"/>
              <a:gd name="connsiteY52" fmla="*/ 126207 h 704850"/>
              <a:gd name="connsiteX53" fmla="*/ 528638 w 664369"/>
              <a:gd name="connsiteY53" fmla="*/ 133350 h 704850"/>
              <a:gd name="connsiteX54" fmla="*/ 516731 w 664369"/>
              <a:gd name="connsiteY54" fmla="*/ 128588 h 704850"/>
              <a:gd name="connsiteX55" fmla="*/ 502444 w 664369"/>
              <a:gd name="connsiteY55" fmla="*/ 128588 h 704850"/>
              <a:gd name="connsiteX56" fmla="*/ 495300 w 664369"/>
              <a:gd name="connsiteY56" fmla="*/ 121444 h 704850"/>
              <a:gd name="connsiteX57" fmla="*/ 478631 w 664369"/>
              <a:gd name="connsiteY57" fmla="*/ 164307 h 704850"/>
              <a:gd name="connsiteX58" fmla="*/ 469106 w 664369"/>
              <a:gd name="connsiteY58" fmla="*/ 173832 h 704850"/>
              <a:gd name="connsiteX59" fmla="*/ 459581 w 664369"/>
              <a:gd name="connsiteY59" fmla="*/ 173832 h 704850"/>
              <a:gd name="connsiteX60" fmla="*/ 459581 w 664369"/>
              <a:gd name="connsiteY60" fmla="*/ 173832 h 704850"/>
              <a:gd name="connsiteX61" fmla="*/ 445294 w 664369"/>
              <a:gd name="connsiteY61" fmla="*/ 188119 h 704850"/>
              <a:gd name="connsiteX62" fmla="*/ 431006 w 664369"/>
              <a:gd name="connsiteY62" fmla="*/ 200025 h 704850"/>
              <a:gd name="connsiteX63" fmla="*/ 421481 w 664369"/>
              <a:gd name="connsiteY63" fmla="*/ 207169 h 704850"/>
              <a:gd name="connsiteX64" fmla="*/ 411956 w 664369"/>
              <a:gd name="connsiteY64" fmla="*/ 185738 h 704850"/>
              <a:gd name="connsiteX65" fmla="*/ 397669 w 664369"/>
              <a:gd name="connsiteY65" fmla="*/ 164307 h 704850"/>
              <a:gd name="connsiteX66" fmla="*/ 385763 w 664369"/>
              <a:gd name="connsiteY66" fmla="*/ 145257 h 704850"/>
              <a:gd name="connsiteX67" fmla="*/ 247650 w 664369"/>
              <a:gd name="connsiteY67" fmla="*/ 180975 h 704850"/>
              <a:gd name="connsiteX68" fmla="*/ 204788 w 664369"/>
              <a:gd name="connsiteY68" fmla="*/ 54769 h 704850"/>
              <a:gd name="connsiteX69" fmla="*/ 190500 w 664369"/>
              <a:gd name="connsiteY69" fmla="*/ 0 h 704850"/>
              <a:gd name="connsiteX0" fmla="*/ 190500 w 664369"/>
              <a:gd name="connsiteY0" fmla="*/ 4762 h 709612"/>
              <a:gd name="connsiteX1" fmla="*/ 195263 w 664369"/>
              <a:gd name="connsiteY1" fmla="*/ 78581 h 709612"/>
              <a:gd name="connsiteX2" fmla="*/ 195263 w 664369"/>
              <a:gd name="connsiteY2" fmla="*/ 183356 h 709612"/>
              <a:gd name="connsiteX3" fmla="*/ 147638 w 664369"/>
              <a:gd name="connsiteY3" fmla="*/ 269081 h 709612"/>
              <a:gd name="connsiteX4" fmla="*/ 111919 w 664369"/>
              <a:gd name="connsiteY4" fmla="*/ 290512 h 709612"/>
              <a:gd name="connsiteX5" fmla="*/ 92869 w 664369"/>
              <a:gd name="connsiteY5" fmla="*/ 302419 h 709612"/>
              <a:gd name="connsiteX6" fmla="*/ 90488 w 664369"/>
              <a:gd name="connsiteY6" fmla="*/ 330994 h 709612"/>
              <a:gd name="connsiteX7" fmla="*/ 102394 w 664369"/>
              <a:gd name="connsiteY7" fmla="*/ 335756 h 709612"/>
              <a:gd name="connsiteX8" fmla="*/ 100013 w 664369"/>
              <a:gd name="connsiteY8" fmla="*/ 359569 h 709612"/>
              <a:gd name="connsiteX9" fmla="*/ 104775 w 664369"/>
              <a:gd name="connsiteY9" fmla="*/ 373856 h 709612"/>
              <a:gd name="connsiteX10" fmla="*/ 83344 w 664369"/>
              <a:gd name="connsiteY10" fmla="*/ 392906 h 709612"/>
              <a:gd name="connsiteX11" fmla="*/ 80963 w 664369"/>
              <a:gd name="connsiteY11" fmla="*/ 397669 h 709612"/>
              <a:gd name="connsiteX12" fmla="*/ 69056 w 664369"/>
              <a:gd name="connsiteY12" fmla="*/ 373856 h 709612"/>
              <a:gd name="connsiteX13" fmla="*/ 45244 w 664369"/>
              <a:gd name="connsiteY13" fmla="*/ 385762 h 709612"/>
              <a:gd name="connsiteX14" fmla="*/ 45244 w 664369"/>
              <a:gd name="connsiteY14" fmla="*/ 426244 h 709612"/>
              <a:gd name="connsiteX15" fmla="*/ 52388 w 664369"/>
              <a:gd name="connsiteY15" fmla="*/ 442912 h 709612"/>
              <a:gd name="connsiteX16" fmla="*/ 0 w 664369"/>
              <a:gd name="connsiteY16" fmla="*/ 507206 h 709612"/>
              <a:gd name="connsiteX17" fmla="*/ 33338 w 664369"/>
              <a:gd name="connsiteY17" fmla="*/ 611981 h 709612"/>
              <a:gd name="connsiteX18" fmla="*/ 88106 w 664369"/>
              <a:gd name="connsiteY18" fmla="*/ 647700 h 709612"/>
              <a:gd name="connsiteX19" fmla="*/ 104775 w 664369"/>
              <a:gd name="connsiteY19" fmla="*/ 642937 h 709612"/>
              <a:gd name="connsiteX20" fmla="*/ 152400 w 664369"/>
              <a:gd name="connsiteY20" fmla="*/ 690562 h 709612"/>
              <a:gd name="connsiteX21" fmla="*/ 169069 w 664369"/>
              <a:gd name="connsiteY21" fmla="*/ 690562 h 709612"/>
              <a:gd name="connsiteX22" fmla="*/ 214313 w 664369"/>
              <a:gd name="connsiteY22" fmla="*/ 709612 h 709612"/>
              <a:gd name="connsiteX23" fmla="*/ 230981 w 664369"/>
              <a:gd name="connsiteY23" fmla="*/ 671512 h 709612"/>
              <a:gd name="connsiteX24" fmla="*/ 264319 w 664369"/>
              <a:gd name="connsiteY24" fmla="*/ 652462 h 709612"/>
              <a:gd name="connsiteX25" fmla="*/ 285750 w 664369"/>
              <a:gd name="connsiteY25" fmla="*/ 650081 h 709612"/>
              <a:gd name="connsiteX26" fmla="*/ 352425 w 664369"/>
              <a:gd name="connsiteY26" fmla="*/ 609600 h 709612"/>
              <a:gd name="connsiteX27" fmla="*/ 369094 w 664369"/>
              <a:gd name="connsiteY27" fmla="*/ 602456 h 709612"/>
              <a:gd name="connsiteX28" fmla="*/ 366713 w 664369"/>
              <a:gd name="connsiteY28" fmla="*/ 564356 h 709612"/>
              <a:gd name="connsiteX29" fmla="*/ 369094 w 664369"/>
              <a:gd name="connsiteY29" fmla="*/ 533400 h 709612"/>
              <a:gd name="connsiteX30" fmla="*/ 373856 w 664369"/>
              <a:gd name="connsiteY30" fmla="*/ 502444 h 709612"/>
              <a:gd name="connsiteX31" fmla="*/ 381000 w 664369"/>
              <a:gd name="connsiteY31" fmla="*/ 478631 h 709612"/>
              <a:gd name="connsiteX32" fmla="*/ 407194 w 664369"/>
              <a:gd name="connsiteY32" fmla="*/ 440531 h 709612"/>
              <a:gd name="connsiteX33" fmla="*/ 428625 w 664369"/>
              <a:gd name="connsiteY33" fmla="*/ 390525 h 709612"/>
              <a:gd name="connsiteX34" fmla="*/ 428625 w 664369"/>
              <a:gd name="connsiteY34" fmla="*/ 390525 h 709612"/>
              <a:gd name="connsiteX35" fmla="*/ 476250 w 664369"/>
              <a:gd name="connsiteY35" fmla="*/ 359569 h 709612"/>
              <a:gd name="connsiteX36" fmla="*/ 502444 w 664369"/>
              <a:gd name="connsiteY36" fmla="*/ 335756 h 709612"/>
              <a:gd name="connsiteX37" fmla="*/ 507206 w 664369"/>
              <a:gd name="connsiteY37" fmla="*/ 297656 h 709612"/>
              <a:gd name="connsiteX38" fmla="*/ 573881 w 664369"/>
              <a:gd name="connsiteY38" fmla="*/ 192881 h 709612"/>
              <a:gd name="connsiteX39" fmla="*/ 571500 w 664369"/>
              <a:gd name="connsiteY39" fmla="*/ 173831 h 709612"/>
              <a:gd name="connsiteX40" fmla="*/ 573881 w 664369"/>
              <a:gd name="connsiteY40" fmla="*/ 164306 h 709612"/>
              <a:gd name="connsiteX41" fmla="*/ 614363 w 664369"/>
              <a:gd name="connsiteY41" fmla="*/ 154781 h 709612"/>
              <a:gd name="connsiteX42" fmla="*/ 628650 w 664369"/>
              <a:gd name="connsiteY42" fmla="*/ 164306 h 709612"/>
              <a:gd name="connsiteX43" fmla="*/ 647700 w 664369"/>
              <a:gd name="connsiteY43" fmla="*/ 166687 h 709612"/>
              <a:gd name="connsiteX44" fmla="*/ 659606 w 664369"/>
              <a:gd name="connsiteY44" fmla="*/ 138112 h 709612"/>
              <a:gd name="connsiteX45" fmla="*/ 664369 w 664369"/>
              <a:gd name="connsiteY45" fmla="*/ 123825 h 709612"/>
              <a:gd name="connsiteX46" fmla="*/ 645319 w 664369"/>
              <a:gd name="connsiteY46" fmla="*/ 109537 h 709612"/>
              <a:gd name="connsiteX47" fmla="*/ 642938 w 664369"/>
              <a:gd name="connsiteY47" fmla="*/ 97631 h 709612"/>
              <a:gd name="connsiteX48" fmla="*/ 621506 w 664369"/>
              <a:gd name="connsiteY48" fmla="*/ 88106 h 709612"/>
              <a:gd name="connsiteX49" fmla="*/ 590550 w 664369"/>
              <a:gd name="connsiteY49" fmla="*/ 92869 h 709612"/>
              <a:gd name="connsiteX50" fmla="*/ 573881 w 664369"/>
              <a:gd name="connsiteY50" fmla="*/ 109537 h 709612"/>
              <a:gd name="connsiteX51" fmla="*/ 564356 w 664369"/>
              <a:gd name="connsiteY51" fmla="*/ 121444 h 709612"/>
              <a:gd name="connsiteX52" fmla="*/ 547688 w 664369"/>
              <a:gd name="connsiteY52" fmla="*/ 130969 h 709612"/>
              <a:gd name="connsiteX53" fmla="*/ 528638 w 664369"/>
              <a:gd name="connsiteY53" fmla="*/ 138112 h 709612"/>
              <a:gd name="connsiteX54" fmla="*/ 516731 w 664369"/>
              <a:gd name="connsiteY54" fmla="*/ 133350 h 709612"/>
              <a:gd name="connsiteX55" fmla="*/ 502444 w 664369"/>
              <a:gd name="connsiteY55" fmla="*/ 133350 h 709612"/>
              <a:gd name="connsiteX56" fmla="*/ 495300 w 664369"/>
              <a:gd name="connsiteY56" fmla="*/ 126206 h 709612"/>
              <a:gd name="connsiteX57" fmla="*/ 478631 w 664369"/>
              <a:gd name="connsiteY57" fmla="*/ 169069 h 709612"/>
              <a:gd name="connsiteX58" fmla="*/ 469106 w 664369"/>
              <a:gd name="connsiteY58" fmla="*/ 178594 h 709612"/>
              <a:gd name="connsiteX59" fmla="*/ 459581 w 664369"/>
              <a:gd name="connsiteY59" fmla="*/ 178594 h 709612"/>
              <a:gd name="connsiteX60" fmla="*/ 459581 w 664369"/>
              <a:gd name="connsiteY60" fmla="*/ 178594 h 709612"/>
              <a:gd name="connsiteX61" fmla="*/ 445294 w 664369"/>
              <a:gd name="connsiteY61" fmla="*/ 192881 h 709612"/>
              <a:gd name="connsiteX62" fmla="*/ 431006 w 664369"/>
              <a:gd name="connsiteY62" fmla="*/ 204787 h 709612"/>
              <a:gd name="connsiteX63" fmla="*/ 421481 w 664369"/>
              <a:gd name="connsiteY63" fmla="*/ 211931 h 709612"/>
              <a:gd name="connsiteX64" fmla="*/ 411956 w 664369"/>
              <a:gd name="connsiteY64" fmla="*/ 190500 h 709612"/>
              <a:gd name="connsiteX65" fmla="*/ 397669 w 664369"/>
              <a:gd name="connsiteY65" fmla="*/ 169069 h 709612"/>
              <a:gd name="connsiteX66" fmla="*/ 385763 w 664369"/>
              <a:gd name="connsiteY66" fmla="*/ 150019 h 709612"/>
              <a:gd name="connsiteX67" fmla="*/ 247650 w 664369"/>
              <a:gd name="connsiteY67" fmla="*/ 185737 h 709612"/>
              <a:gd name="connsiteX68" fmla="*/ 202406 w 664369"/>
              <a:gd name="connsiteY68" fmla="*/ 0 h 709612"/>
              <a:gd name="connsiteX69" fmla="*/ 190500 w 664369"/>
              <a:gd name="connsiteY69" fmla="*/ 4762 h 709612"/>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169069 w 664369"/>
              <a:gd name="connsiteY21" fmla="*/ 690562 h 728705"/>
              <a:gd name="connsiteX22" fmla="*/ 214313 w 664369"/>
              <a:gd name="connsiteY22" fmla="*/ 728705 h 728705"/>
              <a:gd name="connsiteX23" fmla="*/ 230981 w 664369"/>
              <a:gd name="connsiteY23" fmla="*/ 671512 h 728705"/>
              <a:gd name="connsiteX24" fmla="*/ 264319 w 664369"/>
              <a:gd name="connsiteY24" fmla="*/ 652462 h 728705"/>
              <a:gd name="connsiteX25" fmla="*/ 285750 w 664369"/>
              <a:gd name="connsiteY25" fmla="*/ 650081 h 728705"/>
              <a:gd name="connsiteX26" fmla="*/ 352425 w 664369"/>
              <a:gd name="connsiteY26" fmla="*/ 609600 h 728705"/>
              <a:gd name="connsiteX27" fmla="*/ 369094 w 664369"/>
              <a:gd name="connsiteY27" fmla="*/ 602456 h 728705"/>
              <a:gd name="connsiteX28" fmla="*/ 366713 w 664369"/>
              <a:gd name="connsiteY28" fmla="*/ 564356 h 728705"/>
              <a:gd name="connsiteX29" fmla="*/ 369094 w 664369"/>
              <a:gd name="connsiteY29" fmla="*/ 533400 h 728705"/>
              <a:gd name="connsiteX30" fmla="*/ 373856 w 664369"/>
              <a:gd name="connsiteY30" fmla="*/ 502444 h 728705"/>
              <a:gd name="connsiteX31" fmla="*/ 381000 w 664369"/>
              <a:gd name="connsiteY31" fmla="*/ 478631 h 728705"/>
              <a:gd name="connsiteX32" fmla="*/ 407194 w 664369"/>
              <a:gd name="connsiteY32" fmla="*/ 440531 h 728705"/>
              <a:gd name="connsiteX33" fmla="*/ 428625 w 664369"/>
              <a:gd name="connsiteY33" fmla="*/ 390525 h 728705"/>
              <a:gd name="connsiteX34" fmla="*/ 428625 w 664369"/>
              <a:gd name="connsiteY34" fmla="*/ 390525 h 728705"/>
              <a:gd name="connsiteX35" fmla="*/ 476250 w 664369"/>
              <a:gd name="connsiteY35" fmla="*/ 359569 h 728705"/>
              <a:gd name="connsiteX36" fmla="*/ 502444 w 664369"/>
              <a:gd name="connsiteY36" fmla="*/ 335756 h 728705"/>
              <a:gd name="connsiteX37" fmla="*/ 507206 w 664369"/>
              <a:gd name="connsiteY37" fmla="*/ 297656 h 728705"/>
              <a:gd name="connsiteX38" fmla="*/ 573881 w 664369"/>
              <a:gd name="connsiteY38" fmla="*/ 192881 h 728705"/>
              <a:gd name="connsiteX39" fmla="*/ 571500 w 664369"/>
              <a:gd name="connsiteY39" fmla="*/ 173831 h 728705"/>
              <a:gd name="connsiteX40" fmla="*/ 573881 w 664369"/>
              <a:gd name="connsiteY40" fmla="*/ 164306 h 728705"/>
              <a:gd name="connsiteX41" fmla="*/ 614363 w 664369"/>
              <a:gd name="connsiteY41" fmla="*/ 154781 h 728705"/>
              <a:gd name="connsiteX42" fmla="*/ 628650 w 664369"/>
              <a:gd name="connsiteY42" fmla="*/ 164306 h 728705"/>
              <a:gd name="connsiteX43" fmla="*/ 647700 w 664369"/>
              <a:gd name="connsiteY43" fmla="*/ 166687 h 728705"/>
              <a:gd name="connsiteX44" fmla="*/ 659606 w 664369"/>
              <a:gd name="connsiteY44" fmla="*/ 138112 h 728705"/>
              <a:gd name="connsiteX45" fmla="*/ 664369 w 664369"/>
              <a:gd name="connsiteY45" fmla="*/ 123825 h 728705"/>
              <a:gd name="connsiteX46" fmla="*/ 645319 w 664369"/>
              <a:gd name="connsiteY46" fmla="*/ 109537 h 728705"/>
              <a:gd name="connsiteX47" fmla="*/ 642938 w 664369"/>
              <a:gd name="connsiteY47" fmla="*/ 97631 h 728705"/>
              <a:gd name="connsiteX48" fmla="*/ 621506 w 664369"/>
              <a:gd name="connsiteY48" fmla="*/ 88106 h 728705"/>
              <a:gd name="connsiteX49" fmla="*/ 590550 w 664369"/>
              <a:gd name="connsiteY49" fmla="*/ 92869 h 728705"/>
              <a:gd name="connsiteX50" fmla="*/ 573881 w 664369"/>
              <a:gd name="connsiteY50" fmla="*/ 109537 h 728705"/>
              <a:gd name="connsiteX51" fmla="*/ 564356 w 664369"/>
              <a:gd name="connsiteY51" fmla="*/ 121444 h 728705"/>
              <a:gd name="connsiteX52" fmla="*/ 547688 w 664369"/>
              <a:gd name="connsiteY52" fmla="*/ 130969 h 728705"/>
              <a:gd name="connsiteX53" fmla="*/ 528638 w 664369"/>
              <a:gd name="connsiteY53" fmla="*/ 138112 h 728705"/>
              <a:gd name="connsiteX54" fmla="*/ 516731 w 664369"/>
              <a:gd name="connsiteY54" fmla="*/ 133350 h 728705"/>
              <a:gd name="connsiteX55" fmla="*/ 502444 w 664369"/>
              <a:gd name="connsiteY55" fmla="*/ 133350 h 728705"/>
              <a:gd name="connsiteX56" fmla="*/ 495300 w 664369"/>
              <a:gd name="connsiteY56" fmla="*/ 126206 h 728705"/>
              <a:gd name="connsiteX57" fmla="*/ 478631 w 664369"/>
              <a:gd name="connsiteY57" fmla="*/ 169069 h 728705"/>
              <a:gd name="connsiteX58" fmla="*/ 469106 w 664369"/>
              <a:gd name="connsiteY58" fmla="*/ 178594 h 728705"/>
              <a:gd name="connsiteX59" fmla="*/ 459581 w 664369"/>
              <a:gd name="connsiteY59" fmla="*/ 178594 h 728705"/>
              <a:gd name="connsiteX60" fmla="*/ 459581 w 664369"/>
              <a:gd name="connsiteY60" fmla="*/ 178594 h 728705"/>
              <a:gd name="connsiteX61" fmla="*/ 445294 w 664369"/>
              <a:gd name="connsiteY61" fmla="*/ 192881 h 728705"/>
              <a:gd name="connsiteX62" fmla="*/ 431006 w 664369"/>
              <a:gd name="connsiteY62" fmla="*/ 204787 h 728705"/>
              <a:gd name="connsiteX63" fmla="*/ 421481 w 664369"/>
              <a:gd name="connsiteY63" fmla="*/ 211931 h 728705"/>
              <a:gd name="connsiteX64" fmla="*/ 411956 w 664369"/>
              <a:gd name="connsiteY64" fmla="*/ 190500 h 728705"/>
              <a:gd name="connsiteX65" fmla="*/ 397669 w 664369"/>
              <a:gd name="connsiteY65" fmla="*/ 169069 h 728705"/>
              <a:gd name="connsiteX66" fmla="*/ 385763 w 664369"/>
              <a:gd name="connsiteY66" fmla="*/ 150019 h 728705"/>
              <a:gd name="connsiteX67" fmla="*/ 247650 w 664369"/>
              <a:gd name="connsiteY67" fmla="*/ 185737 h 728705"/>
              <a:gd name="connsiteX68" fmla="*/ 202406 w 664369"/>
              <a:gd name="connsiteY68" fmla="*/ 0 h 728705"/>
              <a:gd name="connsiteX69" fmla="*/ 190500 w 664369"/>
              <a:gd name="connsiteY69"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169069 w 664369"/>
              <a:gd name="connsiteY21" fmla="*/ 690562 h 728705"/>
              <a:gd name="connsiteX22" fmla="*/ 214313 w 664369"/>
              <a:gd name="connsiteY22" fmla="*/ 728705 h 728705"/>
              <a:gd name="connsiteX23" fmla="*/ 230981 w 664369"/>
              <a:gd name="connsiteY23" fmla="*/ 671512 h 728705"/>
              <a:gd name="connsiteX24" fmla="*/ 264319 w 664369"/>
              <a:gd name="connsiteY24" fmla="*/ 652462 h 728705"/>
              <a:gd name="connsiteX25" fmla="*/ 285750 w 664369"/>
              <a:gd name="connsiteY25" fmla="*/ 650081 h 728705"/>
              <a:gd name="connsiteX26" fmla="*/ 354803 w 664369"/>
              <a:gd name="connsiteY26" fmla="*/ 628692 h 728705"/>
              <a:gd name="connsiteX27" fmla="*/ 369094 w 664369"/>
              <a:gd name="connsiteY27" fmla="*/ 602456 h 728705"/>
              <a:gd name="connsiteX28" fmla="*/ 366713 w 664369"/>
              <a:gd name="connsiteY28" fmla="*/ 564356 h 728705"/>
              <a:gd name="connsiteX29" fmla="*/ 369094 w 664369"/>
              <a:gd name="connsiteY29" fmla="*/ 533400 h 728705"/>
              <a:gd name="connsiteX30" fmla="*/ 373856 w 664369"/>
              <a:gd name="connsiteY30" fmla="*/ 502444 h 728705"/>
              <a:gd name="connsiteX31" fmla="*/ 381000 w 664369"/>
              <a:gd name="connsiteY31" fmla="*/ 478631 h 728705"/>
              <a:gd name="connsiteX32" fmla="*/ 407194 w 664369"/>
              <a:gd name="connsiteY32" fmla="*/ 440531 h 728705"/>
              <a:gd name="connsiteX33" fmla="*/ 428625 w 664369"/>
              <a:gd name="connsiteY33" fmla="*/ 390525 h 728705"/>
              <a:gd name="connsiteX34" fmla="*/ 428625 w 664369"/>
              <a:gd name="connsiteY34" fmla="*/ 390525 h 728705"/>
              <a:gd name="connsiteX35" fmla="*/ 476250 w 664369"/>
              <a:gd name="connsiteY35" fmla="*/ 359569 h 728705"/>
              <a:gd name="connsiteX36" fmla="*/ 502444 w 664369"/>
              <a:gd name="connsiteY36" fmla="*/ 335756 h 728705"/>
              <a:gd name="connsiteX37" fmla="*/ 507206 w 664369"/>
              <a:gd name="connsiteY37" fmla="*/ 297656 h 728705"/>
              <a:gd name="connsiteX38" fmla="*/ 573881 w 664369"/>
              <a:gd name="connsiteY38" fmla="*/ 192881 h 728705"/>
              <a:gd name="connsiteX39" fmla="*/ 571500 w 664369"/>
              <a:gd name="connsiteY39" fmla="*/ 173831 h 728705"/>
              <a:gd name="connsiteX40" fmla="*/ 573881 w 664369"/>
              <a:gd name="connsiteY40" fmla="*/ 164306 h 728705"/>
              <a:gd name="connsiteX41" fmla="*/ 614363 w 664369"/>
              <a:gd name="connsiteY41" fmla="*/ 154781 h 728705"/>
              <a:gd name="connsiteX42" fmla="*/ 628650 w 664369"/>
              <a:gd name="connsiteY42" fmla="*/ 164306 h 728705"/>
              <a:gd name="connsiteX43" fmla="*/ 647700 w 664369"/>
              <a:gd name="connsiteY43" fmla="*/ 166687 h 728705"/>
              <a:gd name="connsiteX44" fmla="*/ 659606 w 664369"/>
              <a:gd name="connsiteY44" fmla="*/ 138112 h 728705"/>
              <a:gd name="connsiteX45" fmla="*/ 664369 w 664369"/>
              <a:gd name="connsiteY45" fmla="*/ 123825 h 728705"/>
              <a:gd name="connsiteX46" fmla="*/ 645319 w 664369"/>
              <a:gd name="connsiteY46" fmla="*/ 109537 h 728705"/>
              <a:gd name="connsiteX47" fmla="*/ 642938 w 664369"/>
              <a:gd name="connsiteY47" fmla="*/ 97631 h 728705"/>
              <a:gd name="connsiteX48" fmla="*/ 621506 w 664369"/>
              <a:gd name="connsiteY48" fmla="*/ 88106 h 728705"/>
              <a:gd name="connsiteX49" fmla="*/ 590550 w 664369"/>
              <a:gd name="connsiteY49" fmla="*/ 92869 h 728705"/>
              <a:gd name="connsiteX50" fmla="*/ 573881 w 664369"/>
              <a:gd name="connsiteY50" fmla="*/ 109537 h 728705"/>
              <a:gd name="connsiteX51" fmla="*/ 564356 w 664369"/>
              <a:gd name="connsiteY51" fmla="*/ 121444 h 728705"/>
              <a:gd name="connsiteX52" fmla="*/ 547688 w 664369"/>
              <a:gd name="connsiteY52" fmla="*/ 130969 h 728705"/>
              <a:gd name="connsiteX53" fmla="*/ 528638 w 664369"/>
              <a:gd name="connsiteY53" fmla="*/ 138112 h 728705"/>
              <a:gd name="connsiteX54" fmla="*/ 516731 w 664369"/>
              <a:gd name="connsiteY54" fmla="*/ 133350 h 728705"/>
              <a:gd name="connsiteX55" fmla="*/ 502444 w 664369"/>
              <a:gd name="connsiteY55" fmla="*/ 133350 h 728705"/>
              <a:gd name="connsiteX56" fmla="*/ 495300 w 664369"/>
              <a:gd name="connsiteY56" fmla="*/ 126206 h 728705"/>
              <a:gd name="connsiteX57" fmla="*/ 478631 w 664369"/>
              <a:gd name="connsiteY57" fmla="*/ 169069 h 728705"/>
              <a:gd name="connsiteX58" fmla="*/ 469106 w 664369"/>
              <a:gd name="connsiteY58" fmla="*/ 178594 h 728705"/>
              <a:gd name="connsiteX59" fmla="*/ 459581 w 664369"/>
              <a:gd name="connsiteY59" fmla="*/ 178594 h 728705"/>
              <a:gd name="connsiteX60" fmla="*/ 459581 w 664369"/>
              <a:gd name="connsiteY60" fmla="*/ 178594 h 728705"/>
              <a:gd name="connsiteX61" fmla="*/ 445294 w 664369"/>
              <a:gd name="connsiteY61" fmla="*/ 192881 h 728705"/>
              <a:gd name="connsiteX62" fmla="*/ 431006 w 664369"/>
              <a:gd name="connsiteY62" fmla="*/ 204787 h 728705"/>
              <a:gd name="connsiteX63" fmla="*/ 421481 w 664369"/>
              <a:gd name="connsiteY63" fmla="*/ 211931 h 728705"/>
              <a:gd name="connsiteX64" fmla="*/ 411956 w 664369"/>
              <a:gd name="connsiteY64" fmla="*/ 190500 h 728705"/>
              <a:gd name="connsiteX65" fmla="*/ 397669 w 664369"/>
              <a:gd name="connsiteY65" fmla="*/ 169069 h 728705"/>
              <a:gd name="connsiteX66" fmla="*/ 385763 w 664369"/>
              <a:gd name="connsiteY66" fmla="*/ 150019 h 728705"/>
              <a:gd name="connsiteX67" fmla="*/ 247650 w 664369"/>
              <a:gd name="connsiteY67" fmla="*/ 185737 h 728705"/>
              <a:gd name="connsiteX68" fmla="*/ 202406 w 664369"/>
              <a:gd name="connsiteY68" fmla="*/ 0 h 728705"/>
              <a:gd name="connsiteX69" fmla="*/ 190500 w 664369"/>
              <a:gd name="connsiteY69"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169069 w 664369"/>
              <a:gd name="connsiteY21" fmla="*/ 690562 h 728705"/>
              <a:gd name="connsiteX22" fmla="*/ 214313 w 664369"/>
              <a:gd name="connsiteY22" fmla="*/ 728705 h 728705"/>
              <a:gd name="connsiteX23" fmla="*/ 230981 w 664369"/>
              <a:gd name="connsiteY23" fmla="*/ 671512 h 728705"/>
              <a:gd name="connsiteX24" fmla="*/ 285750 w 664369"/>
              <a:gd name="connsiteY24" fmla="*/ 650081 h 728705"/>
              <a:gd name="connsiteX25" fmla="*/ 354803 w 664369"/>
              <a:gd name="connsiteY25" fmla="*/ 628692 h 728705"/>
              <a:gd name="connsiteX26" fmla="*/ 369094 w 664369"/>
              <a:gd name="connsiteY26" fmla="*/ 602456 h 728705"/>
              <a:gd name="connsiteX27" fmla="*/ 366713 w 664369"/>
              <a:gd name="connsiteY27" fmla="*/ 564356 h 728705"/>
              <a:gd name="connsiteX28" fmla="*/ 369094 w 664369"/>
              <a:gd name="connsiteY28" fmla="*/ 533400 h 728705"/>
              <a:gd name="connsiteX29" fmla="*/ 373856 w 664369"/>
              <a:gd name="connsiteY29" fmla="*/ 502444 h 728705"/>
              <a:gd name="connsiteX30" fmla="*/ 381000 w 664369"/>
              <a:gd name="connsiteY30" fmla="*/ 478631 h 728705"/>
              <a:gd name="connsiteX31" fmla="*/ 407194 w 664369"/>
              <a:gd name="connsiteY31" fmla="*/ 440531 h 728705"/>
              <a:gd name="connsiteX32" fmla="*/ 428625 w 664369"/>
              <a:gd name="connsiteY32" fmla="*/ 390525 h 728705"/>
              <a:gd name="connsiteX33" fmla="*/ 428625 w 664369"/>
              <a:gd name="connsiteY33" fmla="*/ 390525 h 728705"/>
              <a:gd name="connsiteX34" fmla="*/ 476250 w 664369"/>
              <a:gd name="connsiteY34" fmla="*/ 359569 h 728705"/>
              <a:gd name="connsiteX35" fmla="*/ 502444 w 664369"/>
              <a:gd name="connsiteY35" fmla="*/ 335756 h 728705"/>
              <a:gd name="connsiteX36" fmla="*/ 507206 w 664369"/>
              <a:gd name="connsiteY36" fmla="*/ 297656 h 728705"/>
              <a:gd name="connsiteX37" fmla="*/ 573881 w 664369"/>
              <a:gd name="connsiteY37" fmla="*/ 192881 h 728705"/>
              <a:gd name="connsiteX38" fmla="*/ 571500 w 664369"/>
              <a:gd name="connsiteY38" fmla="*/ 173831 h 728705"/>
              <a:gd name="connsiteX39" fmla="*/ 573881 w 664369"/>
              <a:gd name="connsiteY39" fmla="*/ 164306 h 728705"/>
              <a:gd name="connsiteX40" fmla="*/ 614363 w 664369"/>
              <a:gd name="connsiteY40" fmla="*/ 154781 h 728705"/>
              <a:gd name="connsiteX41" fmla="*/ 628650 w 664369"/>
              <a:gd name="connsiteY41" fmla="*/ 164306 h 728705"/>
              <a:gd name="connsiteX42" fmla="*/ 647700 w 664369"/>
              <a:gd name="connsiteY42" fmla="*/ 166687 h 728705"/>
              <a:gd name="connsiteX43" fmla="*/ 659606 w 664369"/>
              <a:gd name="connsiteY43" fmla="*/ 138112 h 728705"/>
              <a:gd name="connsiteX44" fmla="*/ 664369 w 664369"/>
              <a:gd name="connsiteY44" fmla="*/ 123825 h 728705"/>
              <a:gd name="connsiteX45" fmla="*/ 645319 w 664369"/>
              <a:gd name="connsiteY45" fmla="*/ 109537 h 728705"/>
              <a:gd name="connsiteX46" fmla="*/ 642938 w 664369"/>
              <a:gd name="connsiteY46" fmla="*/ 97631 h 728705"/>
              <a:gd name="connsiteX47" fmla="*/ 621506 w 664369"/>
              <a:gd name="connsiteY47" fmla="*/ 88106 h 728705"/>
              <a:gd name="connsiteX48" fmla="*/ 590550 w 664369"/>
              <a:gd name="connsiteY48" fmla="*/ 92869 h 728705"/>
              <a:gd name="connsiteX49" fmla="*/ 573881 w 664369"/>
              <a:gd name="connsiteY49" fmla="*/ 109537 h 728705"/>
              <a:gd name="connsiteX50" fmla="*/ 564356 w 664369"/>
              <a:gd name="connsiteY50" fmla="*/ 121444 h 728705"/>
              <a:gd name="connsiteX51" fmla="*/ 547688 w 664369"/>
              <a:gd name="connsiteY51" fmla="*/ 130969 h 728705"/>
              <a:gd name="connsiteX52" fmla="*/ 528638 w 664369"/>
              <a:gd name="connsiteY52" fmla="*/ 138112 h 728705"/>
              <a:gd name="connsiteX53" fmla="*/ 516731 w 664369"/>
              <a:gd name="connsiteY53" fmla="*/ 133350 h 728705"/>
              <a:gd name="connsiteX54" fmla="*/ 502444 w 664369"/>
              <a:gd name="connsiteY54" fmla="*/ 133350 h 728705"/>
              <a:gd name="connsiteX55" fmla="*/ 495300 w 664369"/>
              <a:gd name="connsiteY55" fmla="*/ 126206 h 728705"/>
              <a:gd name="connsiteX56" fmla="*/ 478631 w 664369"/>
              <a:gd name="connsiteY56" fmla="*/ 169069 h 728705"/>
              <a:gd name="connsiteX57" fmla="*/ 469106 w 664369"/>
              <a:gd name="connsiteY57" fmla="*/ 178594 h 728705"/>
              <a:gd name="connsiteX58" fmla="*/ 459581 w 664369"/>
              <a:gd name="connsiteY58" fmla="*/ 178594 h 728705"/>
              <a:gd name="connsiteX59" fmla="*/ 459581 w 664369"/>
              <a:gd name="connsiteY59" fmla="*/ 178594 h 728705"/>
              <a:gd name="connsiteX60" fmla="*/ 445294 w 664369"/>
              <a:gd name="connsiteY60" fmla="*/ 192881 h 728705"/>
              <a:gd name="connsiteX61" fmla="*/ 431006 w 664369"/>
              <a:gd name="connsiteY61" fmla="*/ 204787 h 728705"/>
              <a:gd name="connsiteX62" fmla="*/ 421481 w 664369"/>
              <a:gd name="connsiteY62" fmla="*/ 211931 h 728705"/>
              <a:gd name="connsiteX63" fmla="*/ 411956 w 664369"/>
              <a:gd name="connsiteY63" fmla="*/ 190500 h 728705"/>
              <a:gd name="connsiteX64" fmla="*/ 397669 w 664369"/>
              <a:gd name="connsiteY64" fmla="*/ 169069 h 728705"/>
              <a:gd name="connsiteX65" fmla="*/ 385763 w 664369"/>
              <a:gd name="connsiteY65" fmla="*/ 150019 h 728705"/>
              <a:gd name="connsiteX66" fmla="*/ 247650 w 664369"/>
              <a:gd name="connsiteY66" fmla="*/ 185737 h 728705"/>
              <a:gd name="connsiteX67" fmla="*/ 202406 w 664369"/>
              <a:gd name="connsiteY67" fmla="*/ 0 h 728705"/>
              <a:gd name="connsiteX68" fmla="*/ 190500 w 664369"/>
              <a:gd name="connsiteY68"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214313 w 664369"/>
              <a:gd name="connsiteY21" fmla="*/ 728705 h 728705"/>
              <a:gd name="connsiteX22" fmla="*/ 230981 w 664369"/>
              <a:gd name="connsiteY22" fmla="*/ 671512 h 728705"/>
              <a:gd name="connsiteX23" fmla="*/ 285750 w 664369"/>
              <a:gd name="connsiteY23" fmla="*/ 650081 h 728705"/>
              <a:gd name="connsiteX24" fmla="*/ 354803 w 664369"/>
              <a:gd name="connsiteY24" fmla="*/ 628692 h 728705"/>
              <a:gd name="connsiteX25" fmla="*/ 369094 w 664369"/>
              <a:gd name="connsiteY25" fmla="*/ 602456 h 728705"/>
              <a:gd name="connsiteX26" fmla="*/ 366713 w 664369"/>
              <a:gd name="connsiteY26" fmla="*/ 564356 h 728705"/>
              <a:gd name="connsiteX27" fmla="*/ 369094 w 664369"/>
              <a:gd name="connsiteY27" fmla="*/ 533400 h 728705"/>
              <a:gd name="connsiteX28" fmla="*/ 373856 w 664369"/>
              <a:gd name="connsiteY28" fmla="*/ 502444 h 728705"/>
              <a:gd name="connsiteX29" fmla="*/ 381000 w 664369"/>
              <a:gd name="connsiteY29" fmla="*/ 478631 h 728705"/>
              <a:gd name="connsiteX30" fmla="*/ 407194 w 664369"/>
              <a:gd name="connsiteY30" fmla="*/ 440531 h 728705"/>
              <a:gd name="connsiteX31" fmla="*/ 428625 w 664369"/>
              <a:gd name="connsiteY31" fmla="*/ 390525 h 728705"/>
              <a:gd name="connsiteX32" fmla="*/ 428625 w 664369"/>
              <a:gd name="connsiteY32" fmla="*/ 390525 h 728705"/>
              <a:gd name="connsiteX33" fmla="*/ 476250 w 664369"/>
              <a:gd name="connsiteY33" fmla="*/ 359569 h 728705"/>
              <a:gd name="connsiteX34" fmla="*/ 502444 w 664369"/>
              <a:gd name="connsiteY34" fmla="*/ 335756 h 728705"/>
              <a:gd name="connsiteX35" fmla="*/ 507206 w 664369"/>
              <a:gd name="connsiteY35" fmla="*/ 297656 h 728705"/>
              <a:gd name="connsiteX36" fmla="*/ 573881 w 664369"/>
              <a:gd name="connsiteY36" fmla="*/ 192881 h 728705"/>
              <a:gd name="connsiteX37" fmla="*/ 571500 w 664369"/>
              <a:gd name="connsiteY37" fmla="*/ 173831 h 728705"/>
              <a:gd name="connsiteX38" fmla="*/ 573881 w 664369"/>
              <a:gd name="connsiteY38" fmla="*/ 164306 h 728705"/>
              <a:gd name="connsiteX39" fmla="*/ 614363 w 664369"/>
              <a:gd name="connsiteY39" fmla="*/ 154781 h 728705"/>
              <a:gd name="connsiteX40" fmla="*/ 628650 w 664369"/>
              <a:gd name="connsiteY40" fmla="*/ 164306 h 728705"/>
              <a:gd name="connsiteX41" fmla="*/ 647700 w 664369"/>
              <a:gd name="connsiteY41" fmla="*/ 166687 h 728705"/>
              <a:gd name="connsiteX42" fmla="*/ 659606 w 664369"/>
              <a:gd name="connsiteY42" fmla="*/ 138112 h 728705"/>
              <a:gd name="connsiteX43" fmla="*/ 664369 w 664369"/>
              <a:gd name="connsiteY43" fmla="*/ 123825 h 728705"/>
              <a:gd name="connsiteX44" fmla="*/ 645319 w 664369"/>
              <a:gd name="connsiteY44" fmla="*/ 109537 h 728705"/>
              <a:gd name="connsiteX45" fmla="*/ 642938 w 664369"/>
              <a:gd name="connsiteY45" fmla="*/ 97631 h 728705"/>
              <a:gd name="connsiteX46" fmla="*/ 621506 w 664369"/>
              <a:gd name="connsiteY46" fmla="*/ 88106 h 728705"/>
              <a:gd name="connsiteX47" fmla="*/ 590550 w 664369"/>
              <a:gd name="connsiteY47" fmla="*/ 92869 h 728705"/>
              <a:gd name="connsiteX48" fmla="*/ 573881 w 664369"/>
              <a:gd name="connsiteY48" fmla="*/ 109537 h 728705"/>
              <a:gd name="connsiteX49" fmla="*/ 564356 w 664369"/>
              <a:gd name="connsiteY49" fmla="*/ 121444 h 728705"/>
              <a:gd name="connsiteX50" fmla="*/ 547688 w 664369"/>
              <a:gd name="connsiteY50" fmla="*/ 130969 h 728705"/>
              <a:gd name="connsiteX51" fmla="*/ 528638 w 664369"/>
              <a:gd name="connsiteY51" fmla="*/ 138112 h 728705"/>
              <a:gd name="connsiteX52" fmla="*/ 516731 w 664369"/>
              <a:gd name="connsiteY52" fmla="*/ 133350 h 728705"/>
              <a:gd name="connsiteX53" fmla="*/ 502444 w 664369"/>
              <a:gd name="connsiteY53" fmla="*/ 133350 h 728705"/>
              <a:gd name="connsiteX54" fmla="*/ 495300 w 664369"/>
              <a:gd name="connsiteY54" fmla="*/ 126206 h 728705"/>
              <a:gd name="connsiteX55" fmla="*/ 478631 w 664369"/>
              <a:gd name="connsiteY55" fmla="*/ 169069 h 728705"/>
              <a:gd name="connsiteX56" fmla="*/ 469106 w 664369"/>
              <a:gd name="connsiteY56" fmla="*/ 178594 h 728705"/>
              <a:gd name="connsiteX57" fmla="*/ 459581 w 664369"/>
              <a:gd name="connsiteY57" fmla="*/ 178594 h 728705"/>
              <a:gd name="connsiteX58" fmla="*/ 459581 w 664369"/>
              <a:gd name="connsiteY58" fmla="*/ 178594 h 728705"/>
              <a:gd name="connsiteX59" fmla="*/ 445294 w 664369"/>
              <a:gd name="connsiteY59" fmla="*/ 192881 h 728705"/>
              <a:gd name="connsiteX60" fmla="*/ 431006 w 664369"/>
              <a:gd name="connsiteY60" fmla="*/ 204787 h 728705"/>
              <a:gd name="connsiteX61" fmla="*/ 421481 w 664369"/>
              <a:gd name="connsiteY61" fmla="*/ 211931 h 728705"/>
              <a:gd name="connsiteX62" fmla="*/ 411956 w 664369"/>
              <a:gd name="connsiteY62" fmla="*/ 190500 h 728705"/>
              <a:gd name="connsiteX63" fmla="*/ 397669 w 664369"/>
              <a:gd name="connsiteY63" fmla="*/ 169069 h 728705"/>
              <a:gd name="connsiteX64" fmla="*/ 385763 w 664369"/>
              <a:gd name="connsiteY64" fmla="*/ 150019 h 728705"/>
              <a:gd name="connsiteX65" fmla="*/ 247650 w 664369"/>
              <a:gd name="connsiteY65" fmla="*/ 185737 h 728705"/>
              <a:gd name="connsiteX66" fmla="*/ 202406 w 664369"/>
              <a:gd name="connsiteY66" fmla="*/ 0 h 728705"/>
              <a:gd name="connsiteX67" fmla="*/ 190500 w 664369"/>
              <a:gd name="connsiteY67"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76191 w 664369"/>
              <a:gd name="connsiteY12" fmla="*/ 36669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214313 w 664369"/>
              <a:gd name="connsiteY21" fmla="*/ 728705 h 728705"/>
              <a:gd name="connsiteX22" fmla="*/ 230981 w 664369"/>
              <a:gd name="connsiteY22" fmla="*/ 671512 h 728705"/>
              <a:gd name="connsiteX23" fmla="*/ 285750 w 664369"/>
              <a:gd name="connsiteY23" fmla="*/ 650081 h 728705"/>
              <a:gd name="connsiteX24" fmla="*/ 354803 w 664369"/>
              <a:gd name="connsiteY24" fmla="*/ 628692 h 728705"/>
              <a:gd name="connsiteX25" fmla="*/ 369094 w 664369"/>
              <a:gd name="connsiteY25" fmla="*/ 602456 h 728705"/>
              <a:gd name="connsiteX26" fmla="*/ 366713 w 664369"/>
              <a:gd name="connsiteY26" fmla="*/ 564356 h 728705"/>
              <a:gd name="connsiteX27" fmla="*/ 369094 w 664369"/>
              <a:gd name="connsiteY27" fmla="*/ 533400 h 728705"/>
              <a:gd name="connsiteX28" fmla="*/ 373856 w 664369"/>
              <a:gd name="connsiteY28" fmla="*/ 502444 h 728705"/>
              <a:gd name="connsiteX29" fmla="*/ 381000 w 664369"/>
              <a:gd name="connsiteY29" fmla="*/ 478631 h 728705"/>
              <a:gd name="connsiteX30" fmla="*/ 407194 w 664369"/>
              <a:gd name="connsiteY30" fmla="*/ 440531 h 728705"/>
              <a:gd name="connsiteX31" fmla="*/ 428625 w 664369"/>
              <a:gd name="connsiteY31" fmla="*/ 390525 h 728705"/>
              <a:gd name="connsiteX32" fmla="*/ 428625 w 664369"/>
              <a:gd name="connsiteY32" fmla="*/ 390525 h 728705"/>
              <a:gd name="connsiteX33" fmla="*/ 476250 w 664369"/>
              <a:gd name="connsiteY33" fmla="*/ 359569 h 728705"/>
              <a:gd name="connsiteX34" fmla="*/ 502444 w 664369"/>
              <a:gd name="connsiteY34" fmla="*/ 335756 h 728705"/>
              <a:gd name="connsiteX35" fmla="*/ 507206 w 664369"/>
              <a:gd name="connsiteY35" fmla="*/ 297656 h 728705"/>
              <a:gd name="connsiteX36" fmla="*/ 573881 w 664369"/>
              <a:gd name="connsiteY36" fmla="*/ 192881 h 728705"/>
              <a:gd name="connsiteX37" fmla="*/ 571500 w 664369"/>
              <a:gd name="connsiteY37" fmla="*/ 173831 h 728705"/>
              <a:gd name="connsiteX38" fmla="*/ 573881 w 664369"/>
              <a:gd name="connsiteY38" fmla="*/ 164306 h 728705"/>
              <a:gd name="connsiteX39" fmla="*/ 614363 w 664369"/>
              <a:gd name="connsiteY39" fmla="*/ 154781 h 728705"/>
              <a:gd name="connsiteX40" fmla="*/ 628650 w 664369"/>
              <a:gd name="connsiteY40" fmla="*/ 164306 h 728705"/>
              <a:gd name="connsiteX41" fmla="*/ 647700 w 664369"/>
              <a:gd name="connsiteY41" fmla="*/ 166687 h 728705"/>
              <a:gd name="connsiteX42" fmla="*/ 659606 w 664369"/>
              <a:gd name="connsiteY42" fmla="*/ 138112 h 728705"/>
              <a:gd name="connsiteX43" fmla="*/ 664369 w 664369"/>
              <a:gd name="connsiteY43" fmla="*/ 123825 h 728705"/>
              <a:gd name="connsiteX44" fmla="*/ 645319 w 664369"/>
              <a:gd name="connsiteY44" fmla="*/ 109537 h 728705"/>
              <a:gd name="connsiteX45" fmla="*/ 642938 w 664369"/>
              <a:gd name="connsiteY45" fmla="*/ 97631 h 728705"/>
              <a:gd name="connsiteX46" fmla="*/ 621506 w 664369"/>
              <a:gd name="connsiteY46" fmla="*/ 88106 h 728705"/>
              <a:gd name="connsiteX47" fmla="*/ 590550 w 664369"/>
              <a:gd name="connsiteY47" fmla="*/ 92869 h 728705"/>
              <a:gd name="connsiteX48" fmla="*/ 573881 w 664369"/>
              <a:gd name="connsiteY48" fmla="*/ 109537 h 728705"/>
              <a:gd name="connsiteX49" fmla="*/ 564356 w 664369"/>
              <a:gd name="connsiteY49" fmla="*/ 121444 h 728705"/>
              <a:gd name="connsiteX50" fmla="*/ 547688 w 664369"/>
              <a:gd name="connsiteY50" fmla="*/ 130969 h 728705"/>
              <a:gd name="connsiteX51" fmla="*/ 528638 w 664369"/>
              <a:gd name="connsiteY51" fmla="*/ 138112 h 728705"/>
              <a:gd name="connsiteX52" fmla="*/ 516731 w 664369"/>
              <a:gd name="connsiteY52" fmla="*/ 133350 h 728705"/>
              <a:gd name="connsiteX53" fmla="*/ 502444 w 664369"/>
              <a:gd name="connsiteY53" fmla="*/ 133350 h 728705"/>
              <a:gd name="connsiteX54" fmla="*/ 495300 w 664369"/>
              <a:gd name="connsiteY54" fmla="*/ 126206 h 728705"/>
              <a:gd name="connsiteX55" fmla="*/ 478631 w 664369"/>
              <a:gd name="connsiteY55" fmla="*/ 169069 h 728705"/>
              <a:gd name="connsiteX56" fmla="*/ 469106 w 664369"/>
              <a:gd name="connsiteY56" fmla="*/ 178594 h 728705"/>
              <a:gd name="connsiteX57" fmla="*/ 459581 w 664369"/>
              <a:gd name="connsiteY57" fmla="*/ 178594 h 728705"/>
              <a:gd name="connsiteX58" fmla="*/ 459581 w 664369"/>
              <a:gd name="connsiteY58" fmla="*/ 178594 h 728705"/>
              <a:gd name="connsiteX59" fmla="*/ 445294 w 664369"/>
              <a:gd name="connsiteY59" fmla="*/ 192881 h 728705"/>
              <a:gd name="connsiteX60" fmla="*/ 431006 w 664369"/>
              <a:gd name="connsiteY60" fmla="*/ 204787 h 728705"/>
              <a:gd name="connsiteX61" fmla="*/ 421481 w 664369"/>
              <a:gd name="connsiteY61" fmla="*/ 211931 h 728705"/>
              <a:gd name="connsiteX62" fmla="*/ 411956 w 664369"/>
              <a:gd name="connsiteY62" fmla="*/ 190500 h 728705"/>
              <a:gd name="connsiteX63" fmla="*/ 397669 w 664369"/>
              <a:gd name="connsiteY63" fmla="*/ 169069 h 728705"/>
              <a:gd name="connsiteX64" fmla="*/ 385763 w 664369"/>
              <a:gd name="connsiteY64" fmla="*/ 150019 h 728705"/>
              <a:gd name="connsiteX65" fmla="*/ 247650 w 664369"/>
              <a:gd name="connsiteY65" fmla="*/ 185737 h 728705"/>
              <a:gd name="connsiteX66" fmla="*/ 202406 w 664369"/>
              <a:gd name="connsiteY66" fmla="*/ 0 h 728705"/>
              <a:gd name="connsiteX67" fmla="*/ 190500 w 664369"/>
              <a:gd name="connsiteY67"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133288 w 664369"/>
              <a:gd name="connsiteY11" fmla="*/ 443014 h 728705"/>
              <a:gd name="connsiteX12" fmla="*/ 76191 w 664369"/>
              <a:gd name="connsiteY12" fmla="*/ 36669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214313 w 664369"/>
              <a:gd name="connsiteY21" fmla="*/ 728705 h 728705"/>
              <a:gd name="connsiteX22" fmla="*/ 230981 w 664369"/>
              <a:gd name="connsiteY22" fmla="*/ 671512 h 728705"/>
              <a:gd name="connsiteX23" fmla="*/ 285750 w 664369"/>
              <a:gd name="connsiteY23" fmla="*/ 650081 h 728705"/>
              <a:gd name="connsiteX24" fmla="*/ 354803 w 664369"/>
              <a:gd name="connsiteY24" fmla="*/ 628692 h 728705"/>
              <a:gd name="connsiteX25" fmla="*/ 369094 w 664369"/>
              <a:gd name="connsiteY25" fmla="*/ 602456 h 728705"/>
              <a:gd name="connsiteX26" fmla="*/ 366713 w 664369"/>
              <a:gd name="connsiteY26" fmla="*/ 564356 h 728705"/>
              <a:gd name="connsiteX27" fmla="*/ 369094 w 664369"/>
              <a:gd name="connsiteY27" fmla="*/ 533400 h 728705"/>
              <a:gd name="connsiteX28" fmla="*/ 373856 w 664369"/>
              <a:gd name="connsiteY28" fmla="*/ 502444 h 728705"/>
              <a:gd name="connsiteX29" fmla="*/ 381000 w 664369"/>
              <a:gd name="connsiteY29" fmla="*/ 478631 h 728705"/>
              <a:gd name="connsiteX30" fmla="*/ 407194 w 664369"/>
              <a:gd name="connsiteY30" fmla="*/ 440531 h 728705"/>
              <a:gd name="connsiteX31" fmla="*/ 428625 w 664369"/>
              <a:gd name="connsiteY31" fmla="*/ 390525 h 728705"/>
              <a:gd name="connsiteX32" fmla="*/ 428625 w 664369"/>
              <a:gd name="connsiteY32" fmla="*/ 390525 h 728705"/>
              <a:gd name="connsiteX33" fmla="*/ 476250 w 664369"/>
              <a:gd name="connsiteY33" fmla="*/ 359569 h 728705"/>
              <a:gd name="connsiteX34" fmla="*/ 502444 w 664369"/>
              <a:gd name="connsiteY34" fmla="*/ 335756 h 728705"/>
              <a:gd name="connsiteX35" fmla="*/ 507206 w 664369"/>
              <a:gd name="connsiteY35" fmla="*/ 297656 h 728705"/>
              <a:gd name="connsiteX36" fmla="*/ 573881 w 664369"/>
              <a:gd name="connsiteY36" fmla="*/ 192881 h 728705"/>
              <a:gd name="connsiteX37" fmla="*/ 571500 w 664369"/>
              <a:gd name="connsiteY37" fmla="*/ 173831 h 728705"/>
              <a:gd name="connsiteX38" fmla="*/ 573881 w 664369"/>
              <a:gd name="connsiteY38" fmla="*/ 164306 h 728705"/>
              <a:gd name="connsiteX39" fmla="*/ 614363 w 664369"/>
              <a:gd name="connsiteY39" fmla="*/ 154781 h 728705"/>
              <a:gd name="connsiteX40" fmla="*/ 628650 w 664369"/>
              <a:gd name="connsiteY40" fmla="*/ 164306 h 728705"/>
              <a:gd name="connsiteX41" fmla="*/ 647700 w 664369"/>
              <a:gd name="connsiteY41" fmla="*/ 166687 h 728705"/>
              <a:gd name="connsiteX42" fmla="*/ 659606 w 664369"/>
              <a:gd name="connsiteY42" fmla="*/ 138112 h 728705"/>
              <a:gd name="connsiteX43" fmla="*/ 664369 w 664369"/>
              <a:gd name="connsiteY43" fmla="*/ 123825 h 728705"/>
              <a:gd name="connsiteX44" fmla="*/ 645319 w 664369"/>
              <a:gd name="connsiteY44" fmla="*/ 109537 h 728705"/>
              <a:gd name="connsiteX45" fmla="*/ 642938 w 664369"/>
              <a:gd name="connsiteY45" fmla="*/ 97631 h 728705"/>
              <a:gd name="connsiteX46" fmla="*/ 621506 w 664369"/>
              <a:gd name="connsiteY46" fmla="*/ 88106 h 728705"/>
              <a:gd name="connsiteX47" fmla="*/ 590550 w 664369"/>
              <a:gd name="connsiteY47" fmla="*/ 92869 h 728705"/>
              <a:gd name="connsiteX48" fmla="*/ 573881 w 664369"/>
              <a:gd name="connsiteY48" fmla="*/ 109537 h 728705"/>
              <a:gd name="connsiteX49" fmla="*/ 564356 w 664369"/>
              <a:gd name="connsiteY49" fmla="*/ 121444 h 728705"/>
              <a:gd name="connsiteX50" fmla="*/ 547688 w 664369"/>
              <a:gd name="connsiteY50" fmla="*/ 130969 h 728705"/>
              <a:gd name="connsiteX51" fmla="*/ 528638 w 664369"/>
              <a:gd name="connsiteY51" fmla="*/ 138112 h 728705"/>
              <a:gd name="connsiteX52" fmla="*/ 516731 w 664369"/>
              <a:gd name="connsiteY52" fmla="*/ 133350 h 728705"/>
              <a:gd name="connsiteX53" fmla="*/ 502444 w 664369"/>
              <a:gd name="connsiteY53" fmla="*/ 133350 h 728705"/>
              <a:gd name="connsiteX54" fmla="*/ 495300 w 664369"/>
              <a:gd name="connsiteY54" fmla="*/ 126206 h 728705"/>
              <a:gd name="connsiteX55" fmla="*/ 478631 w 664369"/>
              <a:gd name="connsiteY55" fmla="*/ 169069 h 728705"/>
              <a:gd name="connsiteX56" fmla="*/ 469106 w 664369"/>
              <a:gd name="connsiteY56" fmla="*/ 178594 h 728705"/>
              <a:gd name="connsiteX57" fmla="*/ 459581 w 664369"/>
              <a:gd name="connsiteY57" fmla="*/ 178594 h 728705"/>
              <a:gd name="connsiteX58" fmla="*/ 459581 w 664369"/>
              <a:gd name="connsiteY58" fmla="*/ 178594 h 728705"/>
              <a:gd name="connsiteX59" fmla="*/ 445294 w 664369"/>
              <a:gd name="connsiteY59" fmla="*/ 192881 h 728705"/>
              <a:gd name="connsiteX60" fmla="*/ 431006 w 664369"/>
              <a:gd name="connsiteY60" fmla="*/ 204787 h 728705"/>
              <a:gd name="connsiteX61" fmla="*/ 421481 w 664369"/>
              <a:gd name="connsiteY61" fmla="*/ 211931 h 728705"/>
              <a:gd name="connsiteX62" fmla="*/ 411956 w 664369"/>
              <a:gd name="connsiteY62" fmla="*/ 190500 h 728705"/>
              <a:gd name="connsiteX63" fmla="*/ 397669 w 664369"/>
              <a:gd name="connsiteY63" fmla="*/ 169069 h 728705"/>
              <a:gd name="connsiteX64" fmla="*/ 385763 w 664369"/>
              <a:gd name="connsiteY64" fmla="*/ 150019 h 728705"/>
              <a:gd name="connsiteX65" fmla="*/ 247650 w 664369"/>
              <a:gd name="connsiteY65" fmla="*/ 185737 h 728705"/>
              <a:gd name="connsiteX66" fmla="*/ 202406 w 664369"/>
              <a:gd name="connsiteY66" fmla="*/ 0 h 728705"/>
              <a:gd name="connsiteX67" fmla="*/ 190500 w 664369"/>
              <a:gd name="connsiteY67"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76191 w 664369"/>
              <a:gd name="connsiteY11" fmla="*/ 366696 h 728705"/>
              <a:gd name="connsiteX12" fmla="*/ 45244 w 664369"/>
              <a:gd name="connsiteY12" fmla="*/ 385762 h 728705"/>
              <a:gd name="connsiteX13" fmla="*/ 45244 w 664369"/>
              <a:gd name="connsiteY13" fmla="*/ 426244 h 728705"/>
              <a:gd name="connsiteX14" fmla="*/ 52388 w 664369"/>
              <a:gd name="connsiteY14" fmla="*/ 442912 h 728705"/>
              <a:gd name="connsiteX15" fmla="*/ 0 w 664369"/>
              <a:gd name="connsiteY15" fmla="*/ 507206 h 728705"/>
              <a:gd name="connsiteX16" fmla="*/ 33338 w 664369"/>
              <a:gd name="connsiteY16" fmla="*/ 611981 h 728705"/>
              <a:gd name="connsiteX17" fmla="*/ 88106 w 664369"/>
              <a:gd name="connsiteY17" fmla="*/ 647700 h 728705"/>
              <a:gd name="connsiteX18" fmla="*/ 104775 w 664369"/>
              <a:gd name="connsiteY18" fmla="*/ 642937 h 728705"/>
              <a:gd name="connsiteX19" fmla="*/ 152400 w 664369"/>
              <a:gd name="connsiteY19" fmla="*/ 690562 h 728705"/>
              <a:gd name="connsiteX20" fmla="*/ 214313 w 664369"/>
              <a:gd name="connsiteY20" fmla="*/ 728705 h 728705"/>
              <a:gd name="connsiteX21" fmla="*/ 230981 w 664369"/>
              <a:gd name="connsiteY21" fmla="*/ 671512 h 728705"/>
              <a:gd name="connsiteX22" fmla="*/ 285750 w 664369"/>
              <a:gd name="connsiteY22" fmla="*/ 650081 h 728705"/>
              <a:gd name="connsiteX23" fmla="*/ 354803 w 664369"/>
              <a:gd name="connsiteY23" fmla="*/ 628692 h 728705"/>
              <a:gd name="connsiteX24" fmla="*/ 369094 w 664369"/>
              <a:gd name="connsiteY24" fmla="*/ 602456 h 728705"/>
              <a:gd name="connsiteX25" fmla="*/ 366713 w 664369"/>
              <a:gd name="connsiteY25" fmla="*/ 564356 h 728705"/>
              <a:gd name="connsiteX26" fmla="*/ 369094 w 664369"/>
              <a:gd name="connsiteY26" fmla="*/ 533400 h 728705"/>
              <a:gd name="connsiteX27" fmla="*/ 373856 w 664369"/>
              <a:gd name="connsiteY27" fmla="*/ 502444 h 728705"/>
              <a:gd name="connsiteX28" fmla="*/ 381000 w 664369"/>
              <a:gd name="connsiteY28" fmla="*/ 478631 h 728705"/>
              <a:gd name="connsiteX29" fmla="*/ 407194 w 664369"/>
              <a:gd name="connsiteY29" fmla="*/ 440531 h 728705"/>
              <a:gd name="connsiteX30" fmla="*/ 428625 w 664369"/>
              <a:gd name="connsiteY30" fmla="*/ 390525 h 728705"/>
              <a:gd name="connsiteX31" fmla="*/ 428625 w 664369"/>
              <a:gd name="connsiteY31" fmla="*/ 390525 h 728705"/>
              <a:gd name="connsiteX32" fmla="*/ 476250 w 664369"/>
              <a:gd name="connsiteY32" fmla="*/ 359569 h 728705"/>
              <a:gd name="connsiteX33" fmla="*/ 502444 w 664369"/>
              <a:gd name="connsiteY33" fmla="*/ 335756 h 728705"/>
              <a:gd name="connsiteX34" fmla="*/ 507206 w 664369"/>
              <a:gd name="connsiteY34" fmla="*/ 297656 h 728705"/>
              <a:gd name="connsiteX35" fmla="*/ 573881 w 664369"/>
              <a:gd name="connsiteY35" fmla="*/ 192881 h 728705"/>
              <a:gd name="connsiteX36" fmla="*/ 571500 w 664369"/>
              <a:gd name="connsiteY36" fmla="*/ 173831 h 728705"/>
              <a:gd name="connsiteX37" fmla="*/ 573881 w 664369"/>
              <a:gd name="connsiteY37" fmla="*/ 164306 h 728705"/>
              <a:gd name="connsiteX38" fmla="*/ 614363 w 664369"/>
              <a:gd name="connsiteY38" fmla="*/ 154781 h 728705"/>
              <a:gd name="connsiteX39" fmla="*/ 628650 w 664369"/>
              <a:gd name="connsiteY39" fmla="*/ 164306 h 728705"/>
              <a:gd name="connsiteX40" fmla="*/ 647700 w 664369"/>
              <a:gd name="connsiteY40" fmla="*/ 166687 h 728705"/>
              <a:gd name="connsiteX41" fmla="*/ 659606 w 664369"/>
              <a:gd name="connsiteY41" fmla="*/ 138112 h 728705"/>
              <a:gd name="connsiteX42" fmla="*/ 664369 w 664369"/>
              <a:gd name="connsiteY42" fmla="*/ 123825 h 728705"/>
              <a:gd name="connsiteX43" fmla="*/ 645319 w 664369"/>
              <a:gd name="connsiteY43" fmla="*/ 109537 h 728705"/>
              <a:gd name="connsiteX44" fmla="*/ 642938 w 664369"/>
              <a:gd name="connsiteY44" fmla="*/ 97631 h 728705"/>
              <a:gd name="connsiteX45" fmla="*/ 621506 w 664369"/>
              <a:gd name="connsiteY45" fmla="*/ 88106 h 728705"/>
              <a:gd name="connsiteX46" fmla="*/ 590550 w 664369"/>
              <a:gd name="connsiteY46" fmla="*/ 92869 h 728705"/>
              <a:gd name="connsiteX47" fmla="*/ 573881 w 664369"/>
              <a:gd name="connsiteY47" fmla="*/ 109537 h 728705"/>
              <a:gd name="connsiteX48" fmla="*/ 564356 w 664369"/>
              <a:gd name="connsiteY48" fmla="*/ 121444 h 728705"/>
              <a:gd name="connsiteX49" fmla="*/ 547688 w 664369"/>
              <a:gd name="connsiteY49" fmla="*/ 130969 h 728705"/>
              <a:gd name="connsiteX50" fmla="*/ 528638 w 664369"/>
              <a:gd name="connsiteY50" fmla="*/ 138112 h 728705"/>
              <a:gd name="connsiteX51" fmla="*/ 516731 w 664369"/>
              <a:gd name="connsiteY51" fmla="*/ 133350 h 728705"/>
              <a:gd name="connsiteX52" fmla="*/ 502444 w 664369"/>
              <a:gd name="connsiteY52" fmla="*/ 133350 h 728705"/>
              <a:gd name="connsiteX53" fmla="*/ 495300 w 664369"/>
              <a:gd name="connsiteY53" fmla="*/ 126206 h 728705"/>
              <a:gd name="connsiteX54" fmla="*/ 478631 w 664369"/>
              <a:gd name="connsiteY54" fmla="*/ 169069 h 728705"/>
              <a:gd name="connsiteX55" fmla="*/ 469106 w 664369"/>
              <a:gd name="connsiteY55" fmla="*/ 178594 h 728705"/>
              <a:gd name="connsiteX56" fmla="*/ 459581 w 664369"/>
              <a:gd name="connsiteY56" fmla="*/ 178594 h 728705"/>
              <a:gd name="connsiteX57" fmla="*/ 459581 w 664369"/>
              <a:gd name="connsiteY57" fmla="*/ 178594 h 728705"/>
              <a:gd name="connsiteX58" fmla="*/ 445294 w 664369"/>
              <a:gd name="connsiteY58" fmla="*/ 192881 h 728705"/>
              <a:gd name="connsiteX59" fmla="*/ 431006 w 664369"/>
              <a:gd name="connsiteY59" fmla="*/ 204787 h 728705"/>
              <a:gd name="connsiteX60" fmla="*/ 421481 w 664369"/>
              <a:gd name="connsiteY60" fmla="*/ 211931 h 728705"/>
              <a:gd name="connsiteX61" fmla="*/ 411956 w 664369"/>
              <a:gd name="connsiteY61" fmla="*/ 190500 h 728705"/>
              <a:gd name="connsiteX62" fmla="*/ 397669 w 664369"/>
              <a:gd name="connsiteY62" fmla="*/ 169069 h 728705"/>
              <a:gd name="connsiteX63" fmla="*/ 385763 w 664369"/>
              <a:gd name="connsiteY63" fmla="*/ 150019 h 728705"/>
              <a:gd name="connsiteX64" fmla="*/ 247650 w 664369"/>
              <a:gd name="connsiteY64" fmla="*/ 185737 h 728705"/>
              <a:gd name="connsiteX65" fmla="*/ 202406 w 664369"/>
              <a:gd name="connsiteY65" fmla="*/ 0 h 728705"/>
              <a:gd name="connsiteX66" fmla="*/ 190500 w 664369"/>
              <a:gd name="connsiteY66" fmla="*/ 4762 h 728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664369" h="728705">
                <a:moveTo>
                  <a:pt x="190500" y="4762"/>
                </a:moveTo>
                <a:lnTo>
                  <a:pt x="195263" y="78581"/>
                </a:lnTo>
                <a:lnTo>
                  <a:pt x="195263" y="183356"/>
                </a:lnTo>
                <a:lnTo>
                  <a:pt x="147638" y="269081"/>
                </a:lnTo>
                <a:lnTo>
                  <a:pt x="111919" y="290512"/>
                </a:lnTo>
                <a:lnTo>
                  <a:pt x="92869" y="302419"/>
                </a:lnTo>
                <a:lnTo>
                  <a:pt x="90488" y="330994"/>
                </a:lnTo>
                <a:lnTo>
                  <a:pt x="102394" y="335756"/>
                </a:lnTo>
                <a:lnTo>
                  <a:pt x="100013" y="359569"/>
                </a:lnTo>
                <a:lnTo>
                  <a:pt x="104775" y="373856"/>
                </a:lnTo>
                <a:lnTo>
                  <a:pt x="83344" y="392906"/>
                </a:lnTo>
                <a:lnTo>
                  <a:pt x="76191" y="366696"/>
                </a:lnTo>
                <a:lnTo>
                  <a:pt x="45244" y="385762"/>
                </a:lnTo>
                <a:lnTo>
                  <a:pt x="45244" y="426244"/>
                </a:lnTo>
                <a:lnTo>
                  <a:pt x="52388" y="442912"/>
                </a:lnTo>
                <a:lnTo>
                  <a:pt x="0" y="507206"/>
                </a:lnTo>
                <a:lnTo>
                  <a:pt x="33338" y="611981"/>
                </a:lnTo>
                <a:lnTo>
                  <a:pt x="88106" y="647700"/>
                </a:lnTo>
                <a:lnTo>
                  <a:pt x="104775" y="642937"/>
                </a:lnTo>
                <a:lnTo>
                  <a:pt x="152400" y="690562"/>
                </a:lnTo>
                <a:lnTo>
                  <a:pt x="214313" y="728705"/>
                </a:lnTo>
                <a:lnTo>
                  <a:pt x="230981" y="671512"/>
                </a:lnTo>
                <a:lnTo>
                  <a:pt x="285750" y="650081"/>
                </a:lnTo>
                <a:lnTo>
                  <a:pt x="354803" y="628692"/>
                </a:lnTo>
                <a:lnTo>
                  <a:pt x="369094" y="602456"/>
                </a:lnTo>
                <a:lnTo>
                  <a:pt x="366713" y="564356"/>
                </a:lnTo>
                <a:lnTo>
                  <a:pt x="369094" y="533400"/>
                </a:lnTo>
                <a:lnTo>
                  <a:pt x="373856" y="502444"/>
                </a:lnTo>
                <a:lnTo>
                  <a:pt x="381000" y="478631"/>
                </a:lnTo>
                <a:lnTo>
                  <a:pt x="407194" y="440531"/>
                </a:lnTo>
                <a:lnTo>
                  <a:pt x="428625" y="390525"/>
                </a:lnTo>
                <a:lnTo>
                  <a:pt x="428625" y="390525"/>
                </a:lnTo>
                <a:lnTo>
                  <a:pt x="476250" y="359569"/>
                </a:lnTo>
                <a:lnTo>
                  <a:pt x="502444" y="335756"/>
                </a:lnTo>
                <a:lnTo>
                  <a:pt x="507206" y="297656"/>
                </a:lnTo>
                <a:lnTo>
                  <a:pt x="573881" y="192881"/>
                </a:lnTo>
                <a:lnTo>
                  <a:pt x="571500" y="173831"/>
                </a:lnTo>
                <a:lnTo>
                  <a:pt x="573881" y="164306"/>
                </a:lnTo>
                <a:lnTo>
                  <a:pt x="614363" y="154781"/>
                </a:lnTo>
                <a:lnTo>
                  <a:pt x="628650" y="164306"/>
                </a:lnTo>
                <a:lnTo>
                  <a:pt x="647700" y="166687"/>
                </a:lnTo>
                <a:lnTo>
                  <a:pt x="659606" y="138112"/>
                </a:lnTo>
                <a:lnTo>
                  <a:pt x="664369" y="123825"/>
                </a:lnTo>
                <a:lnTo>
                  <a:pt x="645319" y="109537"/>
                </a:lnTo>
                <a:lnTo>
                  <a:pt x="642938" y="97631"/>
                </a:lnTo>
                <a:lnTo>
                  <a:pt x="621506" y="88106"/>
                </a:lnTo>
                <a:lnTo>
                  <a:pt x="590550" y="92869"/>
                </a:lnTo>
                <a:lnTo>
                  <a:pt x="573881" y="109537"/>
                </a:lnTo>
                <a:lnTo>
                  <a:pt x="564356" y="121444"/>
                </a:lnTo>
                <a:lnTo>
                  <a:pt x="547688" y="130969"/>
                </a:lnTo>
                <a:lnTo>
                  <a:pt x="528638" y="138112"/>
                </a:lnTo>
                <a:lnTo>
                  <a:pt x="516731" y="133350"/>
                </a:lnTo>
                <a:lnTo>
                  <a:pt x="502444" y="133350"/>
                </a:lnTo>
                <a:lnTo>
                  <a:pt x="495300" y="126206"/>
                </a:lnTo>
                <a:lnTo>
                  <a:pt x="478631" y="169069"/>
                </a:lnTo>
                <a:lnTo>
                  <a:pt x="469106" y="178594"/>
                </a:lnTo>
                <a:lnTo>
                  <a:pt x="459581" y="178594"/>
                </a:lnTo>
                <a:lnTo>
                  <a:pt x="459581" y="178594"/>
                </a:lnTo>
                <a:lnTo>
                  <a:pt x="445294" y="192881"/>
                </a:lnTo>
                <a:lnTo>
                  <a:pt x="431006" y="204787"/>
                </a:lnTo>
                <a:lnTo>
                  <a:pt x="421481" y="211931"/>
                </a:lnTo>
                <a:lnTo>
                  <a:pt x="411956" y="190500"/>
                </a:lnTo>
                <a:lnTo>
                  <a:pt x="397669" y="169069"/>
                </a:lnTo>
                <a:lnTo>
                  <a:pt x="385763" y="150019"/>
                </a:lnTo>
                <a:lnTo>
                  <a:pt x="247650" y="185737"/>
                </a:lnTo>
                <a:lnTo>
                  <a:pt x="202406" y="0"/>
                </a:lnTo>
                <a:lnTo>
                  <a:pt x="190500" y="4762"/>
                </a:lnTo>
                <a:close/>
              </a:path>
            </a:pathLst>
          </a:custGeom>
          <a:solidFill>
            <a:schemeClr val="accent4"/>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61" name="Freeform 44">
            <a:extLst>
              <a:ext uri="{FF2B5EF4-FFF2-40B4-BE49-F238E27FC236}">
                <a16:creationId xmlns:a16="http://schemas.microsoft.com/office/drawing/2014/main" id="{A2CF7A8C-B556-4B80-80CD-997546FA4FB8}"/>
              </a:ext>
            </a:extLst>
          </p:cNvPr>
          <p:cNvSpPr/>
          <p:nvPr/>
        </p:nvSpPr>
        <p:spPr>
          <a:xfrm>
            <a:off x="8315479" y="2328989"/>
            <a:ext cx="368879" cy="176836"/>
          </a:xfrm>
          <a:custGeom>
            <a:avLst/>
            <a:gdLst>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28612 w 690562"/>
              <a:gd name="connsiteY14" fmla="*/ 159544 h 319087"/>
              <a:gd name="connsiteX15" fmla="*/ 350043 w 690562"/>
              <a:gd name="connsiteY15" fmla="*/ 171450 h 319087"/>
              <a:gd name="connsiteX16" fmla="*/ 369093 w 690562"/>
              <a:gd name="connsiteY16" fmla="*/ 188119 h 319087"/>
              <a:gd name="connsiteX17" fmla="*/ 397668 w 690562"/>
              <a:gd name="connsiteY17" fmla="*/ 214312 h 319087"/>
              <a:gd name="connsiteX18" fmla="*/ 402431 w 690562"/>
              <a:gd name="connsiteY18" fmla="*/ 235744 h 319087"/>
              <a:gd name="connsiteX19" fmla="*/ 400050 w 690562"/>
              <a:gd name="connsiteY19" fmla="*/ 264319 h 319087"/>
              <a:gd name="connsiteX20" fmla="*/ 388143 w 690562"/>
              <a:gd name="connsiteY20" fmla="*/ 290512 h 319087"/>
              <a:gd name="connsiteX21" fmla="*/ 409575 w 690562"/>
              <a:gd name="connsiteY21" fmla="*/ 302419 h 319087"/>
              <a:gd name="connsiteX22" fmla="*/ 419100 w 690562"/>
              <a:gd name="connsiteY22" fmla="*/ 302419 h 319087"/>
              <a:gd name="connsiteX23" fmla="*/ 438150 w 690562"/>
              <a:gd name="connsiteY23" fmla="*/ 290512 h 319087"/>
              <a:gd name="connsiteX24" fmla="*/ 454818 w 690562"/>
              <a:gd name="connsiteY24" fmla="*/ 295275 h 319087"/>
              <a:gd name="connsiteX25" fmla="*/ 473868 w 690562"/>
              <a:gd name="connsiteY25" fmla="*/ 309562 h 319087"/>
              <a:gd name="connsiteX26" fmla="*/ 507206 w 690562"/>
              <a:gd name="connsiteY26" fmla="*/ 314325 h 319087"/>
              <a:gd name="connsiteX27" fmla="*/ 523875 w 690562"/>
              <a:gd name="connsiteY27" fmla="*/ 319087 h 319087"/>
              <a:gd name="connsiteX28" fmla="*/ 526256 w 690562"/>
              <a:gd name="connsiteY28" fmla="*/ 302419 h 319087"/>
              <a:gd name="connsiteX29" fmla="*/ 535781 w 690562"/>
              <a:gd name="connsiteY29" fmla="*/ 290512 h 319087"/>
              <a:gd name="connsiteX30" fmla="*/ 528637 w 690562"/>
              <a:gd name="connsiteY30" fmla="*/ 261937 h 319087"/>
              <a:gd name="connsiteX31" fmla="*/ 509587 w 690562"/>
              <a:gd name="connsiteY31" fmla="*/ 257175 h 319087"/>
              <a:gd name="connsiteX32" fmla="*/ 490537 w 690562"/>
              <a:gd name="connsiteY32" fmla="*/ 235744 h 319087"/>
              <a:gd name="connsiteX33" fmla="*/ 481012 w 690562"/>
              <a:gd name="connsiteY33" fmla="*/ 202406 h 319087"/>
              <a:gd name="connsiteX34" fmla="*/ 461962 w 690562"/>
              <a:gd name="connsiteY34" fmla="*/ 154781 h 319087"/>
              <a:gd name="connsiteX35" fmla="*/ 457200 w 690562"/>
              <a:gd name="connsiteY35" fmla="*/ 126206 h 319087"/>
              <a:gd name="connsiteX36" fmla="*/ 457200 w 690562"/>
              <a:gd name="connsiteY36" fmla="*/ 111919 h 319087"/>
              <a:gd name="connsiteX37" fmla="*/ 469106 w 690562"/>
              <a:gd name="connsiteY37" fmla="*/ 100012 h 319087"/>
              <a:gd name="connsiteX38" fmla="*/ 476250 w 690562"/>
              <a:gd name="connsiteY38" fmla="*/ 78581 h 319087"/>
              <a:gd name="connsiteX39" fmla="*/ 497681 w 690562"/>
              <a:gd name="connsiteY39" fmla="*/ 73819 h 319087"/>
              <a:gd name="connsiteX40" fmla="*/ 500062 w 690562"/>
              <a:gd name="connsiteY40" fmla="*/ 92869 h 319087"/>
              <a:gd name="connsiteX41" fmla="*/ 495300 w 690562"/>
              <a:gd name="connsiteY41" fmla="*/ 107156 h 319087"/>
              <a:gd name="connsiteX42" fmla="*/ 509587 w 690562"/>
              <a:gd name="connsiteY42" fmla="*/ 116681 h 319087"/>
              <a:gd name="connsiteX43" fmla="*/ 509587 w 690562"/>
              <a:gd name="connsiteY43" fmla="*/ 126206 h 319087"/>
              <a:gd name="connsiteX44" fmla="*/ 504825 w 690562"/>
              <a:gd name="connsiteY44" fmla="*/ 147637 h 319087"/>
              <a:gd name="connsiteX45" fmla="*/ 502443 w 690562"/>
              <a:gd name="connsiteY45" fmla="*/ 154781 h 319087"/>
              <a:gd name="connsiteX46" fmla="*/ 523875 w 690562"/>
              <a:gd name="connsiteY46" fmla="*/ 171450 h 319087"/>
              <a:gd name="connsiteX47" fmla="*/ 531018 w 690562"/>
              <a:gd name="connsiteY47" fmla="*/ 185737 h 319087"/>
              <a:gd name="connsiteX48" fmla="*/ 545306 w 690562"/>
              <a:gd name="connsiteY48" fmla="*/ 190500 h 319087"/>
              <a:gd name="connsiteX49" fmla="*/ 531018 w 690562"/>
              <a:gd name="connsiteY49" fmla="*/ 204787 h 319087"/>
              <a:gd name="connsiteX50" fmla="*/ 528637 w 690562"/>
              <a:gd name="connsiteY50" fmla="*/ 216694 h 319087"/>
              <a:gd name="connsiteX51" fmla="*/ 547687 w 690562"/>
              <a:gd name="connsiteY51" fmla="*/ 235744 h 319087"/>
              <a:gd name="connsiteX52" fmla="*/ 547687 w 690562"/>
              <a:gd name="connsiteY52" fmla="*/ 235744 h 319087"/>
              <a:gd name="connsiteX53" fmla="*/ 581025 w 690562"/>
              <a:gd name="connsiteY53" fmla="*/ 247650 h 319087"/>
              <a:gd name="connsiteX54" fmla="*/ 595312 w 690562"/>
              <a:gd name="connsiteY54" fmla="*/ 242887 h 319087"/>
              <a:gd name="connsiteX55" fmla="*/ 602456 w 690562"/>
              <a:gd name="connsiteY55" fmla="*/ 264319 h 319087"/>
              <a:gd name="connsiteX56" fmla="*/ 602456 w 690562"/>
              <a:gd name="connsiteY56" fmla="*/ 292894 h 319087"/>
              <a:gd name="connsiteX57" fmla="*/ 611981 w 690562"/>
              <a:gd name="connsiteY57" fmla="*/ 297656 h 319087"/>
              <a:gd name="connsiteX58" fmla="*/ 631031 w 690562"/>
              <a:gd name="connsiteY58" fmla="*/ 297656 h 319087"/>
              <a:gd name="connsiteX59" fmla="*/ 650081 w 690562"/>
              <a:gd name="connsiteY59" fmla="*/ 285750 h 319087"/>
              <a:gd name="connsiteX60" fmla="*/ 669131 w 690562"/>
              <a:gd name="connsiteY60" fmla="*/ 278606 h 319087"/>
              <a:gd name="connsiteX61" fmla="*/ 681037 w 690562"/>
              <a:gd name="connsiteY61" fmla="*/ 278606 h 319087"/>
              <a:gd name="connsiteX62" fmla="*/ 690562 w 690562"/>
              <a:gd name="connsiteY62" fmla="*/ 204787 h 319087"/>
              <a:gd name="connsiteX63" fmla="*/ 614362 w 690562"/>
              <a:gd name="connsiteY63" fmla="*/ 228600 h 319087"/>
              <a:gd name="connsiteX64" fmla="*/ 600075 w 690562"/>
              <a:gd name="connsiteY64" fmla="*/ 173831 h 319087"/>
              <a:gd name="connsiteX65" fmla="*/ 583406 w 690562"/>
              <a:gd name="connsiteY65" fmla="*/ 145256 h 319087"/>
              <a:gd name="connsiteX66" fmla="*/ 585787 w 690562"/>
              <a:gd name="connsiteY66" fmla="*/ 121444 h 319087"/>
              <a:gd name="connsiteX67" fmla="*/ 566737 w 690562"/>
              <a:gd name="connsiteY67" fmla="*/ 83344 h 319087"/>
              <a:gd name="connsiteX68" fmla="*/ 561975 w 690562"/>
              <a:gd name="connsiteY68" fmla="*/ 50006 h 319087"/>
              <a:gd name="connsiteX69" fmla="*/ 533400 w 690562"/>
              <a:gd name="connsiteY69" fmla="*/ 0 h 319087"/>
              <a:gd name="connsiteX70" fmla="*/ 411956 w 690562"/>
              <a:gd name="connsiteY70" fmla="*/ 42862 h 319087"/>
              <a:gd name="connsiteX71" fmla="*/ 319087 w 690562"/>
              <a:gd name="connsiteY71" fmla="*/ 71437 h 319087"/>
              <a:gd name="connsiteX72" fmla="*/ 257175 w 690562"/>
              <a:gd name="connsiteY72" fmla="*/ 92869 h 319087"/>
              <a:gd name="connsiteX73" fmla="*/ 147637 w 690562"/>
              <a:gd name="connsiteY73" fmla="*/ 126206 h 319087"/>
              <a:gd name="connsiteX74" fmla="*/ 64293 w 690562"/>
              <a:gd name="connsiteY74" fmla="*/ 157162 h 319087"/>
              <a:gd name="connsiteX75" fmla="*/ 0 w 690562"/>
              <a:gd name="connsiteY75"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28612 w 690562"/>
              <a:gd name="connsiteY14" fmla="*/ 159544 h 319087"/>
              <a:gd name="connsiteX15" fmla="*/ 369093 w 690562"/>
              <a:gd name="connsiteY15" fmla="*/ 188119 h 319087"/>
              <a:gd name="connsiteX16" fmla="*/ 397668 w 690562"/>
              <a:gd name="connsiteY16" fmla="*/ 214312 h 319087"/>
              <a:gd name="connsiteX17" fmla="*/ 402431 w 690562"/>
              <a:gd name="connsiteY17" fmla="*/ 235744 h 319087"/>
              <a:gd name="connsiteX18" fmla="*/ 400050 w 690562"/>
              <a:gd name="connsiteY18" fmla="*/ 264319 h 319087"/>
              <a:gd name="connsiteX19" fmla="*/ 388143 w 690562"/>
              <a:gd name="connsiteY19" fmla="*/ 290512 h 319087"/>
              <a:gd name="connsiteX20" fmla="*/ 409575 w 690562"/>
              <a:gd name="connsiteY20" fmla="*/ 302419 h 319087"/>
              <a:gd name="connsiteX21" fmla="*/ 419100 w 690562"/>
              <a:gd name="connsiteY21" fmla="*/ 302419 h 319087"/>
              <a:gd name="connsiteX22" fmla="*/ 438150 w 690562"/>
              <a:gd name="connsiteY22" fmla="*/ 290512 h 319087"/>
              <a:gd name="connsiteX23" fmla="*/ 454818 w 690562"/>
              <a:gd name="connsiteY23" fmla="*/ 295275 h 319087"/>
              <a:gd name="connsiteX24" fmla="*/ 473868 w 690562"/>
              <a:gd name="connsiteY24" fmla="*/ 309562 h 319087"/>
              <a:gd name="connsiteX25" fmla="*/ 507206 w 690562"/>
              <a:gd name="connsiteY25" fmla="*/ 314325 h 319087"/>
              <a:gd name="connsiteX26" fmla="*/ 523875 w 690562"/>
              <a:gd name="connsiteY26" fmla="*/ 319087 h 319087"/>
              <a:gd name="connsiteX27" fmla="*/ 526256 w 690562"/>
              <a:gd name="connsiteY27" fmla="*/ 302419 h 319087"/>
              <a:gd name="connsiteX28" fmla="*/ 535781 w 690562"/>
              <a:gd name="connsiteY28" fmla="*/ 290512 h 319087"/>
              <a:gd name="connsiteX29" fmla="*/ 528637 w 690562"/>
              <a:gd name="connsiteY29" fmla="*/ 261937 h 319087"/>
              <a:gd name="connsiteX30" fmla="*/ 509587 w 690562"/>
              <a:gd name="connsiteY30" fmla="*/ 257175 h 319087"/>
              <a:gd name="connsiteX31" fmla="*/ 490537 w 690562"/>
              <a:gd name="connsiteY31" fmla="*/ 235744 h 319087"/>
              <a:gd name="connsiteX32" fmla="*/ 481012 w 690562"/>
              <a:gd name="connsiteY32" fmla="*/ 202406 h 319087"/>
              <a:gd name="connsiteX33" fmla="*/ 461962 w 690562"/>
              <a:gd name="connsiteY33" fmla="*/ 154781 h 319087"/>
              <a:gd name="connsiteX34" fmla="*/ 457200 w 690562"/>
              <a:gd name="connsiteY34" fmla="*/ 126206 h 319087"/>
              <a:gd name="connsiteX35" fmla="*/ 457200 w 690562"/>
              <a:gd name="connsiteY35" fmla="*/ 111919 h 319087"/>
              <a:gd name="connsiteX36" fmla="*/ 469106 w 690562"/>
              <a:gd name="connsiteY36" fmla="*/ 100012 h 319087"/>
              <a:gd name="connsiteX37" fmla="*/ 476250 w 690562"/>
              <a:gd name="connsiteY37" fmla="*/ 78581 h 319087"/>
              <a:gd name="connsiteX38" fmla="*/ 497681 w 690562"/>
              <a:gd name="connsiteY38" fmla="*/ 73819 h 319087"/>
              <a:gd name="connsiteX39" fmla="*/ 500062 w 690562"/>
              <a:gd name="connsiteY39" fmla="*/ 92869 h 319087"/>
              <a:gd name="connsiteX40" fmla="*/ 495300 w 690562"/>
              <a:gd name="connsiteY40" fmla="*/ 107156 h 319087"/>
              <a:gd name="connsiteX41" fmla="*/ 509587 w 690562"/>
              <a:gd name="connsiteY41" fmla="*/ 116681 h 319087"/>
              <a:gd name="connsiteX42" fmla="*/ 509587 w 690562"/>
              <a:gd name="connsiteY42" fmla="*/ 126206 h 319087"/>
              <a:gd name="connsiteX43" fmla="*/ 504825 w 690562"/>
              <a:gd name="connsiteY43" fmla="*/ 147637 h 319087"/>
              <a:gd name="connsiteX44" fmla="*/ 502443 w 690562"/>
              <a:gd name="connsiteY44" fmla="*/ 154781 h 319087"/>
              <a:gd name="connsiteX45" fmla="*/ 523875 w 690562"/>
              <a:gd name="connsiteY45" fmla="*/ 171450 h 319087"/>
              <a:gd name="connsiteX46" fmla="*/ 531018 w 690562"/>
              <a:gd name="connsiteY46" fmla="*/ 185737 h 319087"/>
              <a:gd name="connsiteX47" fmla="*/ 545306 w 690562"/>
              <a:gd name="connsiteY47" fmla="*/ 190500 h 319087"/>
              <a:gd name="connsiteX48" fmla="*/ 531018 w 690562"/>
              <a:gd name="connsiteY48" fmla="*/ 204787 h 319087"/>
              <a:gd name="connsiteX49" fmla="*/ 528637 w 690562"/>
              <a:gd name="connsiteY49" fmla="*/ 216694 h 319087"/>
              <a:gd name="connsiteX50" fmla="*/ 547687 w 690562"/>
              <a:gd name="connsiteY50" fmla="*/ 235744 h 319087"/>
              <a:gd name="connsiteX51" fmla="*/ 547687 w 690562"/>
              <a:gd name="connsiteY51" fmla="*/ 235744 h 319087"/>
              <a:gd name="connsiteX52" fmla="*/ 581025 w 690562"/>
              <a:gd name="connsiteY52" fmla="*/ 247650 h 319087"/>
              <a:gd name="connsiteX53" fmla="*/ 595312 w 690562"/>
              <a:gd name="connsiteY53" fmla="*/ 242887 h 319087"/>
              <a:gd name="connsiteX54" fmla="*/ 602456 w 690562"/>
              <a:gd name="connsiteY54" fmla="*/ 264319 h 319087"/>
              <a:gd name="connsiteX55" fmla="*/ 602456 w 690562"/>
              <a:gd name="connsiteY55" fmla="*/ 292894 h 319087"/>
              <a:gd name="connsiteX56" fmla="*/ 611981 w 690562"/>
              <a:gd name="connsiteY56" fmla="*/ 297656 h 319087"/>
              <a:gd name="connsiteX57" fmla="*/ 631031 w 690562"/>
              <a:gd name="connsiteY57" fmla="*/ 297656 h 319087"/>
              <a:gd name="connsiteX58" fmla="*/ 650081 w 690562"/>
              <a:gd name="connsiteY58" fmla="*/ 285750 h 319087"/>
              <a:gd name="connsiteX59" fmla="*/ 669131 w 690562"/>
              <a:gd name="connsiteY59" fmla="*/ 278606 h 319087"/>
              <a:gd name="connsiteX60" fmla="*/ 681037 w 690562"/>
              <a:gd name="connsiteY60" fmla="*/ 278606 h 319087"/>
              <a:gd name="connsiteX61" fmla="*/ 690562 w 690562"/>
              <a:gd name="connsiteY61" fmla="*/ 204787 h 319087"/>
              <a:gd name="connsiteX62" fmla="*/ 614362 w 690562"/>
              <a:gd name="connsiteY62" fmla="*/ 228600 h 319087"/>
              <a:gd name="connsiteX63" fmla="*/ 600075 w 690562"/>
              <a:gd name="connsiteY63" fmla="*/ 173831 h 319087"/>
              <a:gd name="connsiteX64" fmla="*/ 583406 w 690562"/>
              <a:gd name="connsiteY64" fmla="*/ 145256 h 319087"/>
              <a:gd name="connsiteX65" fmla="*/ 585787 w 690562"/>
              <a:gd name="connsiteY65" fmla="*/ 121444 h 319087"/>
              <a:gd name="connsiteX66" fmla="*/ 566737 w 690562"/>
              <a:gd name="connsiteY66" fmla="*/ 83344 h 319087"/>
              <a:gd name="connsiteX67" fmla="*/ 561975 w 690562"/>
              <a:gd name="connsiteY67" fmla="*/ 50006 h 319087"/>
              <a:gd name="connsiteX68" fmla="*/ 533400 w 690562"/>
              <a:gd name="connsiteY68" fmla="*/ 0 h 319087"/>
              <a:gd name="connsiteX69" fmla="*/ 411956 w 690562"/>
              <a:gd name="connsiteY69" fmla="*/ 42862 h 319087"/>
              <a:gd name="connsiteX70" fmla="*/ 319087 w 690562"/>
              <a:gd name="connsiteY70" fmla="*/ 71437 h 319087"/>
              <a:gd name="connsiteX71" fmla="*/ 257175 w 690562"/>
              <a:gd name="connsiteY71" fmla="*/ 92869 h 319087"/>
              <a:gd name="connsiteX72" fmla="*/ 147637 w 690562"/>
              <a:gd name="connsiteY72" fmla="*/ 126206 h 319087"/>
              <a:gd name="connsiteX73" fmla="*/ 64293 w 690562"/>
              <a:gd name="connsiteY73" fmla="*/ 157162 h 319087"/>
              <a:gd name="connsiteX74" fmla="*/ 0 w 690562"/>
              <a:gd name="connsiteY74"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69093 w 690562"/>
              <a:gd name="connsiteY14" fmla="*/ 188119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54818 w 690562"/>
              <a:gd name="connsiteY22" fmla="*/ 295275 h 319087"/>
              <a:gd name="connsiteX23" fmla="*/ 473868 w 690562"/>
              <a:gd name="connsiteY23" fmla="*/ 309562 h 319087"/>
              <a:gd name="connsiteX24" fmla="*/ 507206 w 690562"/>
              <a:gd name="connsiteY24" fmla="*/ 314325 h 319087"/>
              <a:gd name="connsiteX25" fmla="*/ 523875 w 690562"/>
              <a:gd name="connsiteY25" fmla="*/ 319087 h 319087"/>
              <a:gd name="connsiteX26" fmla="*/ 526256 w 690562"/>
              <a:gd name="connsiteY26" fmla="*/ 302419 h 319087"/>
              <a:gd name="connsiteX27" fmla="*/ 535781 w 690562"/>
              <a:gd name="connsiteY27" fmla="*/ 290512 h 319087"/>
              <a:gd name="connsiteX28" fmla="*/ 528637 w 690562"/>
              <a:gd name="connsiteY28" fmla="*/ 261937 h 319087"/>
              <a:gd name="connsiteX29" fmla="*/ 509587 w 690562"/>
              <a:gd name="connsiteY29" fmla="*/ 257175 h 319087"/>
              <a:gd name="connsiteX30" fmla="*/ 490537 w 690562"/>
              <a:gd name="connsiteY30" fmla="*/ 235744 h 319087"/>
              <a:gd name="connsiteX31" fmla="*/ 481012 w 690562"/>
              <a:gd name="connsiteY31" fmla="*/ 202406 h 319087"/>
              <a:gd name="connsiteX32" fmla="*/ 461962 w 690562"/>
              <a:gd name="connsiteY32" fmla="*/ 154781 h 319087"/>
              <a:gd name="connsiteX33" fmla="*/ 457200 w 690562"/>
              <a:gd name="connsiteY33" fmla="*/ 126206 h 319087"/>
              <a:gd name="connsiteX34" fmla="*/ 457200 w 690562"/>
              <a:gd name="connsiteY34" fmla="*/ 111919 h 319087"/>
              <a:gd name="connsiteX35" fmla="*/ 469106 w 690562"/>
              <a:gd name="connsiteY35" fmla="*/ 100012 h 319087"/>
              <a:gd name="connsiteX36" fmla="*/ 476250 w 690562"/>
              <a:gd name="connsiteY36" fmla="*/ 78581 h 319087"/>
              <a:gd name="connsiteX37" fmla="*/ 497681 w 690562"/>
              <a:gd name="connsiteY37" fmla="*/ 73819 h 319087"/>
              <a:gd name="connsiteX38" fmla="*/ 500062 w 690562"/>
              <a:gd name="connsiteY38" fmla="*/ 92869 h 319087"/>
              <a:gd name="connsiteX39" fmla="*/ 495300 w 690562"/>
              <a:gd name="connsiteY39" fmla="*/ 107156 h 319087"/>
              <a:gd name="connsiteX40" fmla="*/ 509587 w 690562"/>
              <a:gd name="connsiteY40" fmla="*/ 116681 h 319087"/>
              <a:gd name="connsiteX41" fmla="*/ 509587 w 690562"/>
              <a:gd name="connsiteY41" fmla="*/ 126206 h 319087"/>
              <a:gd name="connsiteX42" fmla="*/ 504825 w 690562"/>
              <a:gd name="connsiteY42" fmla="*/ 147637 h 319087"/>
              <a:gd name="connsiteX43" fmla="*/ 502443 w 690562"/>
              <a:gd name="connsiteY43" fmla="*/ 154781 h 319087"/>
              <a:gd name="connsiteX44" fmla="*/ 523875 w 690562"/>
              <a:gd name="connsiteY44" fmla="*/ 171450 h 319087"/>
              <a:gd name="connsiteX45" fmla="*/ 531018 w 690562"/>
              <a:gd name="connsiteY45" fmla="*/ 185737 h 319087"/>
              <a:gd name="connsiteX46" fmla="*/ 545306 w 690562"/>
              <a:gd name="connsiteY46" fmla="*/ 190500 h 319087"/>
              <a:gd name="connsiteX47" fmla="*/ 531018 w 690562"/>
              <a:gd name="connsiteY47" fmla="*/ 204787 h 319087"/>
              <a:gd name="connsiteX48" fmla="*/ 528637 w 690562"/>
              <a:gd name="connsiteY48" fmla="*/ 216694 h 319087"/>
              <a:gd name="connsiteX49" fmla="*/ 547687 w 690562"/>
              <a:gd name="connsiteY49" fmla="*/ 235744 h 319087"/>
              <a:gd name="connsiteX50" fmla="*/ 547687 w 690562"/>
              <a:gd name="connsiteY50" fmla="*/ 235744 h 319087"/>
              <a:gd name="connsiteX51" fmla="*/ 581025 w 690562"/>
              <a:gd name="connsiteY51" fmla="*/ 247650 h 319087"/>
              <a:gd name="connsiteX52" fmla="*/ 595312 w 690562"/>
              <a:gd name="connsiteY52" fmla="*/ 242887 h 319087"/>
              <a:gd name="connsiteX53" fmla="*/ 602456 w 690562"/>
              <a:gd name="connsiteY53" fmla="*/ 264319 h 319087"/>
              <a:gd name="connsiteX54" fmla="*/ 602456 w 690562"/>
              <a:gd name="connsiteY54" fmla="*/ 292894 h 319087"/>
              <a:gd name="connsiteX55" fmla="*/ 611981 w 690562"/>
              <a:gd name="connsiteY55" fmla="*/ 297656 h 319087"/>
              <a:gd name="connsiteX56" fmla="*/ 631031 w 690562"/>
              <a:gd name="connsiteY56" fmla="*/ 297656 h 319087"/>
              <a:gd name="connsiteX57" fmla="*/ 650081 w 690562"/>
              <a:gd name="connsiteY57" fmla="*/ 285750 h 319087"/>
              <a:gd name="connsiteX58" fmla="*/ 669131 w 690562"/>
              <a:gd name="connsiteY58" fmla="*/ 278606 h 319087"/>
              <a:gd name="connsiteX59" fmla="*/ 681037 w 690562"/>
              <a:gd name="connsiteY59" fmla="*/ 278606 h 319087"/>
              <a:gd name="connsiteX60" fmla="*/ 690562 w 690562"/>
              <a:gd name="connsiteY60" fmla="*/ 204787 h 319087"/>
              <a:gd name="connsiteX61" fmla="*/ 614362 w 690562"/>
              <a:gd name="connsiteY61" fmla="*/ 228600 h 319087"/>
              <a:gd name="connsiteX62" fmla="*/ 600075 w 690562"/>
              <a:gd name="connsiteY62" fmla="*/ 173831 h 319087"/>
              <a:gd name="connsiteX63" fmla="*/ 583406 w 690562"/>
              <a:gd name="connsiteY63" fmla="*/ 145256 h 319087"/>
              <a:gd name="connsiteX64" fmla="*/ 585787 w 690562"/>
              <a:gd name="connsiteY64" fmla="*/ 121444 h 319087"/>
              <a:gd name="connsiteX65" fmla="*/ 566737 w 690562"/>
              <a:gd name="connsiteY65" fmla="*/ 83344 h 319087"/>
              <a:gd name="connsiteX66" fmla="*/ 561975 w 690562"/>
              <a:gd name="connsiteY66" fmla="*/ 50006 h 319087"/>
              <a:gd name="connsiteX67" fmla="*/ 533400 w 690562"/>
              <a:gd name="connsiteY67" fmla="*/ 0 h 319087"/>
              <a:gd name="connsiteX68" fmla="*/ 411956 w 690562"/>
              <a:gd name="connsiteY68" fmla="*/ 42862 h 319087"/>
              <a:gd name="connsiteX69" fmla="*/ 319087 w 690562"/>
              <a:gd name="connsiteY69" fmla="*/ 71437 h 319087"/>
              <a:gd name="connsiteX70" fmla="*/ 257175 w 690562"/>
              <a:gd name="connsiteY70" fmla="*/ 92869 h 319087"/>
              <a:gd name="connsiteX71" fmla="*/ 147637 w 690562"/>
              <a:gd name="connsiteY71" fmla="*/ 126206 h 319087"/>
              <a:gd name="connsiteX72" fmla="*/ 64293 w 690562"/>
              <a:gd name="connsiteY72" fmla="*/ 157162 h 319087"/>
              <a:gd name="connsiteX73" fmla="*/ 0 w 690562"/>
              <a:gd name="connsiteY73"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54818 w 690562"/>
              <a:gd name="connsiteY22" fmla="*/ 295275 h 319087"/>
              <a:gd name="connsiteX23" fmla="*/ 473868 w 690562"/>
              <a:gd name="connsiteY23" fmla="*/ 309562 h 319087"/>
              <a:gd name="connsiteX24" fmla="*/ 507206 w 690562"/>
              <a:gd name="connsiteY24" fmla="*/ 314325 h 319087"/>
              <a:gd name="connsiteX25" fmla="*/ 523875 w 690562"/>
              <a:gd name="connsiteY25" fmla="*/ 319087 h 319087"/>
              <a:gd name="connsiteX26" fmla="*/ 526256 w 690562"/>
              <a:gd name="connsiteY26" fmla="*/ 302419 h 319087"/>
              <a:gd name="connsiteX27" fmla="*/ 535781 w 690562"/>
              <a:gd name="connsiteY27" fmla="*/ 290512 h 319087"/>
              <a:gd name="connsiteX28" fmla="*/ 528637 w 690562"/>
              <a:gd name="connsiteY28" fmla="*/ 261937 h 319087"/>
              <a:gd name="connsiteX29" fmla="*/ 509587 w 690562"/>
              <a:gd name="connsiteY29" fmla="*/ 257175 h 319087"/>
              <a:gd name="connsiteX30" fmla="*/ 490537 w 690562"/>
              <a:gd name="connsiteY30" fmla="*/ 235744 h 319087"/>
              <a:gd name="connsiteX31" fmla="*/ 481012 w 690562"/>
              <a:gd name="connsiteY31" fmla="*/ 202406 h 319087"/>
              <a:gd name="connsiteX32" fmla="*/ 461962 w 690562"/>
              <a:gd name="connsiteY32" fmla="*/ 154781 h 319087"/>
              <a:gd name="connsiteX33" fmla="*/ 457200 w 690562"/>
              <a:gd name="connsiteY33" fmla="*/ 126206 h 319087"/>
              <a:gd name="connsiteX34" fmla="*/ 457200 w 690562"/>
              <a:gd name="connsiteY34" fmla="*/ 111919 h 319087"/>
              <a:gd name="connsiteX35" fmla="*/ 469106 w 690562"/>
              <a:gd name="connsiteY35" fmla="*/ 100012 h 319087"/>
              <a:gd name="connsiteX36" fmla="*/ 476250 w 690562"/>
              <a:gd name="connsiteY36" fmla="*/ 78581 h 319087"/>
              <a:gd name="connsiteX37" fmla="*/ 497681 w 690562"/>
              <a:gd name="connsiteY37" fmla="*/ 73819 h 319087"/>
              <a:gd name="connsiteX38" fmla="*/ 500062 w 690562"/>
              <a:gd name="connsiteY38" fmla="*/ 92869 h 319087"/>
              <a:gd name="connsiteX39" fmla="*/ 495300 w 690562"/>
              <a:gd name="connsiteY39" fmla="*/ 107156 h 319087"/>
              <a:gd name="connsiteX40" fmla="*/ 509587 w 690562"/>
              <a:gd name="connsiteY40" fmla="*/ 116681 h 319087"/>
              <a:gd name="connsiteX41" fmla="*/ 509587 w 690562"/>
              <a:gd name="connsiteY41" fmla="*/ 126206 h 319087"/>
              <a:gd name="connsiteX42" fmla="*/ 504825 w 690562"/>
              <a:gd name="connsiteY42" fmla="*/ 147637 h 319087"/>
              <a:gd name="connsiteX43" fmla="*/ 502443 w 690562"/>
              <a:gd name="connsiteY43" fmla="*/ 154781 h 319087"/>
              <a:gd name="connsiteX44" fmla="*/ 523875 w 690562"/>
              <a:gd name="connsiteY44" fmla="*/ 171450 h 319087"/>
              <a:gd name="connsiteX45" fmla="*/ 531018 w 690562"/>
              <a:gd name="connsiteY45" fmla="*/ 185737 h 319087"/>
              <a:gd name="connsiteX46" fmla="*/ 545306 w 690562"/>
              <a:gd name="connsiteY46" fmla="*/ 190500 h 319087"/>
              <a:gd name="connsiteX47" fmla="*/ 531018 w 690562"/>
              <a:gd name="connsiteY47" fmla="*/ 204787 h 319087"/>
              <a:gd name="connsiteX48" fmla="*/ 528637 w 690562"/>
              <a:gd name="connsiteY48" fmla="*/ 216694 h 319087"/>
              <a:gd name="connsiteX49" fmla="*/ 547687 w 690562"/>
              <a:gd name="connsiteY49" fmla="*/ 235744 h 319087"/>
              <a:gd name="connsiteX50" fmla="*/ 547687 w 690562"/>
              <a:gd name="connsiteY50" fmla="*/ 235744 h 319087"/>
              <a:gd name="connsiteX51" fmla="*/ 581025 w 690562"/>
              <a:gd name="connsiteY51" fmla="*/ 247650 h 319087"/>
              <a:gd name="connsiteX52" fmla="*/ 595312 w 690562"/>
              <a:gd name="connsiteY52" fmla="*/ 242887 h 319087"/>
              <a:gd name="connsiteX53" fmla="*/ 602456 w 690562"/>
              <a:gd name="connsiteY53" fmla="*/ 264319 h 319087"/>
              <a:gd name="connsiteX54" fmla="*/ 602456 w 690562"/>
              <a:gd name="connsiteY54" fmla="*/ 292894 h 319087"/>
              <a:gd name="connsiteX55" fmla="*/ 611981 w 690562"/>
              <a:gd name="connsiteY55" fmla="*/ 297656 h 319087"/>
              <a:gd name="connsiteX56" fmla="*/ 631031 w 690562"/>
              <a:gd name="connsiteY56" fmla="*/ 297656 h 319087"/>
              <a:gd name="connsiteX57" fmla="*/ 650081 w 690562"/>
              <a:gd name="connsiteY57" fmla="*/ 285750 h 319087"/>
              <a:gd name="connsiteX58" fmla="*/ 669131 w 690562"/>
              <a:gd name="connsiteY58" fmla="*/ 278606 h 319087"/>
              <a:gd name="connsiteX59" fmla="*/ 681037 w 690562"/>
              <a:gd name="connsiteY59" fmla="*/ 278606 h 319087"/>
              <a:gd name="connsiteX60" fmla="*/ 690562 w 690562"/>
              <a:gd name="connsiteY60" fmla="*/ 204787 h 319087"/>
              <a:gd name="connsiteX61" fmla="*/ 614362 w 690562"/>
              <a:gd name="connsiteY61" fmla="*/ 228600 h 319087"/>
              <a:gd name="connsiteX62" fmla="*/ 600075 w 690562"/>
              <a:gd name="connsiteY62" fmla="*/ 173831 h 319087"/>
              <a:gd name="connsiteX63" fmla="*/ 583406 w 690562"/>
              <a:gd name="connsiteY63" fmla="*/ 145256 h 319087"/>
              <a:gd name="connsiteX64" fmla="*/ 585787 w 690562"/>
              <a:gd name="connsiteY64" fmla="*/ 121444 h 319087"/>
              <a:gd name="connsiteX65" fmla="*/ 566737 w 690562"/>
              <a:gd name="connsiteY65" fmla="*/ 83344 h 319087"/>
              <a:gd name="connsiteX66" fmla="*/ 561975 w 690562"/>
              <a:gd name="connsiteY66" fmla="*/ 50006 h 319087"/>
              <a:gd name="connsiteX67" fmla="*/ 533400 w 690562"/>
              <a:gd name="connsiteY67" fmla="*/ 0 h 319087"/>
              <a:gd name="connsiteX68" fmla="*/ 411956 w 690562"/>
              <a:gd name="connsiteY68" fmla="*/ 42862 h 319087"/>
              <a:gd name="connsiteX69" fmla="*/ 319087 w 690562"/>
              <a:gd name="connsiteY69" fmla="*/ 71437 h 319087"/>
              <a:gd name="connsiteX70" fmla="*/ 257175 w 690562"/>
              <a:gd name="connsiteY70" fmla="*/ 92869 h 319087"/>
              <a:gd name="connsiteX71" fmla="*/ 147637 w 690562"/>
              <a:gd name="connsiteY71" fmla="*/ 126206 h 319087"/>
              <a:gd name="connsiteX72" fmla="*/ 64293 w 690562"/>
              <a:gd name="connsiteY72" fmla="*/ 157162 h 319087"/>
              <a:gd name="connsiteX73" fmla="*/ 0 w 690562"/>
              <a:gd name="connsiteY73"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4800 w 690562"/>
              <a:gd name="connsiteY13" fmla="*/ 15481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54818 w 690562"/>
              <a:gd name="connsiteY22" fmla="*/ 295275 h 319087"/>
              <a:gd name="connsiteX23" fmla="*/ 473868 w 690562"/>
              <a:gd name="connsiteY23" fmla="*/ 309562 h 319087"/>
              <a:gd name="connsiteX24" fmla="*/ 507206 w 690562"/>
              <a:gd name="connsiteY24" fmla="*/ 314325 h 319087"/>
              <a:gd name="connsiteX25" fmla="*/ 523875 w 690562"/>
              <a:gd name="connsiteY25" fmla="*/ 319087 h 319087"/>
              <a:gd name="connsiteX26" fmla="*/ 526256 w 690562"/>
              <a:gd name="connsiteY26" fmla="*/ 302419 h 319087"/>
              <a:gd name="connsiteX27" fmla="*/ 535781 w 690562"/>
              <a:gd name="connsiteY27" fmla="*/ 290512 h 319087"/>
              <a:gd name="connsiteX28" fmla="*/ 528637 w 690562"/>
              <a:gd name="connsiteY28" fmla="*/ 261937 h 319087"/>
              <a:gd name="connsiteX29" fmla="*/ 509587 w 690562"/>
              <a:gd name="connsiteY29" fmla="*/ 257175 h 319087"/>
              <a:gd name="connsiteX30" fmla="*/ 490537 w 690562"/>
              <a:gd name="connsiteY30" fmla="*/ 235744 h 319087"/>
              <a:gd name="connsiteX31" fmla="*/ 481012 w 690562"/>
              <a:gd name="connsiteY31" fmla="*/ 202406 h 319087"/>
              <a:gd name="connsiteX32" fmla="*/ 461962 w 690562"/>
              <a:gd name="connsiteY32" fmla="*/ 154781 h 319087"/>
              <a:gd name="connsiteX33" fmla="*/ 457200 w 690562"/>
              <a:gd name="connsiteY33" fmla="*/ 126206 h 319087"/>
              <a:gd name="connsiteX34" fmla="*/ 457200 w 690562"/>
              <a:gd name="connsiteY34" fmla="*/ 111919 h 319087"/>
              <a:gd name="connsiteX35" fmla="*/ 469106 w 690562"/>
              <a:gd name="connsiteY35" fmla="*/ 100012 h 319087"/>
              <a:gd name="connsiteX36" fmla="*/ 476250 w 690562"/>
              <a:gd name="connsiteY36" fmla="*/ 78581 h 319087"/>
              <a:gd name="connsiteX37" fmla="*/ 497681 w 690562"/>
              <a:gd name="connsiteY37" fmla="*/ 73819 h 319087"/>
              <a:gd name="connsiteX38" fmla="*/ 500062 w 690562"/>
              <a:gd name="connsiteY38" fmla="*/ 92869 h 319087"/>
              <a:gd name="connsiteX39" fmla="*/ 495300 w 690562"/>
              <a:gd name="connsiteY39" fmla="*/ 107156 h 319087"/>
              <a:gd name="connsiteX40" fmla="*/ 509587 w 690562"/>
              <a:gd name="connsiteY40" fmla="*/ 116681 h 319087"/>
              <a:gd name="connsiteX41" fmla="*/ 509587 w 690562"/>
              <a:gd name="connsiteY41" fmla="*/ 126206 h 319087"/>
              <a:gd name="connsiteX42" fmla="*/ 504825 w 690562"/>
              <a:gd name="connsiteY42" fmla="*/ 147637 h 319087"/>
              <a:gd name="connsiteX43" fmla="*/ 502443 w 690562"/>
              <a:gd name="connsiteY43" fmla="*/ 154781 h 319087"/>
              <a:gd name="connsiteX44" fmla="*/ 523875 w 690562"/>
              <a:gd name="connsiteY44" fmla="*/ 171450 h 319087"/>
              <a:gd name="connsiteX45" fmla="*/ 531018 w 690562"/>
              <a:gd name="connsiteY45" fmla="*/ 185737 h 319087"/>
              <a:gd name="connsiteX46" fmla="*/ 545306 w 690562"/>
              <a:gd name="connsiteY46" fmla="*/ 190500 h 319087"/>
              <a:gd name="connsiteX47" fmla="*/ 531018 w 690562"/>
              <a:gd name="connsiteY47" fmla="*/ 204787 h 319087"/>
              <a:gd name="connsiteX48" fmla="*/ 528637 w 690562"/>
              <a:gd name="connsiteY48" fmla="*/ 216694 h 319087"/>
              <a:gd name="connsiteX49" fmla="*/ 547687 w 690562"/>
              <a:gd name="connsiteY49" fmla="*/ 235744 h 319087"/>
              <a:gd name="connsiteX50" fmla="*/ 547687 w 690562"/>
              <a:gd name="connsiteY50" fmla="*/ 235744 h 319087"/>
              <a:gd name="connsiteX51" fmla="*/ 581025 w 690562"/>
              <a:gd name="connsiteY51" fmla="*/ 247650 h 319087"/>
              <a:gd name="connsiteX52" fmla="*/ 595312 w 690562"/>
              <a:gd name="connsiteY52" fmla="*/ 242887 h 319087"/>
              <a:gd name="connsiteX53" fmla="*/ 602456 w 690562"/>
              <a:gd name="connsiteY53" fmla="*/ 264319 h 319087"/>
              <a:gd name="connsiteX54" fmla="*/ 602456 w 690562"/>
              <a:gd name="connsiteY54" fmla="*/ 292894 h 319087"/>
              <a:gd name="connsiteX55" fmla="*/ 611981 w 690562"/>
              <a:gd name="connsiteY55" fmla="*/ 297656 h 319087"/>
              <a:gd name="connsiteX56" fmla="*/ 631031 w 690562"/>
              <a:gd name="connsiteY56" fmla="*/ 297656 h 319087"/>
              <a:gd name="connsiteX57" fmla="*/ 650081 w 690562"/>
              <a:gd name="connsiteY57" fmla="*/ 285750 h 319087"/>
              <a:gd name="connsiteX58" fmla="*/ 669131 w 690562"/>
              <a:gd name="connsiteY58" fmla="*/ 278606 h 319087"/>
              <a:gd name="connsiteX59" fmla="*/ 681037 w 690562"/>
              <a:gd name="connsiteY59" fmla="*/ 278606 h 319087"/>
              <a:gd name="connsiteX60" fmla="*/ 690562 w 690562"/>
              <a:gd name="connsiteY60" fmla="*/ 204787 h 319087"/>
              <a:gd name="connsiteX61" fmla="*/ 614362 w 690562"/>
              <a:gd name="connsiteY61" fmla="*/ 228600 h 319087"/>
              <a:gd name="connsiteX62" fmla="*/ 600075 w 690562"/>
              <a:gd name="connsiteY62" fmla="*/ 173831 h 319087"/>
              <a:gd name="connsiteX63" fmla="*/ 583406 w 690562"/>
              <a:gd name="connsiteY63" fmla="*/ 145256 h 319087"/>
              <a:gd name="connsiteX64" fmla="*/ 585787 w 690562"/>
              <a:gd name="connsiteY64" fmla="*/ 121444 h 319087"/>
              <a:gd name="connsiteX65" fmla="*/ 566737 w 690562"/>
              <a:gd name="connsiteY65" fmla="*/ 83344 h 319087"/>
              <a:gd name="connsiteX66" fmla="*/ 561975 w 690562"/>
              <a:gd name="connsiteY66" fmla="*/ 50006 h 319087"/>
              <a:gd name="connsiteX67" fmla="*/ 533400 w 690562"/>
              <a:gd name="connsiteY67" fmla="*/ 0 h 319087"/>
              <a:gd name="connsiteX68" fmla="*/ 411956 w 690562"/>
              <a:gd name="connsiteY68" fmla="*/ 42862 h 319087"/>
              <a:gd name="connsiteX69" fmla="*/ 319087 w 690562"/>
              <a:gd name="connsiteY69" fmla="*/ 71437 h 319087"/>
              <a:gd name="connsiteX70" fmla="*/ 257175 w 690562"/>
              <a:gd name="connsiteY70" fmla="*/ 92869 h 319087"/>
              <a:gd name="connsiteX71" fmla="*/ 147637 w 690562"/>
              <a:gd name="connsiteY71" fmla="*/ 126206 h 319087"/>
              <a:gd name="connsiteX72" fmla="*/ 64293 w 690562"/>
              <a:gd name="connsiteY72" fmla="*/ 157162 h 319087"/>
              <a:gd name="connsiteX73" fmla="*/ 0 w 690562"/>
              <a:gd name="connsiteY73"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4800 w 690562"/>
              <a:gd name="connsiteY13" fmla="*/ 15481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73868 w 690562"/>
              <a:gd name="connsiteY22" fmla="*/ 309562 h 319087"/>
              <a:gd name="connsiteX23" fmla="*/ 507206 w 690562"/>
              <a:gd name="connsiteY23" fmla="*/ 314325 h 319087"/>
              <a:gd name="connsiteX24" fmla="*/ 523875 w 690562"/>
              <a:gd name="connsiteY24" fmla="*/ 319087 h 319087"/>
              <a:gd name="connsiteX25" fmla="*/ 526256 w 690562"/>
              <a:gd name="connsiteY25" fmla="*/ 302419 h 319087"/>
              <a:gd name="connsiteX26" fmla="*/ 535781 w 690562"/>
              <a:gd name="connsiteY26" fmla="*/ 290512 h 319087"/>
              <a:gd name="connsiteX27" fmla="*/ 528637 w 690562"/>
              <a:gd name="connsiteY27" fmla="*/ 261937 h 319087"/>
              <a:gd name="connsiteX28" fmla="*/ 509587 w 690562"/>
              <a:gd name="connsiteY28" fmla="*/ 257175 h 319087"/>
              <a:gd name="connsiteX29" fmla="*/ 490537 w 690562"/>
              <a:gd name="connsiteY29" fmla="*/ 235744 h 319087"/>
              <a:gd name="connsiteX30" fmla="*/ 481012 w 690562"/>
              <a:gd name="connsiteY30" fmla="*/ 202406 h 319087"/>
              <a:gd name="connsiteX31" fmla="*/ 461962 w 690562"/>
              <a:gd name="connsiteY31" fmla="*/ 154781 h 319087"/>
              <a:gd name="connsiteX32" fmla="*/ 457200 w 690562"/>
              <a:gd name="connsiteY32" fmla="*/ 126206 h 319087"/>
              <a:gd name="connsiteX33" fmla="*/ 457200 w 690562"/>
              <a:gd name="connsiteY33" fmla="*/ 111919 h 319087"/>
              <a:gd name="connsiteX34" fmla="*/ 469106 w 690562"/>
              <a:gd name="connsiteY34" fmla="*/ 100012 h 319087"/>
              <a:gd name="connsiteX35" fmla="*/ 476250 w 690562"/>
              <a:gd name="connsiteY35" fmla="*/ 78581 h 319087"/>
              <a:gd name="connsiteX36" fmla="*/ 497681 w 690562"/>
              <a:gd name="connsiteY36" fmla="*/ 73819 h 319087"/>
              <a:gd name="connsiteX37" fmla="*/ 500062 w 690562"/>
              <a:gd name="connsiteY37" fmla="*/ 92869 h 319087"/>
              <a:gd name="connsiteX38" fmla="*/ 495300 w 690562"/>
              <a:gd name="connsiteY38" fmla="*/ 107156 h 319087"/>
              <a:gd name="connsiteX39" fmla="*/ 509587 w 690562"/>
              <a:gd name="connsiteY39" fmla="*/ 116681 h 319087"/>
              <a:gd name="connsiteX40" fmla="*/ 509587 w 690562"/>
              <a:gd name="connsiteY40" fmla="*/ 126206 h 319087"/>
              <a:gd name="connsiteX41" fmla="*/ 504825 w 690562"/>
              <a:gd name="connsiteY41" fmla="*/ 147637 h 319087"/>
              <a:gd name="connsiteX42" fmla="*/ 502443 w 690562"/>
              <a:gd name="connsiteY42" fmla="*/ 154781 h 319087"/>
              <a:gd name="connsiteX43" fmla="*/ 523875 w 690562"/>
              <a:gd name="connsiteY43" fmla="*/ 171450 h 319087"/>
              <a:gd name="connsiteX44" fmla="*/ 531018 w 690562"/>
              <a:gd name="connsiteY44" fmla="*/ 185737 h 319087"/>
              <a:gd name="connsiteX45" fmla="*/ 545306 w 690562"/>
              <a:gd name="connsiteY45" fmla="*/ 190500 h 319087"/>
              <a:gd name="connsiteX46" fmla="*/ 531018 w 690562"/>
              <a:gd name="connsiteY46" fmla="*/ 204787 h 319087"/>
              <a:gd name="connsiteX47" fmla="*/ 528637 w 690562"/>
              <a:gd name="connsiteY47" fmla="*/ 216694 h 319087"/>
              <a:gd name="connsiteX48" fmla="*/ 547687 w 690562"/>
              <a:gd name="connsiteY48" fmla="*/ 235744 h 319087"/>
              <a:gd name="connsiteX49" fmla="*/ 547687 w 690562"/>
              <a:gd name="connsiteY49" fmla="*/ 235744 h 319087"/>
              <a:gd name="connsiteX50" fmla="*/ 581025 w 690562"/>
              <a:gd name="connsiteY50" fmla="*/ 247650 h 319087"/>
              <a:gd name="connsiteX51" fmla="*/ 595312 w 690562"/>
              <a:gd name="connsiteY51" fmla="*/ 242887 h 319087"/>
              <a:gd name="connsiteX52" fmla="*/ 602456 w 690562"/>
              <a:gd name="connsiteY52" fmla="*/ 264319 h 319087"/>
              <a:gd name="connsiteX53" fmla="*/ 602456 w 690562"/>
              <a:gd name="connsiteY53" fmla="*/ 292894 h 319087"/>
              <a:gd name="connsiteX54" fmla="*/ 611981 w 690562"/>
              <a:gd name="connsiteY54" fmla="*/ 297656 h 319087"/>
              <a:gd name="connsiteX55" fmla="*/ 631031 w 690562"/>
              <a:gd name="connsiteY55" fmla="*/ 297656 h 319087"/>
              <a:gd name="connsiteX56" fmla="*/ 650081 w 690562"/>
              <a:gd name="connsiteY56" fmla="*/ 285750 h 319087"/>
              <a:gd name="connsiteX57" fmla="*/ 669131 w 690562"/>
              <a:gd name="connsiteY57" fmla="*/ 278606 h 319087"/>
              <a:gd name="connsiteX58" fmla="*/ 681037 w 690562"/>
              <a:gd name="connsiteY58" fmla="*/ 278606 h 319087"/>
              <a:gd name="connsiteX59" fmla="*/ 690562 w 690562"/>
              <a:gd name="connsiteY59" fmla="*/ 204787 h 319087"/>
              <a:gd name="connsiteX60" fmla="*/ 614362 w 690562"/>
              <a:gd name="connsiteY60" fmla="*/ 228600 h 319087"/>
              <a:gd name="connsiteX61" fmla="*/ 600075 w 690562"/>
              <a:gd name="connsiteY61" fmla="*/ 173831 h 319087"/>
              <a:gd name="connsiteX62" fmla="*/ 583406 w 690562"/>
              <a:gd name="connsiteY62" fmla="*/ 145256 h 319087"/>
              <a:gd name="connsiteX63" fmla="*/ 585787 w 690562"/>
              <a:gd name="connsiteY63" fmla="*/ 121444 h 319087"/>
              <a:gd name="connsiteX64" fmla="*/ 566737 w 690562"/>
              <a:gd name="connsiteY64" fmla="*/ 83344 h 319087"/>
              <a:gd name="connsiteX65" fmla="*/ 561975 w 690562"/>
              <a:gd name="connsiteY65" fmla="*/ 50006 h 319087"/>
              <a:gd name="connsiteX66" fmla="*/ 533400 w 690562"/>
              <a:gd name="connsiteY66" fmla="*/ 0 h 319087"/>
              <a:gd name="connsiteX67" fmla="*/ 411956 w 690562"/>
              <a:gd name="connsiteY67" fmla="*/ 42862 h 319087"/>
              <a:gd name="connsiteX68" fmla="*/ 319087 w 690562"/>
              <a:gd name="connsiteY68" fmla="*/ 71437 h 319087"/>
              <a:gd name="connsiteX69" fmla="*/ 257175 w 690562"/>
              <a:gd name="connsiteY69" fmla="*/ 92869 h 319087"/>
              <a:gd name="connsiteX70" fmla="*/ 147637 w 690562"/>
              <a:gd name="connsiteY70" fmla="*/ 126206 h 319087"/>
              <a:gd name="connsiteX71" fmla="*/ 64293 w 690562"/>
              <a:gd name="connsiteY71" fmla="*/ 157162 h 319087"/>
              <a:gd name="connsiteX72" fmla="*/ 0 w 690562"/>
              <a:gd name="connsiteY72"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4800 w 690562"/>
              <a:gd name="connsiteY13" fmla="*/ 15481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73868 w 690562"/>
              <a:gd name="connsiteY22" fmla="*/ 309562 h 319087"/>
              <a:gd name="connsiteX23" fmla="*/ 523875 w 690562"/>
              <a:gd name="connsiteY23" fmla="*/ 319087 h 319087"/>
              <a:gd name="connsiteX24" fmla="*/ 526256 w 690562"/>
              <a:gd name="connsiteY24" fmla="*/ 302419 h 319087"/>
              <a:gd name="connsiteX25" fmla="*/ 535781 w 690562"/>
              <a:gd name="connsiteY25" fmla="*/ 290512 h 319087"/>
              <a:gd name="connsiteX26" fmla="*/ 528637 w 690562"/>
              <a:gd name="connsiteY26" fmla="*/ 261937 h 319087"/>
              <a:gd name="connsiteX27" fmla="*/ 509587 w 690562"/>
              <a:gd name="connsiteY27" fmla="*/ 257175 h 319087"/>
              <a:gd name="connsiteX28" fmla="*/ 490537 w 690562"/>
              <a:gd name="connsiteY28" fmla="*/ 235744 h 319087"/>
              <a:gd name="connsiteX29" fmla="*/ 481012 w 690562"/>
              <a:gd name="connsiteY29" fmla="*/ 202406 h 319087"/>
              <a:gd name="connsiteX30" fmla="*/ 461962 w 690562"/>
              <a:gd name="connsiteY30" fmla="*/ 154781 h 319087"/>
              <a:gd name="connsiteX31" fmla="*/ 457200 w 690562"/>
              <a:gd name="connsiteY31" fmla="*/ 126206 h 319087"/>
              <a:gd name="connsiteX32" fmla="*/ 457200 w 690562"/>
              <a:gd name="connsiteY32" fmla="*/ 111919 h 319087"/>
              <a:gd name="connsiteX33" fmla="*/ 469106 w 690562"/>
              <a:gd name="connsiteY33" fmla="*/ 100012 h 319087"/>
              <a:gd name="connsiteX34" fmla="*/ 476250 w 690562"/>
              <a:gd name="connsiteY34" fmla="*/ 78581 h 319087"/>
              <a:gd name="connsiteX35" fmla="*/ 497681 w 690562"/>
              <a:gd name="connsiteY35" fmla="*/ 73819 h 319087"/>
              <a:gd name="connsiteX36" fmla="*/ 500062 w 690562"/>
              <a:gd name="connsiteY36" fmla="*/ 92869 h 319087"/>
              <a:gd name="connsiteX37" fmla="*/ 495300 w 690562"/>
              <a:gd name="connsiteY37" fmla="*/ 107156 h 319087"/>
              <a:gd name="connsiteX38" fmla="*/ 509587 w 690562"/>
              <a:gd name="connsiteY38" fmla="*/ 116681 h 319087"/>
              <a:gd name="connsiteX39" fmla="*/ 509587 w 690562"/>
              <a:gd name="connsiteY39" fmla="*/ 126206 h 319087"/>
              <a:gd name="connsiteX40" fmla="*/ 504825 w 690562"/>
              <a:gd name="connsiteY40" fmla="*/ 147637 h 319087"/>
              <a:gd name="connsiteX41" fmla="*/ 502443 w 690562"/>
              <a:gd name="connsiteY41" fmla="*/ 154781 h 319087"/>
              <a:gd name="connsiteX42" fmla="*/ 523875 w 690562"/>
              <a:gd name="connsiteY42" fmla="*/ 171450 h 319087"/>
              <a:gd name="connsiteX43" fmla="*/ 531018 w 690562"/>
              <a:gd name="connsiteY43" fmla="*/ 185737 h 319087"/>
              <a:gd name="connsiteX44" fmla="*/ 545306 w 690562"/>
              <a:gd name="connsiteY44" fmla="*/ 190500 h 319087"/>
              <a:gd name="connsiteX45" fmla="*/ 531018 w 690562"/>
              <a:gd name="connsiteY45" fmla="*/ 204787 h 319087"/>
              <a:gd name="connsiteX46" fmla="*/ 528637 w 690562"/>
              <a:gd name="connsiteY46" fmla="*/ 216694 h 319087"/>
              <a:gd name="connsiteX47" fmla="*/ 547687 w 690562"/>
              <a:gd name="connsiteY47" fmla="*/ 235744 h 319087"/>
              <a:gd name="connsiteX48" fmla="*/ 547687 w 690562"/>
              <a:gd name="connsiteY48" fmla="*/ 235744 h 319087"/>
              <a:gd name="connsiteX49" fmla="*/ 581025 w 690562"/>
              <a:gd name="connsiteY49" fmla="*/ 247650 h 319087"/>
              <a:gd name="connsiteX50" fmla="*/ 595312 w 690562"/>
              <a:gd name="connsiteY50" fmla="*/ 242887 h 319087"/>
              <a:gd name="connsiteX51" fmla="*/ 602456 w 690562"/>
              <a:gd name="connsiteY51" fmla="*/ 264319 h 319087"/>
              <a:gd name="connsiteX52" fmla="*/ 602456 w 690562"/>
              <a:gd name="connsiteY52" fmla="*/ 292894 h 319087"/>
              <a:gd name="connsiteX53" fmla="*/ 611981 w 690562"/>
              <a:gd name="connsiteY53" fmla="*/ 297656 h 319087"/>
              <a:gd name="connsiteX54" fmla="*/ 631031 w 690562"/>
              <a:gd name="connsiteY54" fmla="*/ 297656 h 319087"/>
              <a:gd name="connsiteX55" fmla="*/ 650081 w 690562"/>
              <a:gd name="connsiteY55" fmla="*/ 285750 h 319087"/>
              <a:gd name="connsiteX56" fmla="*/ 669131 w 690562"/>
              <a:gd name="connsiteY56" fmla="*/ 278606 h 319087"/>
              <a:gd name="connsiteX57" fmla="*/ 681037 w 690562"/>
              <a:gd name="connsiteY57" fmla="*/ 278606 h 319087"/>
              <a:gd name="connsiteX58" fmla="*/ 690562 w 690562"/>
              <a:gd name="connsiteY58" fmla="*/ 204787 h 319087"/>
              <a:gd name="connsiteX59" fmla="*/ 614362 w 690562"/>
              <a:gd name="connsiteY59" fmla="*/ 228600 h 319087"/>
              <a:gd name="connsiteX60" fmla="*/ 600075 w 690562"/>
              <a:gd name="connsiteY60" fmla="*/ 173831 h 319087"/>
              <a:gd name="connsiteX61" fmla="*/ 583406 w 690562"/>
              <a:gd name="connsiteY61" fmla="*/ 145256 h 319087"/>
              <a:gd name="connsiteX62" fmla="*/ 585787 w 690562"/>
              <a:gd name="connsiteY62" fmla="*/ 121444 h 319087"/>
              <a:gd name="connsiteX63" fmla="*/ 566737 w 690562"/>
              <a:gd name="connsiteY63" fmla="*/ 83344 h 319087"/>
              <a:gd name="connsiteX64" fmla="*/ 561975 w 690562"/>
              <a:gd name="connsiteY64" fmla="*/ 50006 h 319087"/>
              <a:gd name="connsiteX65" fmla="*/ 533400 w 690562"/>
              <a:gd name="connsiteY65" fmla="*/ 0 h 319087"/>
              <a:gd name="connsiteX66" fmla="*/ 411956 w 690562"/>
              <a:gd name="connsiteY66" fmla="*/ 42862 h 319087"/>
              <a:gd name="connsiteX67" fmla="*/ 319087 w 690562"/>
              <a:gd name="connsiteY67" fmla="*/ 71437 h 319087"/>
              <a:gd name="connsiteX68" fmla="*/ 257175 w 690562"/>
              <a:gd name="connsiteY68" fmla="*/ 92869 h 319087"/>
              <a:gd name="connsiteX69" fmla="*/ 147637 w 690562"/>
              <a:gd name="connsiteY69" fmla="*/ 126206 h 319087"/>
              <a:gd name="connsiteX70" fmla="*/ 64293 w 690562"/>
              <a:gd name="connsiteY70" fmla="*/ 157162 h 319087"/>
              <a:gd name="connsiteX71" fmla="*/ 0 w 690562"/>
              <a:gd name="connsiteY71" fmla="*/ 180975 h 319087"/>
              <a:gd name="connsiteX0" fmla="*/ 0 w 690562"/>
              <a:gd name="connsiteY0" fmla="*/ 180975 h 333493"/>
              <a:gd name="connsiteX1" fmla="*/ 40481 w 690562"/>
              <a:gd name="connsiteY1" fmla="*/ 238125 h 333493"/>
              <a:gd name="connsiteX2" fmla="*/ 76200 w 690562"/>
              <a:gd name="connsiteY2" fmla="*/ 207169 h 333493"/>
              <a:gd name="connsiteX3" fmla="*/ 92868 w 690562"/>
              <a:gd name="connsiteY3" fmla="*/ 209550 h 333493"/>
              <a:gd name="connsiteX4" fmla="*/ 104775 w 690562"/>
              <a:gd name="connsiteY4" fmla="*/ 161925 h 333493"/>
              <a:gd name="connsiteX5" fmla="*/ 145256 w 690562"/>
              <a:gd name="connsiteY5" fmla="*/ 169069 h 333493"/>
              <a:gd name="connsiteX6" fmla="*/ 171450 w 690562"/>
              <a:gd name="connsiteY6" fmla="*/ 161925 h 333493"/>
              <a:gd name="connsiteX7" fmla="*/ 192881 w 690562"/>
              <a:gd name="connsiteY7" fmla="*/ 140494 h 333493"/>
              <a:gd name="connsiteX8" fmla="*/ 216693 w 690562"/>
              <a:gd name="connsiteY8" fmla="*/ 119062 h 333493"/>
              <a:gd name="connsiteX9" fmla="*/ 238125 w 690562"/>
              <a:gd name="connsiteY9" fmla="*/ 119062 h 333493"/>
              <a:gd name="connsiteX10" fmla="*/ 259556 w 690562"/>
              <a:gd name="connsiteY10" fmla="*/ 130969 h 333493"/>
              <a:gd name="connsiteX11" fmla="*/ 264318 w 690562"/>
              <a:gd name="connsiteY11" fmla="*/ 145256 h 333493"/>
              <a:gd name="connsiteX12" fmla="*/ 283368 w 690562"/>
              <a:gd name="connsiteY12" fmla="*/ 157162 h 333493"/>
              <a:gd name="connsiteX13" fmla="*/ 304800 w 690562"/>
              <a:gd name="connsiteY13" fmla="*/ 154817 h 333493"/>
              <a:gd name="connsiteX14" fmla="*/ 361950 w 690562"/>
              <a:gd name="connsiteY14" fmla="*/ 195297 h 333493"/>
              <a:gd name="connsiteX15" fmla="*/ 397668 w 690562"/>
              <a:gd name="connsiteY15" fmla="*/ 214312 h 333493"/>
              <a:gd name="connsiteX16" fmla="*/ 402431 w 690562"/>
              <a:gd name="connsiteY16" fmla="*/ 235744 h 333493"/>
              <a:gd name="connsiteX17" fmla="*/ 400050 w 690562"/>
              <a:gd name="connsiteY17" fmla="*/ 264319 h 333493"/>
              <a:gd name="connsiteX18" fmla="*/ 388143 w 690562"/>
              <a:gd name="connsiteY18" fmla="*/ 290512 h 333493"/>
              <a:gd name="connsiteX19" fmla="*/ 409575 w 690562"/>
              <a:gd name="connsiteY19" fmla="*/ 302419 h 333493"/>
              <a:gd name="connsiteX20" fmla="*/ 419100 w 690562"/>
              <a:gd name="connsiteY20" fmla="*/ 302419 h 333493"/>
              <a:gd name="connsiteX21" fmla="*/ 438150 w 690562"/>
              <a:gd name="connsiteY21" fmla="*/ 290512 h 333493"/>
              <a:gd name="connsiteX22" fmla="*/ 473868 w 690562"/>
              <a:gd name="connsiteY22" fmla="*/ 333493 h 333493"/>
              <a:gd name="connsiteX23" fmla="*/ 523875 w 690562"/>
              <a:gd name="connsiteY23" fmla="*/ 319087 h 333493"/>
              <a:gd name="connsiteX24" fmla="*/ 526256 w 690562"/>
              <a:gd name="connsiteY24" fmla="*/ 302419 h 333493"/>
              <a:gd name="connsiteX25" fmla="*/ 535781 w 690562"/>
              <a:gd name="connsiteY25" fmla="*/ 290512 h 333493"/>
              <a:gd name="connsiteX26" fmla="*/ 528637 w 690562"/>
              <a:gd name="connsiteY26" fmla="*/ 261937 h 333493"/>
              <a:gd name="connsiteX27" fmla="*/ 509587 w 690562"/>
              <a:gd name="connsiteY27" fmla="*/ 257175 h 333493"/>
              <a:gd name="connsiteX28" fmla="*/ 490537 w 690562"/>
              <a:gd name="connsiteY28" fmla="*/ 235744 h 333493"/>
              <a:gd name="connsiteX29" fmla="*/ 481012 w 690562"/>
              <a:gd name="connsiteY29" fmla="*/ 202406 h 333493"/>
              <a:gd name="connsiteX30" fmla="*/ 461962 w 690562"/>
              <a:gd name="connsiteY30" fmla="*/ 154781 h 333493"/>
              <a:gd name="connsiteX31" fmla="*/ 457200 w 690562"/>
              <a:gd name="connsiteY31" fmla="*/ 126206 h 333493"/>
              <a:gd name="connsiteX32" fmla="*/ 457200 w 690562"/>
              <a:gd name="connsiteY32" fmla="*/ 111919 h 333493"/>
              <a:gd name="connsiteX33" fmla="*/ 469106 w 690562"/>
              <a:gd name="connsiteY33" fmla="*/ 100012 h 333493"/>
              <a:gd name="connsiteX34" fmla="*/ 476250 w 690562"/>
              <a:gd name="connsiteY34" fmla="*/ 78581 h 333493"/>
              <a:gd name="connsiteX35" fmla="*/ 497681 w 690562"/>
              <a:gd name="connsiteY35" fmla="*/ 73819 h 333493"/>
              <a:gd name="connsiteX36" fmla="*/ 500062 w 690562"/>
              <a:gd name="connsiteY36" fmla="*/ 92869 h 333493"/>
              <a:gd name="connsiteX37" fmla="*/ 495300 w 690562"/>
              <a:gd name="connsiteY37" fmla="*/ 107156 h 333493"/>
              <a:gd name="connsiteX38" fmla="*/ 509587 w 690562"/>
              <a:gd name="connsiteY38" fmla="*/ 116681 h 333493"/>
              <a:gd name="connsiteX39" fmla="*/ 509587 w 690562"/>
              <a:gd name="connsiteY39" fmla="*/ 126206 h 333493"/>
              <a:gd name="connsiteX40" fmla="*/ 504825 w 690562"/>
              <a:gd name="connsiteY40" fmla="*/ 147637 h 333493"/>
              <a:gd name="connsiteX41" fmla="*/ 502443 w 690562"/>
              <a:gd name="connsiteY41" fmla="*/ 154781 h 333493"/>
              <a:gd name="connsiteX42" fmla="*/ 523875 w 690562"/>
              <a:gd name="connsiteY42" fmla="*/ 171450 h 333493"/>
              <a:gd name="connsiteX43" fmla="*/ 531018 w 690562"/>
              <a:gd name="connsiteY43" fmla="*/ 185737 h 333493"/>
              <a:gd name="connsiteX44" fmla="*/ 545306 w 690562"/>
              <a:gd name="connsiteY44" fmla="*/ 190500 h 333493"/>
              <a:gd name="connsiteX45" fmla="*/ 531018 w 690562"/>
              <a:gd name="connsiteY45" fmla="*/ 204787 h 333493"/>
              <a:gd name="connsiteX46" fmla="*/ 528637 w 690562"/>
              <a:gd name="connsiteY46" fmla="*/ 216694 h 333493"/>
              <a:gd name="connsiteX47" fmla="*/ 547687 w 690562"/>
              <a:gd name="connsiteY47" fmla="*/ 235744 h 333493"/>
              <a:gd name="connsiteX48" fmla="*/ 547687 w 690562"/>
              <a:gd name="connsiteY48" fmla="*/ 235744 h 333493"/>
              <a:gd name="connsiteX49" fmla="*/ 581025 w 690562"/>
              <a:gd name="connsiteY49" fmla="*/ 247650 h 333493"/>
              <a:gd name="connsiteX50" fmla="*/ 595312 w 690562"/>
              <a:gd name="connsiteY50" fmla="*/ 242887 h 333493"/>
              <a:gd name="connsiteX51" fmla="*/ 602456 w 690562"/>
              <a:gd name="connsiteY51" fmla="*/ 264319 h 333493"/>
              <a:gd name="connsiteX52" fmla="*/ 602456 w 690562"/>
              <a:gd name="connsiteY52" fmla="*/ 292894 h 333493"/>
              <a:gd name="connsiteX53" fmla="*/ 611981 w 690562"/>
              <a:gd name="connsiteY53" fmla="*/ 297656 h 333493"/>
              <a:gd name="connsiteX54" fmla="*/ 631031 w 690562"/>
              <a:gd name="connsiteY54" fmla="*/ 297656 h 333493"/>
              <a:gd name="connsiteX55" fmla="*/ 650081 w 690562"/>
              <a:gd name="connsiteY55" fmla="*/ 285750 h 333493"/>
              <a:gd name="connsiteX56" fmla="*/ 669131 w 690562"/>
              <a:gd name="connsiteY56" fmla="*/ 278606 h 333493"/>
              <a:gd name="connsiteX57" fmla="*/ 681037 w 690562"/>
              <a:gd name="connsiteY57" fmla="*/ 278606 h 333493"/>
              <a:gd name="connsiteX58" fmla="*/ 690562 w 690562"/>
              <a:gd name="connsiteY58" fmla="*/ 204787 h 333493"/>
              <a:gd name="connsiteX59" fmla="*/ 614362 w 690562"/>
              <a:gd name="connsiteY59" fmla="*/ 228600 h 333493"/>
              <a:gd name="connsiteX60" fmla="*/ 600075 w 690562"/>
              <a:gd name="connsiteY60" fmla="*/ 173831 h 333493"/>
              <a:gd name="connsiteX61" fmla="*/ 583406 w 690562"/>
              <a:gd name="connsiteY61" fmla="*/ 145256 h 333493"/>
              <a:gd name="connsiteX62" fmla="*/ 585787 w 690562"/>
              <a:gd name="connsiteY62" fmla="*/ 121444 h 333493"/>
              <a:gd name="connsiteX63" fmla="*/ 566737 w 690562"/>
              <a:gd name="connsiteY63" fmla="*/ 83344 h 333493"/>
              <a:gd name="connsiteX64" fmla="*/ 561975 w 690562"/>
              <a:gd name="connsiteY64" fmla="*/ 50006 h 333493"/>
              <a:gd name="connsiteX65" fmla="*/ 533400 w 690562"/>
              <a:gd name="connsiteY65" fmla="*/ 0 h 333493"/>
              <a:gd name="connsiteX66" fmla="*/ 411956 w 690562"/>
              <a:gd name="connsiteY66" fmla="*/ 42862 h 333493"/>
              <a:gd name="connsiteX67" fmla="*/ 319087 w 690562"/>
              <a:gd name="connsiteY67" fmla="*/ 71437 h 333493"/>
              <a:gd name="connsiteX68" fmla="*/ 257175 w 690562"/>
              <a:gd name="connsiteY68" fmla="*/ 92869 h 333493"/>
              <a:gd name="connsiteX69" fmla="*/ 147637 w 690562"/>
              <a:gd name="connsiteY69" fmla="*/ 126206 h 333493"/>
              <a:gd name="connsiteX70" fmla="*/ 64293 w 690562"/>
              <a:gd name="connsiteY70" fmla="*/ 157162 h 333493"/>
              <a:gd name="connsiteX71" fmla="*/ 0 w 690562"/>
              <a:gd name="connsiteY71" fmla="*/ 180975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690562" h="333493">
                <a:moveTo>
                  <a:pt x="0" y="180975"/>
                </a:moveTo>
                <a:lnTo>
                  <a:pt x="40481" y="238125"/>
                </a:lnTo>
                <a:lnTo>
                  <a:pt x="76200" y="207169"/>
                </a:lnTo>
                <a:lnTo>
                  <a:pt x="92868" y="209550"/>
                </a:lnTo>
                <a:lnTo>
                  <a:pt x="104775" y="161925"/>
                </a:lnTo>
                <a:lnTo>
                  <a:pt x="145256" y="169069"/>
                </a:lnTo>
                <a:lnTo>
                  <a:pt x="171450" y="161925"/>
                </a:lnTo>
                <a:lnTo>
                  <a:pt x="192881" y="140494"/>
                </a:lnTo>
                <a:lnTo>
                  <a:pt x="216693" y="119062"/>
                </a:lnTo>
                <a:lnTo>
                  <a:pt x="238125" y="119062"/>
                </a:lnTo>
                <a:lnTo>
                  <a:pt x="259556" y="130969"/>
                </a:lnTo>
                <a:lnTo>
                  <a:pt x="264318" y="145256"/>
                </a:lnTo>
                <a:lnTo>
                  <a:pt x="283368" y="157162"/>
                </a:lnTo>
                <a:lnTo>
                  <a:pt x="304800" y="154817"/>
                </a:lnTo>
                <a:lnTo>
                  <a:pt x="361950" y="195297"/>
                </a:lnTo>
                <a:lnTo>
                  <a:pt x="397668" y="214312"/>
                </a:lnTo>
                <a:lnTo>
                  <a:pt x="402431" y="235744"/>
                </a:lnTo>
                <a:lnTo>
                  <a:pt x="400050" y="264319"/>
                </a:lnTo>
                <a:lnTo>
                  <a:pt x="388143" y="290512"/>
                </a:lnTo>
                <a:lnTo>
                  <a:pt x="409575" y="302419"/>
                </a:lnTo>
                <a:lnTo>
                  <a:pt x="419100" y="302419"/>
                </a:lnTo>
                <a:lnTo>
                  <a:pt x="438150" y="290512"/>
                </a:lnTo>
                <a:lnTo>
                  <a:pt x="473868" y="333493"/>
                </a:lnTo>
                <a:lnTo>
                  <a:pt x="523875" y="319087"/>
                </a:lnTo>
                <a:lnTo>
                  <a:pt x="526256" y="302419"/>
                </a:lnTo>
                <a:lnTo>
                  <a:pt x="535781" y="290512"/>
                </a:lnTo>
                <a:lnTo>
                  <a:pt x="528637" y="261937"/>
                </a:lnTo>
                <a:lnTo>
                  <a:pt x="509587" y="257175"/>
                </a:lnTo>
                <a:lnTo>
                  <a:pt x="490537" y="235744"/>
                </a:lnTo>
                <a:lnTo>
                  <a:pt x="481012" y="202406"/>
                </a:lnTo>
                <a:lnTo>
                  <a:pt x="461962" y="154781"/>
                </a:lnTo>
                <a:lnTo>
                  <a:pt x="457200" y="126206"/>
                </a:lnTo>
                <a:lnTo>
                  <a:pt x="457200" y="111919"/>
                </a:lnTo>
                <a:lnTo>
                  <a:pt x="469106" y="100012"/>
                </a:lnTo>
                <a:lnTo>
                  <a:pt x="476250" y="78581"/>
                </a:lnTo>
                <a:lnTo>
                  <a:pt x="497681" y="73819"/>
                </a:lnTo>
                <a:lnTo>
                  <a:pt x="500062" y="92869"/>
                </a:lnTo>
                <a:lnTo>
                  <a:pt x="495300" y="107156"/>
                </a:lnTo>
                <a:lnTo>
                  <a:pt x="509587" y="116681"/>
                </a:lnTo>
                <a:lnTo>
                  <a:pt x="509587" y="126206"/>
                </a:lnTo>
                <a:lnTo>
                  <a:pt x="504825" y="147637"/>
                </a:lnTo>
                <a:lnTo>
                  <a:pt x="502443" y="154781"/>
                </a:lnTo>
                <a:lnTo>
                  <a:pt x="523875" y="171450"/>
                </a:lnTo>
                <a:lnTo>
                  <a:pt x="531018" y="185737"/>
                </a:lnTo>
                <a:lnTo>
                  <a:pt x="545306" y="190500"/>
                </a:lnTo>
                <a:lnTo>
                  <a:pt x="531018" y="204787"/>
                </a:lnTo>
                <a:lnTo>
                  <a:pt x="528637" y="216694"/>
                </a:lnTo>
                <a:lnTo>
                  <a:pt x="547687" y="235744"/>
                </a:lnTo>
                <a:lnTo>
                  <a:pt x="547687" y="235744"/>
                </a:lnTo>
                <a:lnTo>
                  <a:pt x="581025" y="247650"/>
                </a:lnTo>
                <a:lnTo>
                  <a:pt x="595312" y="242887"/>
                </a:lnTo>
                <a:lnTo>
                  <a:pt x="602456" y="264319"/>
                </a:lnTo>
                <a:lnTo>
                  <a:pt x="602456" y="292894"/>
                </a:lnTo>
                <a:lnTo>
                  <a:pt x="611981" y="297656"/>
                </a:lnTo>
                <a:lnTo>
                  <a:pt x="631031" y="297656"/>
                </a:lnTo>
                <a:lnTo>
                  <a:pt x="650081" y="285750"/>
                </a:lnTo>
                <a:lnTo>
                  <a:pt x="669131" y="278606"/>
                </a:lnTo>
                <a:lnTo>
                  <a:pt x="681037" y="278606"/>
                </a:lnTo>
                <a:lnTo>
                  <a:pt x="690562" y="204787"/>
                </a:lnTo>
                <a:lnTo>
                  <a:pt x="614362" y="228600"/>
                </a:lnTo>
                <a:lnTo>
                  <a:pt x="600075" y="173831"/>
                </a:lnTo>
                <a:lnTo>
                  <a:pt x="583406" y="145256"/>
                </a:lnTo>
                <a:lnTo>
                  <a:pt x="585787" y="121444"/>
                </a:lnTo>
                <a:lnTo>
                  <a:pt x="566737" y="83344"/>
                </a:lnTo>
                <a:lnTo>
                  <a:pt x="561975" y="50006"/>
                </a:lnTo>
                <a:lnTo>
                  <a:pt x="533400" y="0"/>
                </a:lnTo>
                <a:lnTo>
                  <a:pt x="411956" y="42862"/>
                </a:lnTo>
                <a:lnTo>
                  <a:pt x="319087" y="71437"/>
                </a:lnTo>
                <a:lnTo>
                  <a:pt x="257175" y="92869"/>
                </a:lnTo>
                <a:lnTo>
                  <a:pt x="147637" y="126206"/>
                </a:lnTo>
                <a:lnTo>
                  <a:pt x="64293" y="157162"/>
                </a:lnTo>
                <a:lnTo>
                  <a:pt x="0" y="180975"/>
                </a:lnTo>
                <a:close/>
              </a:path>
            </a:pathLst>
          </a:custGeom>
          <a:solidFill>
            <a:schemeClr val="accent4"/>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62" name="Freeform 45">
            <a:extLst>
              <a:ext uri="{FF2B5EF4-FFF2-40B4-BE49-F238E27FC236}">
                <a16:creationId xmlns:a16="http://schemas.microsoft.com/office/drawing/2014/main" id="{EF0EA419-E8D0-43D7-AADC-388ACF9F2CF3}"/>
              </a:ext>
            </a:extLst>
          </p:cNvPr>
          <p:cNvSpPr/>
          <p:nvPr/>
        </p:nvSpPr>
        <p:spPr>
          <a:xfrm>
            <a:off x="8176408" y="2095464"/>
            <a:ext cx="481663" cy="350289"/>
          </a:xfrm>
          <a:custGeom>
            <a:avLst/>
            <a:gdLst>
              <a:gd name="connsiteX0" fmla="*/ 0 w 895350"/>
              <a:gd name="connsiteY0" fmla="*/ 230981 h 647700"/>
              <a:gd name="connsiteX1" fmla="*/ 69056 w 895350"/>
              <a:gd name="connsiteY1" fmla="*/ 461962 h 647700"/>
              <a:gd name="connsiteX2" fmla="*/ 128587 w 895350"/>
              <a:gd name="connsiteY2" fmla="*/ 647700 h 647700"/>
              <a:gd name="connsiteX3" fmla="*/ 461962 w 895350"/>
              <a:gd name="connsiteY3" fmla="*/ 554831 h 647700"/>
              <a:gd name="connsiteX4" fmla="*/ 840581 w 895350"/>
              <a:gd name="connsiteY4" fmla="*/ 426244 h 647700"/>
              <a:gd name="connsiteX5" fmla="*/ 859631 w 895350"/>
              <a:gd name="connsiteY5" fmla="*/ 354806 h 647700"/>
              <a:gd name="connsiteX6" fmla="*/ 895350 w 895350"/>
              <a:gd name="connsiteY6" fmla="*/ 321469 h 647700"/>
              <a:gd name="connsiteX7" fmla="*/ 885825 w 895350"/>
              <a:gd name="connsiteY7" fmla="*/ 273844 h 647700"/>
              <a:gd name="connsiteX8" fmla="*/ 819150 w 895350"/>
              <a:gd name="connsiteY8" fmla="*/ 257175 h 647700"/>
              <a:gd name="connsiteX9" fmla="*/ 819150 w 895350"/>
              <a:gd name="connsiteY9" fmla="*/ 223837 h 647700"/>
              <a:gd name="connsiteX10" fmla="*/ 804862 w 895350"/>
              <a:gd name="connsiteY10" fmla="*/ 188119 h 647700"/>
              <a:gd name="connsiteX11" fmla="*/ 816769 w 895350"/>
              <a:gd name="connsiteY11" fmla="*/ 80962 h 647700"/>
              <a:gd name="connsiteX12" fmla="*/ 781050 w 895350"/>
              <a:gd name="connsiteY12" fmla="*/ 40481 h 647700"/>
              <a:gd name="connsiteX13" fmla="*/ 733425 w 895350"/>
              <a:gd name="connsiteY13" fmla="*/ 9525 h 647700"/>
              <a:gd name="connsiteX14" fmla="*/ 702469 w 895350"/>
              <a:gd name="connsiteY14" fmla="*/ 0 h 647700"/>
              <a:gd name="connsiteX15" fmla="*/ 397669 w 895350"/>
              <a:gd name="connsiteY15" fmla="*/ 95250 h 647700"/>
              <a:gd name="connsiteX16" fmla="*/ 50006 w 895350"/>
              <a:gd name="connsiteY16" fmla="*/ 200025 h 647700"/>
              <a:gd name="connsiteX17" fmla="*/ 40481 w 895350"/>
              <a:gd name="connsiteY17" fmla="*/ 195262 h 647700"/>
              <a:gd name="connsiteX18" fmla="*/ 0 w 895350"/>
              <a:gd name="connsiteY18" fmla="*/ 230981 h 647700"/>
              <a:gd name="connsiteX0" fmla="*/ 0 w 895350"/>
              <a:gd name="connsiteY0" fmla="*/ 230981 h 647700"/>
              <a:gd name="connsiteX1" fmla="*/ 69056 w 895350"/>
              <a:gd name="connsiteY1" fmla="*/ 461962 h 647700"/>
              <a:gd name="connsiteX2" fmla="*/ 128587 w 895350"/>
              <a:gd name="connsiteY2" fmla="*/ 647700 h 647700"/>
              <a:gd name="connsiteX3" fmla="*/ 461962 w 895350"/>
              <a:gd name="connsiteY3" fmla="*/ 554831 h 647700"/>
              <a:gd name="connsiteX4" fmla="*/ 840581 w 895350"/>
              <a:gd name="connsiteY4" fmla="*/ 426244 h 647700"/>
              <a:gd name="connsiteX5" fmla="*/ 859631 w 895350"/>
              <a:gd name="connsiteY5" fmla="*/ 354806 h 647700"/>
              <a:gd name="connsiteX6" fmla="*/ 895350 w 895350"/>
              <a:gd name="connsiteY6" fmla="*/ 321469 h 647700"/>
              <a:gd name="connsiteX7" fmla="*/ 885825 w 895350"/>
              <a:gd name="connsiteY7" fmla="*/ 273844 h 647700"/>
              <a:gd name="connsiteX8" fmla="*/ 819150 w 895350"/>
              <a:gd name="connsiteY8" fmla="*/ 257175 h 647700"/>
              <a:gd name="connsiteX9" fmla="*/ 819150 w 895350"/>
              <a:gd name="connsiteY9" fmla="*/ 223837 h 647700"/>
              <a:gd name="connsiteX10" fmla="*/ 804862 w 895350"/>
              <a:gd name="connsiteY10" fmla="*/ 188119 h 647700"/>
              <a:gd name="connsiteX11" fmla="*/ 816769 w 895350"/>
              <a:gd name="connsiteY11" fmla="*/ 80962 h 647700"/>
              <a:gd name="connsiteX12" fmla="*/ 781050 w 895350"/>
              <a:gd name="connsiteY12" fmla="*/ 40481 h 647700"/>
              <a:gd name="connsiteX13" fmla="*/ 733425 w 895350"/>
              <a:gd name="connsiteY13" fmla="*/ 9525 h 647700"/>
              <a:gd name="connsiteX14" fmla="*/ 702469 w 895350"/>
              <a:gd name="connsiteY14" fmla="*/ 0 h 647700"/>
              <a:gd name="connsiteX15" fmla="*/ 397669 w 895350"/>
              <a:gd name="connsiteY15" fmla="*/ 95250 h 647700"/>
              <a:gd name="connsiteX16" fmla="*/ 64293 w 895350"/>
              <a:gd name="connsiteY16" fmla="*/ 188118 h 647700"/>
              <a:gd name="connsiteX17" fmla="*/ 40481 w 895350"/>
              <a:gd name="connsiteY17" fmla="*/ 195262 h 647700"/>
              <a:gd name="connsiteX18" fmla="*/ 0 w 895350"/>
              <a:gd name="connsiteY18" fmla="*/ 230981 h 647700"/>
              <a:gd name="connsiteX0" fmla="*/ 0 w 902493"/>
              <a:gd name="connsiteY0" fmla="*/ 245268 h 647700"/>
              <a:gd name="connsiteX1" fmla="*/ 76199 w 902493"/>
              <a:gd name="connsiteY1" fmla="*/ 461962 h 647700"/>
              <a:gd name="connsiteX2" fmla="*/ 135730 w 902493"/>
              <a:gd name="connsiteY2" fmla="*/ 647700 h 647700"/>
              <a:gd name="connsiteX3" fmla="*/ 469105 w 902493"/>
              <a:gd name="connsiteY3" fmla="*/ 554831 h 647700"/>
              <a:gd name="connsiteX4" fmla="*/ 847724 w 902493"/>
              <a:gd name="connsiteY4" fmla="*/ 426244 h 647700"/>
              <a:gd name="connsiteX5" fmla="*/ 866774 w 902493"/>
              <a:gd name="connsiteY5" fmla="*/ 354806 h 647700"/>
              <a:gd name="connsiteX6" fmla="*/ 902493 w 902493"/>
              <a:gd name="connsiteY6" fmla="*/ 321469 h 647700"/>
              <a:gd name="connsiteX7" fmla="*/ 892968 w 902493"/>
              <a:gd name="connsiteY7" fmla="*/ 273844 h 647700"/>
              <a:gd name="connsiteX8" fmla="*/ 826293 w 902493"/>
              <a:gd name="connsiteY8" fmla="*/ 257175 h 647700"/>
              <a:gd name="connsiteX9" fmla="*/ 826293 w 902493"/>
              <a:gd name="connsiteY9" fmla="*/ 223837 h 647700"/>
              <a:gd name="connsiteX10" fmla="*/ 812005 w 902493"/>
              <a:gd name="connsiteY10" fmla="*/ 188119 h 647700"/>
              <a:gd name="connsiteX11" fmla="*/ 823912 w 902493"/>
              <a:gd name="connsiteY11" fmla="*/ 80962 h 647700"/>
              <a:gd name="connsiteX12" fmla="*/ 788193 w 902493"/>
              <a:gd name="connsiteY12" fmla="*/ 40481 h 647700"/>
              <a:gd name="connsiteX13" fmla="*/ 740568 w 902493"/>
              <a:gd name="connsiteY13" fmla="*/ 9525 h 647700"/>
              <a:gd name="connsiteX14" fmla="*/ 709612 w 902493"/>
              <a:gd name="connsiteY14" fmla="*/ 0 h 647700"/>
              <a:gd name="connsiteX15" fmla="*/ 404812 w 902493"/>
              <a:gd name="connsiteY15" fmla="*/ 95250 h 647700"/>
              <a:gd name="connsiteX16" fmla="*/ 71436 w 902493"/>
              <a:gd name="connsiteY16" fmla="*/ 188118 h 647700"/>
              <a:gd name="connsiteX17" fmla="*/ 47624 w 902493"/>
              <a:gd name="connsiteY17" fmla="*/ 195262 h 647700"/>
              <a:gd name="connsiteX18" fmla="*/ 0 w 902493"/>
              <a:gd name="connsiteY18" fmla="*/ 245268 h 647700"/>
              <a:gd name="connsiteX0" fmla="*/ 0 w 902493"/>
              <a:gd name="connsiteY0" fmla="*/ 245268 h 647700"/>
              <a:gd name="connsiteX1" fmla="*/ 135730 w 902493"/>
              <a:gd name="connsiteY1" fmla="*/ 647700 h 647700"/>
              <a:gd name="connsiteX2" fmla="*/ 469105 w 902493"/>
              <a:gd name="connsiteY2" fmla="*/ 554831 h 647700"/>
              <a:gd name="connsiteX3" fmla="*/ 847724 w 902493"/>
              <a:gd name="connsiteY3" fmla="*/ 426244 h 647700"/>
              <a:gd name="connsiteX4" fmla="*/ 866774 w 902493"/>
              <a:gd name="connsiteY4" fmla="*/ 354806 h 647700"/>
              <a:gd name="connsiteX5" fmla="*/ 902493 w 902493"/>
              <a:gd name="connsiteY5" fmla="*/ 321469 h 647700"/>
              <a:gd name="connsiteX6" fmla="*/ 892968 w 902493"/>
              <a:gd name="connsiteY6" fmla="*/ 273844 h 647700"/>
              <a:gd name="connsiteX7" fmla="*/ 826293 w 902493"/>
              <a:gd name="connsiteY7" fmla="*/ 257175 h 647700"/>
              <a:gd name="connsiteX8" fmla="*/ 826293 w 902493"/>
              <a:gd name="connsiteY8" fmla="*/ 223837 h 647700"/>
              <a:gd name="connsiteX9" fmla="*/ 812005 w 902493"/>
              <a:gd name="connsiteY9" fmla="*/ 188119 h 647700"/>
              <a:gd name="connsiteX10" fmla="*/ 823912 w 902493"/>
              <a:gd name="connsiteY10" fmla="*/ 80962 h 647700"/>
              <a:gd name="connsiteX11" fmla="*/ 788193 w 902493"/>
              <a:gd name="connsiteY11" fmla="*/ 40481 h 647700"/>
              <a:gd name="connsiteX12" fmla="*/ 740568 w 902493"/>
              <a:gd name="connsiteY12" fmla="*/ 9525 h 647700"/>
              <a:gd name="connsiteX13" fmla="*/ 709612 w 902493"/>
              <a:gd name="connsiteY13" fmla="*/ 0 h 647700"/>
              <a:gd name="connsiteX14" fmla="*/ 404812 w 902493"/>
              <a:gd name="connsiteY14" fmla="*/ 95250 h 647700"/>
              <a:gd name="connsiteX15" fmla="*/ 71436 w 902493"/>
              <a:gd name="connsiteY15" fmla="*/ 188118 h 647700"/>
              <a:gd name="connsiteX16" fmla="*/ 47624 w 902493"/>
              <a:gd name="connsiteY16" fmla="*/ 195262 h 647700"/>
              <a:gd name="connsiteX17" fmla="*/ 0 w 902493"/>
              <a:gd name="connsiteY17" fmla="*/ 245268 h 647700"/>
              <a:gd name="connsiteX0" fmla="*/ 0 w 902493"/>
              <a:gd name="connsiteY0" fmla="*/ 245268 h 657225"/>
              <a:gd name="connsiteX1" fmla="*/ 128586 w 902493"/>
              <a:gd name="connsiteY1" fmla="*/ 657225 h 657225"/>
              <a:gd name="connsiteX2" fmla="*/ 469105 w 902493"/>
              <a:gd name="connsiteY2" fmla="*/ 554831 h 657225"/>
              <a:gd name="connsiteX3" fmla="*/ 847724 w 902493"/>
              <a:gd name="connsiteY3" fmla="*/ 426244 h 657225"/>
              <a:gd name="connsiteX4" fmla="*/ 866774 w 902493"/>
              <a:gd name="connsiteY4" fmla="*/ 354806 h 657225"/>
              <a:gd name="connsiteX5" fmla="*/ 902493 w 902493"/>
              <a:gd name="connsiteY5" fmla="*/ 321469 h 657225"/>
              <a:gd name="connsiteX6" fmla="*/ 892968 w 902493"/>
              <a:gd name="connsiteY6" fmla="*/ 273844 h 657225"/>
              <a:gd name="connsiteX7" fmla="*/ 826293 w 902493"/>
              <a:gd name="connsiteY7" fmla="*/ 257175 h 657225"/>
              <a:gd name="connsiteX8" fmla="*/ 826293 w 902493"/>
              <a:gd name="connsiteY8" fmla="*/ 223837 h 657225"/>
              <a:gd name="connsiteX9" fmla="*/ 812005 w 902493"/>
              <a:gd name="connsiteY9" fmla="*/ 188119 h 657225"/>
              <a:gd name="connsiteX10" fmla="*/ 823912 w 902493"/>
              <a:gd name="connsiteY10" fmla="*/ 80962 h 657225"/>
              <a:gd name="connsiteX11" fmla="*/ 788193 w 902493"/>
              <a:gd name="connsiteY11" fmla="*/ 40481 h 657225"/>
              <a:gd name="connsiteX12" fmla="*/ 740568 w 902493"/>
              <a:gd name="connsiteY12" fmla="*/ 9525 h 657225"/>
              <a:gd name="connsiteX13" fmla="*/ 709612 w 902493"/>
              <a:gd name="connsiteY13" fmla="*/ 0 h 657225"/>
              <a:gd name="connsiteX14" fmla="*/ 404812 w 902493"/>
              <a:gd name="connsiteY14" fmla="*/ 95250 h 657225"/>
              <a:gd name="connsiteX15" fmla="*/ 71436 w 902493"/>
              <a:gd name="connsiteY15" fmla="*/ 188118 h 657225"/>
              <a:gd name="connsiteX16" fmla="*/ 47624 w 902493"/>
              <a:gd name="connsiteY16" fmla="*/ 195262 h 657225"/>
              <a:gd name="connsiteX17" fmla="*/ 0 w 902493"/>
              <a:gd name="connsiteY17" fmla="*/ 245268 h 657225"/>
              <a:gd name="connsiteX0" fmla="*/ 0 w 902493"/>
              <a:gd name="connsiteY0" fmla="*/ 245268 h 657225"/>
              <a:gd name="connsiteX1" fmla="*/ 128586 w 902493"/>
              <a:gd name="connsiteY1" fmla="*/ 657225 h 657225"/>
              <a:gd name="connsiteX2" fmla="*/ 469105 w 902493"/>
              <a:gd name="connsiteY2" fmla="*/ 554831 h 657225"/>
              <a:gd name="connsiteX3" fmla="*/ 847724 w 902493"/>
              <a:gd name="connsiteY3" fmla="*/ 426244 h 657225"/>
              <a:gd name="connsiteX4" fmla="*/ 873918 w 902493"/>
              <a:gd name="connsiteY4" fmla="*/ 366712 h 657225"/>
              <a:gd name="connsiteX5" fmla="*/ 902493 w 902493"/>
              <a:gd name="connsiteY5" fmla="*/ 321469 h 657225"/>
              <a:gd name="connsiteX6" fmla="*/ 892968 w 902493"/>
              <a:gd name="connsiteY6" fmla="*/ 273844 h 657225"/>
              <a:gd name="connsiteX7" fmla="*/ 826293 w 902493"/>
              <a:gd name="connsiteY7" fmla="*/ 257175 h 657225"/>
              <a:gd name="connsiteX8" fmla="*/ 826293 w 902493"/>
              <a:gd name="connsiteY8" fmla="*/ 223837 h 657225"/>
              <a:gd name="connsiteX9" fmla="*/ 812005 w 902493"/>
              <a:gd name="connsiteY9" fmla="*/ 188119 h 657225"/>
              <a:gd name="connsiteX10" fmla="*/ 823912 w 902493"/>
              <a:gd name="connsiteY10" fmla="*/ 80962 h 657225"/>
              <a:gd name="connsiteX11" fmla="*/ 788193 w 902493"/>
              <a:gd name="connsiteY11" fmla="*/ 40481 h 657225"/>
              <a:gd name="connsiteX12" fmla="*/ 740568 w 902493"/>
              <a:gd name="connsiteY12" fmla="*/ 9525 h 657225"/>
              <a:gd name="connsiteX13" fmla="*/ 709612 w 902493"/>
              <a:gd name="connsiteY13" fmla="*/ 0 h 657225"/>
              <a:gd name="connsiteX14" fmla="*/ 404812 w 902493"/>
              <a:gd name="connsiteY14" fmla="*/ 95250 h 657225"/>
              <a:gd name="connsiteX15" fmla="*/ 71436 w 902493"/>
              <a:gd name="connsiteY15" fmla="*/ 188118 h 657225"/>
              <a:gd name="connsiteX16" fmla="*/ 47624 w 902493"/>
              <a:gd name="connsiteY16" fmla="*/ 195262 h 657225"/>
              <a:gd name="connsiteX17" fmla="*/ 0 w 902493"/>
              <a:gd name="connsiteY17" fmla="*/ 245268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02493" h="657225">
                <a:moveTo>
                  <a:pt x="0" y="245268"/>
                </a:moveTo>
                <a:lnTo>
                  <a:pt x="128586" y="657225"/>
                </a:lnTo>
                <a:lnTo>
                  <a:pt x="469105" y="554831"/>
                </a:lnTo>
                <a:lnTo>
                  <a:pt x="847724" y="426244"/>
                </a:lnTo>
                <a:lnTo>
                  <a:pt x="873918" y="366712"/>
                </a:lnTo>
                <a:lnTo>
                  <a:pt x="902493" y="321469"/>
                </a:lnTo>
                <a:lnTo>
                  <a:pt x="892968" y="273844"/>
                </a:lnTo>
                <a:lnTo>
                  <a:pt x="826293" y="257175"/>
                </a:lnTo>
                <a:lnTo>
                  <a:pt x="826293" y="223837"/>
                </a:lnTo>
                <a:lnTo>
                  <a:pt x="812005" y="188119"/>
                </a:lnTo>
                <a:lnTo>
                  <a:pt x="823912" y="80962"/>
                </a:lnTo>
                <a:lnTo>
                  <a:pt x="788193" y="40481"/>
                </a:lnTo>
                <a:lnTo>
                  <a:pt x="740568" y="9525"/>
                </a:lnTo>
                <a:lnTo>
                  <a:pt x="709612" y="0"/>
                </a:lnTo>
                <a:lnTo>
                  <a:pt x="404812" y="95250"/>
                </a:lnTo>
                <a:lnTo>
                  <a:pt x="71436" y="188118"/>
                </a:lnTo>
                <a:lnTo>
                  <a:pt x="47624" y="195262"/>
                </a:lnTo>
                <a:lnTo>
                  <a:pt x="0" y="245268"/>
                </a:lnTo>
                <a:close/>
              </a:path>
            </a:pathLst>
          </a:custGeom>
          <a:solidFill>
            <a:schemeClr val="accent4"/>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grpSp>
        <p:nvGrpSpPr>
          <p:cNvPr id="163" name="Group 162">
            <a:extLst>
              <a:ext uri="{FF2B5EF4-FFF2-40B4-BE49-F238E27FC236}">
                <a16:creationId xmlns:a16="http://schemas.microsoft.com/office/drawing/2014/main" id="{3C9F4FB4-1B8E-4DE8-9726-3F9634970F41}"/>
              </a:ext>
            </a:extLst>
          </p:cNvPr>
          <p:cNvGrpSpPr/>
          <p:nvPr/>
        </p:nvGrpSpPr>
        <p:grpSpPr>
          <a:xfrm>
            <a:off x="6874504" y="1677575"/>
            <a:ext cx="532967" cy="609229"/>
            <a:chOff x="4393406" y="1081031"/>
            <a:chExt cx="997744" cy="1143057"/>
          </a:xfrm>
          <a:solidFill>
            <a:schemeClr val="accent4"/>
          </a:solidFill>
        </p:grpSpPr>
        <p:sp>
          <p:nvSpPr>
            <p:cNvPr id="174" name="Freeform 47">
              <a:extLst>
                <a:ext uri="{FF2B5EF4-FFF2-40B4-BE49-F238E27FC236}">
                  <a16:creationId xmlns:a16="http://schemas.microsoft.com/office/drawing/2014/main" id="{CD121C3D-DFD0-4F18-88C0-A618DB1C2340}"/>
                </a:ext>
              </a:extLst>
            </p:cNvPr>
            <p:cNvSpPr/>
            <p:nvPr/>
          </p:nvSpPr>
          <p:spPr>
            <a:xfrm>
              <a:off x="4393406" y="1166813"/>
              <a:ext cx="997744" cy="1057275"/>
            </a:xfrm>
            <a:custGeom>
              <a:avLst/>
              <a:gdLst>
                <a:gd name="connsiteX0" fmla="*/ 0 w 997744"/>
                <a:gd name="connsiteY0" fmla="*/ 11906 h 1057275"/>
                <a:gd name="connsiteX1" fmla="*/ 26194 w 997744"/>
                <a:gd name="connsiteY1" fmla="*/ 83343 h 1057275"/>
                <a:gd name="connsiteX2" fmla="*/ 26194 w 997744"/>
                <a:gd name="connsiteY2" fmla="*/ 200025 h 1057275"/>
                <a:gd name="connsiteX3" fmla="*/ 54769 w 997744"/>
                <a:gd name="connsiteY3" fmla="*/ 230981 h 1057275"/>
                <a:gd name="connsiteX4" fmla="*/ 92869 w 997744"/>
                <a:gd name="connsiteY4" fmla="*/ 316706 h 1057275"/>
                <a:gd name="connsiteX5" fmla="*/ 92869 w 997744"/>
                <a:gd name="connsiteY5" fmla="*/ 426243 h 1057275"/>
                <a:gd name="connsiteX6" fmla="*/ 126207 w 997744"/>
                <a:gd name="connsiteY6" fmla="*/ 538162 h 1057275"/>
                <a:gd name="connsiteX7" fmla="*/ 116682 w 997744"/>
                <a:gd name="connsiteY7" fmla="*/ 590550 h 1057275"/>
                <a:gd name="connsiteX8" fmla="*/ 126207 w 997744"/>
                <a:gd name="connsiteY8" fmla="*/ 602456 h 1057275"/>
                <a:gd name="connsiteX9" fmla="*/ 114300 w 997744"/>
                <a:gd name="connsiteY9" fmla="*/ 678656 h 1057275"/>
                <a:gd name="connsiteX10" fmla="*/ 161925 w 997744"/>
                <a:gd name="connsiteY10" fmla="*/ 709612 h 1057275"/>
                <a:gd name="connsiteX11" fmla="*/ 178594 w 997744"/>
                <a:gd name="connsiteY11" fmla="*/ 1057275 h 1057275"/>
                <a:gd name="connsiteX12" fmla="*/ 547688 w 997744"/>
                <a:gd name="connsiteY12" fmla="*/ 1026318 h 1057275"/>
                <a:gd name="connsiteX13" fmla="*/ 916782 w 997744"/>
                <a:gd name="connsiteY13" fmla="*/ 962025 h 1057275"/>
                <a:gd name="connsiteX14" fmla="*/ 890588 w 997744"/>
                <a:gd name="connsiteY14" fmla="*/ 897731 h 1057275"/>
                <a:gd name="connsiteX15" fmla="*/ 869157 w 997744"/>
                <a:gd name="connsiteY15" fmla="*/ 907256 h 1057275"/>
                <a:gd name="connsiteX16" fmla="*/ 838200 w 997744"/>
                <a:gd name="connsiteY16" fmla="*/ 871537 h 1057275"/>
                <a:gd name="connsiteX17" fmla="*/ 804863 w 997744"/>
                <a:gd name="connsiteY17" fmla="*/ 871537 h 1057275"/>
                <a:gd name="connsiteX18" fmla="*/ 766763 w 997744"/>
                <a:gd name="connsiteY18" fmla="*/ 814387 h 1057275"/>
                <a:gd name="connsiteX19" fmla="*/ 709613 w 997744"/>
                <a:gd name="connsiteY19" fmla="*/ 792956 h 1057275"/>
                <a:gd name="connsiteX20" fmla="*/ 673894 w 997744"/>
                <a:gd name="connsiteY20" fmla="*/ 783431 h 1057275"/>
                <a:gd name="connsiteX21" fmla="*/ 673894 w 997744"/>
                <a:gd name="connsiteY21" fmla="*/ 783431 h 1057275"/>
                <a:gd name="connsiteX22" fmla="*/ 645319 w 997744"/>
                <a:gd name="connsiteY22" fmla="*/ 716756 h 1057275"/>
                <a:gd name="connsiteX23" fmla="*/ 666750 w 997744"/>
                <a:gd name="connsiteY23" fmla="*/ 669131 h 1057275"/>
                <a:gd name="connsiteX24" fmla="*/ 623888 w 997744"/>
                <a:gd name="connsiteY24" fmla="*/ 588168 h 1057275"/>
                <a:gd name="connsiteX25" fmla="*/ 683419 w 997744"/>
                <a:gd name="connsiteY25" fmla="*/ 519112 h 1057275"/>
                <a:gd name="connsiteX26" fmla="*/ 681038 w 997744"/>
                <a:gd name="connsiteY26" fmla="*/ 435768 h 1057275"/>
                <a:gd name="connsiteX27" fmla="*/ 704850 w 997744"/>
                <a:gd name="connsiteY27" fmla="*/ 371475 h 1057275"/>
                <a:gd name="connsiteX28" fmla="*/ 731044 w 997744"/>
                <a:gd name="connsiteY28" fmla="*/ 345281 h 1057275"/>
                <a:gd name="connsiteX29" fmla="*/ 788194 w 997744"/>
                <a:gd name="connsiteY29" fmla="*/ 292893 h 1057275"/>
                <a:gd name="connsiteX30" fmla="*/ 819150 w 997744"/>
                <a:gd name="connsiteY30" fmla="*/ 238125 h 1057275"/>
                <a:gd name="connsiteX31" fmla="*/ 912019 w 997744"/>
                <a:gd name="connsiteY31" fmla="*/ 171450 h 1057275"/>
                <a:gd name="connsiteX32" fmla="*/ 997744 w 997744"/>
                <a:gd name="connsiteY32" fmla="*/ 107156 h 1057275"/>
                <a:gd name="connsiteX33" fmla="*/ 945357 w 997744"/>
                <a:gd name="connsiteY33" fmla="*/ 97631 h 1057275"/>
                <a:gd name="connsiteX34" fmla="*/ 869157 w 997744"/>
                <a:gd name="connsiteY34" fmla="*/ 107156 h 1057275"/>
                <a:gd name="connsiteX35" fmla="*/ 823913 w 997744"/>
                <a:gd name="connsiteY35" fmla="*/ 104775 h 1057275"/>
                <a:gd name="connsiteX36" fmla="*/ 807244 w 997744"/>
                <a:gd name="connsiteY36" fmla="*/ 92868 h 1057275"/>
                <a:gd name="connsiteX37" fmla="*/ 766763 w 997744"/>
                <a:gd name="connsiteY37" fmla="*/ 111918 h 1057275"/>
                <a:gd name="connsiteX38" fmla="*/ 738188 w 997744"/>
                <a:gd name="connsiteY38" fmla="*/ 104775 h 1057275"/>
                <a:gd name="connsiteX39" fmla="*/ 700088 w 997744"/>
                <a:gd name="connsiteY39" fmla="*/ 88106 h 1057275"/>
                <a:gd name="connsiteX40" fmla="*/ 676275 w 997744"/>
                <a:gd name="connsiteY40" fmla="*/ 71437 h 1057275"/>
                <a:gd name="connsiteX41" fmla="*/ 638175 w 997744"/>
                <a:gd name="connsiteY41" fmla="*/ 78581 h 1057275"/>
                <a:gd name="connsiteX42" fmla="*/ 588169 w 997744"/>
                <a:gd name="connsiteY42" fmla="*/ 50006 h 1057275"/>
                <a:gd name="connsiteX43" fmla="*/ 561975 w 997744"/>
                <a:gd name="connsiteY43" fmla="*/ 52387 h 1057275"/>
                <a:gd name="connsiteX44" fmla="*/ 504825 w 997744"/>
                <a:gd name="connsiteY44" fmla="*/ 57150 h 1057275"/>
                <a:gd name="connsiteX45" fmla="*/ 459582 w 997744"/>
                <a:gd name="connsiteY45" fmla="*/ 57150 h 1057275"/>
                <a:gd name="connsiteX46" fmla="*/ 438150 w 997744"/>
                <a:gd name="connsiteY46" fmla="*/ 42862 h 1057275"/>
                <a:gd name="connsiteX47" fmla="*/ 381000 w 997744"/>
                <a:gd name="connsiteY47" fmla="*/ 33337 h 1057275"/>
                <a:gd name="connsiteX48" fmla="*/ 328613 w 997744"/>
                <a:gd name="connsiteY48" fmla="*/ 16668 h 1057275"/>
                <a:gd name="connsiteX49" fmla="*/ 295275 w 997744"/>
                <a:gd name="connsiteY49" fmla="*/ 16668 h 1057275"/>
                <a:gd name="connsiteX50" fmla="*/ 264319 w 997744"/>
                <a:gd name="connsiteY50" fmla="*/ 16668 h 1057275"/>
                <a:gd name="connsiteX51" fmla="*/ 238125 w 997744"/>
                <a:gd name="connsiteY51" fmla="*/ 9525 h 1057275"/>
                <a:gd name="connsiteX52" fmla="*/ 230982 w 997744"/>
                <a:gd name="connsiteY52" fmla="*/ 0 h 1057275"/>
                <a:gd name="connsiteX53" fmla="*/ 147638 w 997744"/>
                <a:gd name="connsiteY53" fmla="*/ 9525 h 1057275"/>
                <a:gd name="connsiteX54" fmla="*/ 83344 w 997744"/>
                <a:gd name="connsiteY54" fmla="*/ 7143 h 1057275"/>
                <a:gd name="connsiteX55" fmla="*/ 0 w 997744"/>
                <a:gd name="connsiteY55" fmla="*/ 11906 h 10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997744" h="1057275">
                  <a:moveTo>
                    <a:pt x="0" y="11906"/>
                  </a:moveTo>
                  <a:lnTo>
                    <a:pt x="26194" y="83343"/>
                  </a:lnTo>
                  <a:lnTo>
                    <a:pt x="26194" y="200025"/>
                  </a:lnTo>
                  <a:lnTo>
                    <a:pt x="54769" y="230981"/>
                  </a:lnTo>
                  <a:lnTo>
                    <a:pt x="92869" y="316706"/>
                  </a:lnTo>
                  <a:lnTo>
                    <a:pt x="92869" y="426243"/>
                  </a:lnTo>
                  <a:lnTo>
                    <a:pt x="126207" y="538162"/>
                  </a:lnTo>
                  <a:lnTo>
                    <a:pt x="116682" y="590550"/>
                  </a:lnTo>
                  <a:lnTo>
                    <a:pt x="126207" y="602456"/>
                  </a:lnTo>
                  <a:lnTo>
                    <a:pt x="114300" y="678656"/>
                  </a:lnTo>
                  <a:lnTo>
                    <a:pt x="161925" y="709612"/>
                  </a:lnTo>
                  <a:lnTo>
                    <a:pt x="178594" y="1057275"/>
                  </a:lnTo>
                  <a:lnTo>
                    <a:pt x="547688" y="1026318"/>
                  </a:lnTo>
                  <a:lnTo>
                    <a:pt x="916782" y="962025"/>
                  </a:lnTo>
                  <a:lnTo>
                    <a:pt x="890588" y="897731"/>
                  </a:lnTo>
                  <a:lnTo>
                    <a:pt x="869157" y="907256"/>
                  </a:lnTo>
                  <a:lnTo>
                    <a:pt x="838200" y="871537"/>
                  </a:lnTo>
                  <a:lnTo>
                    <a:pt x="804863" y="871537"/>
                  </a:lnTo>
                  <a:lnTo>
                    <a:pt x="766763" y="814387"/>
                  </a:lnTo>
                  <a:lnTo>
                    <a:pt x="709613" y="792956"/>
                  </a:lnTo>
                  <a:lnTo>
                    <a:pt x="673894" y="783431"/>
                  </a:lnTo>
                  <a:lnTo>
                    <a:pt x="673894" y="783431"/>
                  </a:lnTo>
                  <a:lnTo>
                    <a:pt x="645319" y="716756"/>
                  </a:lnTo>
                  <a:lnTo>
                    <a:pt x="666750" y="669131"/>
                  </a:lnTo>
                  <a:lnTo>
                    <a:pt x="623888" y="588168"/>
                  </a:lnTo>
                  <a:lnTo>
                    <a:pt x="683419" y="519112"/>
                  </a:lnTo>
                  <a:cubicBezTo>
                    <a:pt x="682625" y="491331"/>
                    <a:pt x="681832" y="463549"/>
                    <a:pt x="681038" y="435768"/>
                  </a:cubicBezTo>
                  <a:lnTo>
                    <a:pt x="704850" y="371475"/>
                  </a:lnTo>
                  <a:lnTo>
                    <a:pt x="731044" y="345281"/>
                  </a:lnTo>
                  <a:lnTo>
                    <a:pt x="788194" y="292893"/>
                  </a:lnTo>
                  <a:lnTo>
                    <a:pt x="819150" y="238125"/>
                  </a:lnTo>
                  <a:lnTo>
                    <a:pt x="912019" y="171450"/>
                  </a:lnTo>
                  <a:lnTo>
                    <a:pt x="997744" y="107156"/>
                  </a:lnTo>
                  <a:lnTo>
                    <a:pt x="945357" y="97631"/>
                  </a:lnTo>
                  <a:lnTo>
                    <a:pt x="869157" y="107156"/>
                  </a:lnTo>
                  <a:lnTo>
                    <a:pt x="823913" y="104775"/>
                  </a:lnTo>
                  <a:lnTo>
                    <a:pt x="807244" y="92868"/>
                  </a:lnTo>
                  <a:lnTo>
                    <a:pt x="766763" y="111918"/>
                  </a:lnTo>
                  <a:lnTo>
                    <a:pt x="738188" y="104775"/>
                  </a:lnTo>
                  <a:lnTo>
                    <a:pt x="700088" y="88106"/>
                  </a:lnTo>
                  <a:lnTo>
                    <a:pt x="676275" y="71437"/>
                  </a:lnTo>
                  <a:lnTo>
                    <a:pt x="638175" y="78581"/>
                  </a:lnTo>
                  <a:lnTo>
                    <a:pt x="588169" y="50006"/>
                  </a:lnTo>
                  <a:lnTo>
                    <a:pt x="561975" y="52387"/>
                  </a:lnTo>
                  <a:lnTo>
                    <a:pt x="504825" y="57150"/>
                  </a:lnTo>
                  <a:lnTo>
                    <a:pt x="459582" y="57150"/>
                  </a:lnTo>
                  <a:lnTo>
                    <a:pt x="438150" y="42862"/>
                  </a:lnTo>
                  <a:lnTo>
                    <a:pt x="381000" y="33337"/>
                  </a:lnTo>
                  <a:lnTo>
                    <a:pt x="328613" y="16668"/>
                  </a:lnTo>
                  <a:lnTo>
                    <a:pt x="295275" y="16668"/>
                  </a:lnTo>
                  <a:lnTo>
                    <a:pt x="264319" y="16668"/>
                  </a:lnTo>
                  <a:lnTo>
                    <a:pt x="238125" y="9525"/>
                  </a:lnTo>
                  <a:lnTo>
                    <a:pt x="230982" y="0"/>
                  </a:lnTo>
                  <a:lnTo>
                    <a:pt x="147638" y="9525"/>
                  </a:lnTo>
                  <a:lnTo>
                    <a:pt x="83344" y="7143"/>
                  </a:lnTo>
                  <a:lnTo>
                    <a:pt x="0" y="11906"/>
                  </a:ln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75" name="Freeform 48">
              <a:extLst>
                <a:ext uri="{FF2B5EF4-FFF2-40B4-BE49-F238E27FC236}">
                  <a16:creationId xmlns:a16="http://schemas.microsoft.com/office/drawing/2014/main" id="{BA534EEB-46D9-4E4E-8C79-E169DC22B181}"/>
                </a:ext>
              </a:extLst>
            </p:cNvPr>
            <p:cNvSpPr/>
            <p:nvPr/>
          </p:nvSpPr>
          <p:spPr>
            <a:xfrm>
              <a:off x="4638510" y="1081031"/>
              <a:ext cx="35928" cy="59741"/>
            </a:xfrm>
            <a:custGeom>
              <a:avLst/>
              <a:gdLst>
                <a:gd name="connsiteX0" fmla="*/ 28575 w 28575"/>
                <a:gd name="connsiteY0" fmla="*/ 0 h 42863"/>
                <a:gd name="connsiteX1" fmla="*/ 0 w 28575"/>
                <a:gd name="connsiteY1" fmla="*/ 42863 h 42863"/>
                <a:gd name="connsiteX2" fmla="*/ 28575 w 28575"/>
                <a:gd name="connsiteY2" fmla="*/ 0 h 42863"/>
                <a:gd name="connsiteX0" fmla="*/ 35885 w 35928"/>
                <a:gd name="connsiteY0" fmla="*/ 2617 h 45483"/>
                <a:gd name="connsiteX1" fmla="*/ 7310 w 35928"/>
                <a:gd name="connsiteY1" fmla="*/ 45480 h 45483"/>
                <a:gd name="connsiteX2" fmla="*/ 166 w 35928"/>
                <a:gd name="connsiteY2" fmla="*/ 4999 h 45483"/>
                <a:gd name="connsiteX3" fmla="*/ 35885 w 35928"/>
                <a:gd name="connsiteY3" fmla="*/ 2617 h 45483"/>
                <a:gd name="connsiteX0" fmla="*/ 35885 w 35928"/>
                <a:gd name="connsiteY0" fmla="*/ 16725 h 59741"/>
                <a:gd name="connsiteX1" fmla="*/ 7310 w 35928"/>
                <a:gd name="connsiteY1" fmla="*/ 59588 h 59741"/>
                <a:gd name="connsiteX2" fmla="*/ 166 w 35928"/>
                <a:gd name="connsiteY2" fmla="*/ 57 h 59741"/>
                <a:gd name="connsiteX3" fmla="*/ 35885 w 35928"/>
                <a:gd name="connsiteY3" fmla="*/ 16725 h 59741"/>
              </a:gdLst>
              <a:ahLst/>
              <a:cxnLst>
                <a:cxn ang="0">
                  <a:pos x="connsiteX0" y="connsiteY0"/>
                </a:cxn>
                <a:cxn ang="0">
                  <a:pos x="connsiteX1" y="connsiteY1"/>
                </a:cxn>
                <a:cxn ang="0">
                  <a:pos x="connsiteX2" y="connsiteY2"/>
                </a:cxn>
                <a:cxn ang="0">
                  <a:pos x="connsiteX3" y="connsiteY3"/>
                </a:cxn>
              </a:cxnLst>
              <a:rect l="l" t="t" r="r" b="b"/>
              <a:pathLst>
                <a:path w="35928" h="59741">
                  <a:moveTo>
                    <a:pt x="35885" y="16725"/>
                  </a:moveTo>
                  <a:cubicBezTo>
                    <a:pt x="37076" y="26647"/>
                    <a:pt x="13263" y="62366"/>
                    <a:pt x="7310" y="59588"/>
                  </a:cubicBezTo>
                  <a:cubicBezTo>
                    <a:pt x="1357" y="56810"/>
                    <a:pt x="-628" y="4820"/>
                    <a:pt x="166" y="57"/>
                  </a:cubicBezTo>
                  <a:cubicBezTo>
                    <a:pt x="12072" y="-737"/>
                    <a:pt x="34694" y="6803"/>
                    <a:pt x="35885" y="16725"/>
                  </a:cubicBez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grpSp>
      <p:grpSp>
        <p:nvGrpSpPr>
          <p:cNvPr id="164" name="Group 163">
            <a:extLst>
              <a:ext uri="{FF2B5EF4-FFF2-40B4-BE49-F238E27FC236}">
                <a16:creationId xmlns:a16="http://schemas.microsoft.com/office/drawing/2014/main" id="{823C55A4-12A3-414A-BB4E-9908C67B20F3}"/>
              </a:ext>
            </a:extLst>
          </p:cNvPr>
          <p:cNvGrpSpPr/>
          <p:nvPr/>
        </p:nvGrpSpPr>
        <p:grpSpPr>
          <a:xfrm>
            <a:off x="7388392" y="1810867"/>
            <a:ext cx="628367" cy="539394"/>
            <a:chOff x="5355431" y="1331119"/>
            <a:chExt cx="1176338" cy="1012031"/>
          </a:xfrm>
          <a:solidFill>
            <a:schemeClr val="accent4"/>
          </a:solidFill>
        </p:grpSpPr>
        <p:sp>
          <p:nvSpPr>
            <p:cNvPr id="172" name="Freeform 50">
              <a:extLst>
                <a:ext uri="{FF2B5EF4-FFF2-40B4-BE49-F238E27FC236}">
                  <a16:creationId xmlns:a16="http://schemas.microsoft.com/office/drawing/2014/main" id="{FE6D81A1-4558-41C1-92E2-543A95BE150D}"/>
                </a:ext>
              </a:extLst>
            </p:cNvPr>
            <p:cNvSpPr/>
            <p:nvPr/>
          </p:nvSpPr>
          <p:spPr>
            <a:xfrm>
              <a:off x="5355431" y="1331119"/>
              <a:ext cx="833438" cy="397669"/>
            </a:xfrm>
            <a:custGeom>
              <a:avLst/>
              <a:gdLst>
                <a:gd name="connsiteX0" fmla="*/ 0 w 833438"/>
                <a:gd name="connsiteY0" fmla="*/ 223837 h 397669"/>
                <a:gd name="connsiteX1" fmla="*/ 90488 w 833438"/>
                <a:gd name="connsiteY1" fmla="*/ 276225 h 397669"/>
                <a:gd name="connsiteX2" fmla="*/ 154782 w 833438"/>
                <a:gd name="connsiteY2" fmla="*/ 271462 h 397669"/>
                <a:gd name="connsiteX3" fmla="*/ 290513 w 833438"/>
                <a:gd name="connsiteY3" fmla="*/ 292894 h 397669"/>
                <a:gd name="connsiteX4" fmla="*/ 309563 w 833438"/>
                <a:gd name="connsiteY4" fmla="*/ 288131 h 397669"/>
                <a:gd name="connsiteX5" fmla="*/ 335757 w 833438"/>
                <a:gd name="connsiteY5" fmla="*/ 328612 h 397669"/>
                <a:gd name="connsiteX6" fmla="*/ 369094 w 833438"/>
                <a:gd name="connsiteY6" fmla="*/ 321469 h 397669"/>
                <a:gd name="connsiteX7" fmla="*/ 352425 w 833438"/>
                <a:gd name="connsiteY7" fmla="*/ 354806 h 397669"/>
                <a:gd name="connsiteX8" fmla="*/ 381000 w 833438"/>
                <a:gd name="connsiteY8" fmla="*/ 397669 h 397669"/>
                <a:gd name="connsiteX9" fmla="*/ 402432 w 833438"/>
                <a:gd name="connsiteY9" fmla="*/ 376237 h 397669"/>
                <a:gd name="connsiteX10" fmla="*/ 423863 w 833438"/>
                <a:gd name="connsiteY10" fmla="*/ 342900 h 397669"/>
                <a:gd name="connsiteX11" fmla="*/ 447675 w 833438"/>
                <a:gd name="connsiteY11" fmla="*/ 304800 h 397669"/>
                <a:gd name="connsiteX12" fmla="*/ 452438 w 833438"/>
                <a:gd name="connsiteY12" fmla="*/ 273844 h 397669"/>
                <a:gd name="connsiteX13" fmla="*/ 452438 w 833438"/>
                <a:gd name="connsiteY13" fmla="*/ 273844 h 397669"/>
                <a:gd name="connsiteX14" fmla="*/ 469107 w 833438"/>
                <a:gd name="connsiteY14" fmla="*/ 278606 h 397669"/>
                <a:gd name="connsiteX15" fmla="*/ 471488 w 833438"/>
                <a:gd name="connsiteY15" fmla="*/ 290512 h 397669"/>
                <a:gd name="connsiteX16" fmla="*/ 476250 w 833438"/>
                <a:gd name="connsiteY16" fmla="*/ 297656 h 397669"/>
                <a:gd name="connsiteX17" fmla="*/ 490538 w 833438"/>
                <a:gd name="connsiteY17" fmla="*/ 269081 h 397669"/>
                <a:gd name="connsiteX18" fmla="*/ 514350 w 833438"/>
                <a:gd name="connsiteY18" fmla="*/ 264319 h 397669"/>
                <a:gd name="connsiteX19" fmla="*/ 507207 w 833438"/>
                <a:gd name="connsiteY19" fmla="*/ 280987 h 397669"/>
                <a:gd name="connsiteX20" fmla="*/ 502444 w 833438"/>
                <a:gd name="connsiteY20" fmla="*/ 297656 h 397669"/>
                <a:gd name="connsiteX21" fmla="*/ 514350 w 833438"/>
                <a:gd name="connsiteY21" fmla="*/ 307181 h 397669"/>
                <a:gd name="connsiteX22" fmla="*/ 547688 w 833438"/>
                <a:gd name="connsiteY22" fmla="*/ 264319 h 397669"/>
                <a:gd name="connsiteX23" fmla="*/ 554832 w 833438"/>
                <a:gd name="connsiteY23" fmla="*/ 245269 h 397669"/>
                <a:gd name="connsiteX24" fmla="*/ 566738 w 833438"/>
                <a:gd name="connsiteY24" fmla="*/ 238125 h 397669"/>
                <a:gd name="connsiteX25" fmla="*/ 592932 w 833438"/>
                <a:gd name="connsiteY25" fmla="*/ 230981 h 397669"/>
                <a:gd name="connsiteX26" fmla="*/ 626269 w 833438"/>
                <a:gd name="connsiteY26" fmla="*/ 192881 h 397669"/>
                <a:gd name="connsiteX27" fmla="*/ 671513 w 833438"/>
                <a:gd name="connsiteY27" fmla="*/ 183356 h 397669"/>
                <a:gd name="connsiteX28" fmla="*/ 716757 w 833438"/>
                <a:gd name="connsiteY28" fmla="*/ 185737 h 397669"/>
                <a:gd name="connsiteX29" fmla="*/ 738188 w 833438"/>
                <a:gd name="connsiteY29" fmla="*/ 204787 h 397669"/>
                <a:gd name="connsiteX30" fmla="*/ 762000 w 833438"/>
                <a:gd name="connsiteY30" fmla="*/ 204787 h 397669"/>
                <a:gd name="connsiteX31" fmla="*/ 762000 w 833438"/>
                <a:gd name="connsiteY31" fmla="*/ 176212 h 397669"/>
                <a:gd name="connsiteX32" fmla="*/ 781050 w 833438"/>
                <a:gd name="connsiteY32" fmla="*/ 169069 h 397669"/>
                <a:gd name="connsiteX33" fmla="*/ 823913 w 833438"/>
                <a:gd name="connsiteY33" fmla="*/ 183356 h 397669"/>
                <a:gd name="connsiteX34" fmla="*/ 833438 w 833438"/>
                <a:gd name="connsiteY34" fmla="*/ 161925 h 397669"/>
                <a:gd name="connsiteX35" fmla="*/ 828675 w 833438"/>
                <a:gd name="connsiteY35" fmla="*/ 138112 h 397669"/>
                <a:gd name="connsiteX36" fmla="*/ 807244 w 833438"/>
                <a:gd name="connsiteY36" fmla="*/ 138112 h 397669"/>
                <a:gd name="connsiteX37" fmla="*/ 802482 w 833438"/>
                <a:gd name="connsiteY37" fmla="*/ 130969 h 397669"/>
                <a:gd name="connsiteX38" fmla="*/ 795338 w 833438"/>
                <a:gd name="connsiteY38" fmla="*/ 109537 h 397669"/>
                <a:gd name="connsiteX39" fmla="*/ 764382 w 833438"/>
                <a:gd name="connsiteY39" fmla="*/ 102394 h 397669"/>
                <a:gd name="connsiteX40" fmla="*/ 745332 w 833438"/>
                <a:gd name="connsiteY40" fmla="*/ 119062 h 397669"/>
                <a:gd name="connsiteX41" fmla="*/ 723900 w 833438"/>
                <a:gd name="connsiteY41" fmla="*/ 126206 h 397669"/>
                <a:gd name="connsiteX42" fmla="*/ 695325 w 833438"/>
                <a:gd name="connsiteY42" fmla="*/ 128587 h 397669"/>
                <a:gd name="connsiteX43" fmla="*/ 666750 w 833438"/>
                <a:gd name="connsiteY43" fmla="*/ 116681 h 397669"/>
                <a:gd name="connsiteX44" fmla="*/ 681038 w 833438"/>
                <a:gd name="connsiteY44" fmla="*/ 80962 h 397669"/>
                <a:gd name="connsiteX45" fmla="*/ 683419 w 833438"/>
                <a:gd name="connsiteY45" fmla="*/ 59531 h 397669"/>
                <a:gd name="connsiteX46" fmla="*/ 671513 w 833438"/>
                <a:gd name="connsiteY46" fmla="*/ 57150 h 397669"/>
                <a:gd name="connsiteX47" fmla="*/ 647700 w 833438"/>
                <a:gd name="connsiteY47" fmla="*/ 69056 h 397669"/>
                <a:gd name="connsiteX48" fmla="*/ 628650 w 833438"/>
                <a:gd name="connsiteY48" fmla="*/ 95250 h 397669"/>
                <a:gd name="connsiteX49" fmla="*/ 581025 w 833438"/>
                <a:gd name="connsiteY49" fmla="*/ 102394 h 397669"/>
                <a:gd name="connsiteX50" fmla="*/ 533400 w 833438"/>
                <a:gd name="connsiteY50" fmla="*/ 119062 h 397669"/>
                <a:gd name="connsiteX51" fmla="*/ 502444 w 833438"/>
                <a:gd name="connsiteY51" fmla="*/ 140494 h 397669"/>
                <a:gd name="connsiteX52" fmla="*/ 492919 w 833438"/>
                <a:gd name="connsiteY52" fmla="*/ 164306 h 397669"/>
                <a:gd name="connsiteX53" fmla="*/ 478632 w 833438"/>
                <a:gd name="connsiteY53" fmla="*/ 166687 h 397669"/>
                <a:gd name="connsiteX54" fmla="*/ 442913 w 833438"/>
                <a:gd name="connsiteY54" fmla="*/ 159544 h 397669"/>
                <a:gd name="connsiteX55" fmla="*/ 388144 w 833438"/>
                <a:gd name="connsiteY55" fmla="*/ 159544 h 397669"/>
                <a:gd name="connsiteX56" fmla="*/ 350044 w 833438"/>
                <a:gd name="connsiteY56" fmla="*/ 119062 h 397669"/>
                <a:gd name="connsiteX57" fmla="*/ 326232 w 833438"/>
                <a:gd name="connsiteY57" fmla="*/ 111919 h 397669"/>
                <a:gd name="connsiteX58" fmla="*/ 288132 w 833438"/>
                <a:gd name="connsiteY58" fmla="*/ 114300 h 397669"/>
                <a:gd name="connsiteX59" fmla="*/ 259557 w 833438"/>
                <a:gd name="connsiteY59" fmla="*/ 116681 h 397669"/>
                <a:gd name="connsiteX60" fmla="*/ 250032 w 833438"/>
                <a:gd name="connsiteY60" fmla="*/ 128587 h 397669"/>
                <a:gd name="connsiteX61" fmla="*/ 238125 w 833438"/>
                <a:gd name="connsiteY61" fmla="*/ 121444 h 397669"/>
                <a:gd name="connsiteX62" fmla="*/ 235744 w 833438"/>
                <a:gd name="connsiteY62" fmla="*/ 76200 h 397669"/>
                <a:gd name="connsiteX63" fmla="*/ 252413 w 833438"/>
                <a:gd name="connsiteY63" fmla="*/ 47625 h 397669"/>
                <a:gd name="connsiteX64" fmla="*/ 285750 w 833438"/>
                <a:gd name="connsiteY64" fmla="*/ 40481 h 397669"/>
                <a:gd name="connsiteX65" fmla="*/ 280988 w 833438"/>
                <a:gd name="connsiteY65" fmla="*/ 21431 h 397669"/>
                <a:gd name="connsiteX66" fmla="*/ 304800 w 833438"/>
                <a:gd name="connsiteY66" fmla="*/ 2381 h 397669"/>
                <a:gd name="connsiteX67" fmla="*/ 273844 w 833438"/>
                <a:gd name="connsiteY67" fmla="*/ 0 h 397669"/>
                <a:gd name="connsiteX68" fmla="*/ 254794 w 833438"/>
                <a:gd name="connsiteY68" fmla="*/ 21431 h 397669"/>
                <a:gd name="connsiteX69" fmla="*/ 207169 w 833438"/>
                <a:gd name="connsiteY69" fmla="*/ 26194 h 397669"/>
                <a:gd name="connsiteX70" fmla="*/ 176213 w 833438"/>
                <a:gd name="connsiteY70" fmla="*/ 54769 h 397669"/>
                <a:gd name="connsiteX71" fmla="*/ 166688 w 833438"/>
                <a:gd name="connsiteY71" fmla="*/ 88106 h 397669"/>
                <a:gd name="connsiteX72" fmla="*/ 147638 w 833438"/>
                <a:gd name="connsiteY72" fmla="*/ 109537 h 397669"/>
                <a:gd name="connsiteX73" fmla="*/ 121444 w 833438"/>
                <a:gd name="connsiteY73" fmla="*/ 116681 h 397669"/>
                <a:gd name="connsiteX74" fmla="*/ 71438 w 833438"/>
                <a:gd name="connsiteY74" fmla="*/ 159544 h 397669"/>
                <a:gd name="connsiteX75" fmla="*/ 47625 w 833438"/>
                <a:gd name="connsiteY75" fmla="*/ 161925 h 397669"/>
                <a:gd name="connsiteX76" fmla="*/ 0 w 833438"/>
                <a:gd name="connsiteY76" fmla="*/ 223837 h 397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33438" h="397669">
                  <a:moveTo>
                    <a:pt x="0" y="223837"/>
                  </a:moveTo>
                  <a:lnTo>
                    <a:pt x="90488" y="276225"/>
                  </a:lnTo>
                  <a:lnTo>
                    <a:pt x="154782" y="271462"/>
                  </a:lnTo>
                  <a:lnTo>
                    <a:pt x="290513" y="292894"/>
                  </a:lnTo>
                  <a:lnTo>
                    <a:pt x="309563" y="288131"/>
                  </a:lnTo>
                  <a:lnTo>
                    <a:pt x="335757" y="328612"/>
                  </a:lnTo>
                  <a:lnTo>
                    <a:pt x="369094" y="321469"/>
                  </a:lnTo>
                  <a:lnTo>
                    <a:pt x="352425" y="354806"/>
                  </a:lnTo>
                  <a:lnTo>
                    <a:pt x="381000" y="397669"/>
                  </a:lnTo>
                  <a:lnTo>
                    <a:pt x="402432" y="376237"/>
                  </a:lnTo>
                  <a:lnTo>
                    <a:pt x="423863" y="342900"/>
                  </a:lnTo>
                  <a:lnTo>
                    <a:pt x="447675" y="304800"/>
                  </a:lnTo>
                  <a:lnTo>
                    <a:pt x="452438" y="273844"/>
                  </a:lnTo>
                  <a:lnTo>
                    <a:pt x="452438" y="273844"/>
                  </a:lnTo>
                  <a:lnTo>
                    <a:pt x="469107" y="278606"/>
                  </a:lnTo>
                  <a:lnTo>
                    <a:pt x="471488" y="290512"/>
                  </a:lnTo>
                  <a:lnTo>
                    <a:pt x="476250" y="297656"/>
                  </a:lnTo>
                  <a:lnTo>
                    <a:pt x="490538" y="269081"/>
                  </a:lnTo>
                  <a:lnTo>
                    <a:pt x="514350" y="264319"/>
                  </a:lnTo>
                  <a:lnTo>
                    <a:pt x="507207" y="280987"/>
                  </a:lnTo>
                  <a:lnTo>
                    <a:pt x="502444" y="297656"/>
                  </a:lnTo>
                  <a:lnTo>
                    <a:pt x="514350" y="307181"/>
                  </a:lnTo>
                  <a:lnTo>
                    <a:pt x="547688" y="264319"/>
                  </a:lnTo>
                  <a:lnTo>
                    <a:pt x="554832" y="245269"/>
                  </a:lnTo>
                  <a:lnTo>
                    <a:pt x="566738" y="238125"/>
                  </a:lnTo>
                  <a:lnTo>
                    <a:pt x="592932" y="230981"/>
                  </a:lnTo>
                  <a:lnTo>
                    <a:pt x="626269" y="192881"/>
                  </a:lnTo>
                  <a:lnTo>
                    <a:pt x="671513" y="183356"/>
                  </a:lnTo>
                  <a:lnTo>
                    <a:pt x="716757" y="185737"/>
                  </a:lnTo>
                  <a:lnTo>
                    <a:pt x="738188" y="204787"/>
                  </a:lnTo>
                  <a:lnTo>
                    <a:pt x="762000" y="204787"/>
                  </a:lnTo>
                  <a:lnTo>
                    <a:pt x="762000" y="176212"/>
                  </a:lnTo>
                  <a:lnTo>
                    <a:pt x="781050" y="169069"/>
                  </a:lnTo>
                  <a:lnTo>
                    <a:pt x="823913" y="183356"/>
                  </a:lnTo>
                  <a:lnTo>
                    <a:pt x="833438" y="161925"/>
                  </a:lnTo>
                  <a:lnTo>
                    <a:pt x="828675" y="138112"/>
                  </a:lnTo>
                  <a:lnTo>
                    <a:pt x="807244" y="138112"/>
                  </a:lnTo>
                  <a:lnTo>
                    <a:pt x="802482" y="130969"/>
                  </a:lnTo>
                  <a:lnTo>
                    <a:pt x="795338" y="109537"/>
                  </a:lnTo>
                  <a:lnTo>
                    <a:pt x="764382" y="102394"/>
                  </a:lnTo>
                  <a:lnTo>
                    <a:pt x="745332" y="119062"/>
                  </a:lnTo>
                  <a:lnTo>
                    <a:pt x="723900" y="126206"/>
                  </a:lnTo>
                  <a:lnTo>
                    <a:pt x="695325" y="128587"/>
                  </a:lnTo>
                  <a:lnTo>
                    <a:pt x="666750" y="116681"/>
                  </a:lnTo>
                  <a:lnTo>
                    <a:pt x="681038" y="80962"/>
                  </a:lnTo>
                  <a:lnTo>
                    <a:pt x="683419" y="59531"/>
                  </a:lnTo>
                  <a:lnTo>
                    <a:pt x="671513" y="57150"/>
                  </a:lnTo>
                  <a:lnTo>
                    <a:pt x="647700" y="69056"/>
                  </a:lnTo>
                  <a:lnTo>
                    <a:pt x="628650" y="95250"/>
                  </a:lnTo>
                  <a:lnTo>
                    <a:pt x="581025" y="102394"/>
                  </a:lnTo>
                  <a:lnTo>
                    <a:pt x="533400" y="119062"/>
                  </a:lnTo>
                  <a:lnTo>
                    <a:pt x="502444" y="140494"/>
                  </a:lnTo>
                  <a:lnTo>
                    <a:pt x="492919" y="164306"/>
                  </a:lnTo>
                  <a:lnTo>
                    <a:pt x="478632" y="166687"/>
                  </a:lnTo>
                  <a:lnTo>
                    <a:pt x="442913" y="159544"/>
                  </a:lnTo>
                  <a:lnTo>
                    <a:pt x="388144" y="159544"/>
                  </a:lnTo>
                  <a:lnTo>
                    <a:pt x="350044" y="119062"/>
                  </a:lnTo>
                  <a:lnTo>
                    <a:pt x="326232" y="111919"/>
                  </a:lnTo>
                  <a:lnTo>
                    <a:pt x="288132" y="114300"/>
                  </a:lnTo>
                  <a:lnTo>
                    <a:pt x="259557" y="116681"/>
                  </a:lnTo>
                  <a:lnTo>
                    <a:pt x="250032" y="128587"/>
                  </a:lnTo>
                  <a:lnTo>
                    <a:pt x="238125" y="121444"/>
                  </a:lnTo>
                  <a:lnTo>
                    <a:pt x="235744" y="76200"/>
                  </a:lnTo>
                  <a:lnTo>
                    <a:pt x="252413" y="47625"/>
                  </a:lnTo>
                  <a:lnTo>
                    <a:pt x="285750" y="40481"/>
                  </a:lnTo>
                  <a:lnTo>
                    <a:pt x="280988" y="21431"/>
                  </a:lnTo>
                  <a:lnTo>
                    <a:pt x="304800" y="2381"/>
                  </a:lnTo>
                  <a:lnTo>
                    <a:pt x="273844" y="0"/>
                  </a:lnTo>
                  <a:lnTo>
                    <a:pt x="254794" y="21431"/>
                  </a:lnTo>
                  <a:lnTo>
                    <a:pt x="207169" y="26194"/>
                  </a:lnTo>
                  <a:lnTo>
                    <a:pt x="176213" y="54769"/>
                  </a:lnTo>
                  <a:lnTo>
                    <a:pt x="166688" y="88106"/>
                  </a:lnTo>
                  <a:lnTo>
                    <a:pt x="147638" y="109537"/>
                  </a:lnTo>
                  <a:lnTo>
                    <a:pt x="121444" y="116681"/>
                  </a:lnTo>
                  <a:lnTo>
                    <a:pt x="71438" y="159544"/>
                  </a:lnTo>
                  <a:lnTo>
                    <a:pt x="47625" y="161925"/>
                  </a:lnTo>
                  <a:lnTo>
                    <a:pt x="0" y="223837"/>
                  </a:ln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73" name="Freeform 51">
              <a:extLst>
                <a:ext uri="{FF2B5EF4-FFF2-40B4-BE49-F238E27FC236}">
                  <a16:creationId xmlns:a16="http://schemas.microsoft.com/office/drawing/2014/main" id="{D3531C28-13EC-414D-AB20-39BC5641CF6F}"/>
                </a:ext>
              </a:extLst>
            </p:cNvPr>
            <p:cNvSpPr/>
            <p:nvPr/>
          </p:nvSpPr>
          <p:spPr>
            <a:xfrm>
              <a:off x="5938838" y="1557338"/>
              <a:ext cx="592931" cy="785812"/>
            </a:xfrm>
            <a:custGeom>
              <a:avLst/>
              <a:gdLst>
                <a:gd name="connsiteX0" fmla="*/ 78581 w 592931"/>
                <a:gd name="connsiteY0" fmla="*/ 130968 h 785812"/>
                <a:gd name="connsiteX1" fmla="*/ 30956 w 592931"/>
                <a:gd name="connsiteY1" fmla="*/ 190500 h 785812"/>
                <a:gd name="connsiteX2" fmla="*/ 21431 w 592931"/>
                <a:gd name="connsiteY2" fmla="*/ 219075 h 785812"/>
                <a:gd name="connsiteX3" fmla="*/ 9525 w 592931"/>
                <a:gd name="connsiteY3" fmla="*/ 261937 h 785812"/>
                <a:gd name="connsiteX4" fmla="*/ 16668 w 592931"/>
                <a:gd name="connsiteY4" fmla="*/ 292893 h 785812"/>
                <a:gd name="connsiteX5" fmla="*/ 0 w 592931"/>
                <a:gd name="connsiteY5" fmla="*/ 342900 h 785812"/>
                <a:gd name="connsiteX6" fmla="*/ 0 w 592931"/>
                <a:gd name="connsiteY6" fmla="*/ 359568 h 785812"/>
                <a:gd name="connsiteX7" fmla="*/ 16668 w 592931"/>
                <a:gd name="connsiteY7" fmla="*/ 390525 h 785812"/>
                <a:gd name="connsiteX8" fmla="*/ 7143 w 592931"/>
                <a:gd name="connsiteY8" fmla="*/ 431006 h 785812"/>
                <a:gd name="connsiteX9" fmla="*/ 33337 w 592931"/>
                <a:gd name="connsiteY9" fmla="*/ 459581 h 785812"/>
                <a:gd name="connsiteX10" fmla="*/ 52387 w 592931"/>
                <a:gd name="connsiteY10" fmla="*/ 488156 h 785812"/>
                <a:gd name="connsiteX11" fmla="*/ 66675 w 592931"/>
                <a:gd name="connsiteY11" fmla="*/ 521493 h 785812"/>
                <a:gd name="connsiteX12" fmla="*/ 71437 w 592931"/>
                <a:gd name="connsiteY12" fmla="*/ 561975 h 785812"/>
                <a:gd name="connsiteX13" fmla="*/ 78581 w 592931"/>
                <a:gd name="connsiteY13" fmla="*/ 628650 h 785812"/>
                <a:gd name="connsiteX14" fmla="*/ 38100 w 592931"/>
                <a:gd name="connsiteY14" fmla="*/ 785812 h 785812"/>
                <a:gd name="connsiteX15" fmla="*/ 61912 w 592931"/>
                <a:gd name="connsiteY15" fmla="*/ 785812 h 785812"/>
                <a:gd name="connsiteX16" fmla="*/ 304800 w 592931"/>
                <a:gd name="connsiteY16" fmla="*/ 731043 h 785812"/>
                <a:gd name="connsiteX17" fmla="*/ 311943 w 592931"/>
                <a:gd name="connsiteY17" fmla="*/ 752475 h 785812"/>
                <a:gd name="connsiteX18" fmla="*/ 504825 w 592931"/>
                <a:gd name="connsiteY18" fmla="*/ 697706 h 785812"/>
                <a:gd name="connsiteX19" fmla="*/ 523875 w 592931"/>
                <a:gd name="connsiteY19" fmla="*/ 673893 h 785812"/>
                <a:gd name="connsiteX20" fmla="*/ 535781 w 592931"/>
                <a:gd name="connsiteY20" fmla="*/ 635793 h 785812"/>
                <a:gd name="connsiteX21" fmla="*/ 519112 w 592931"/>
                <a:gd name="connsiteY21" fmla="*/ 611981 h 785812"/>
                <a:gd name="connsiteX22" fmla="*/ 535781 w 592931"/>
                <a:gd name="connsiteY22" fmla="*/ 583406 h 785812"/>
                <a:gd name="connsiteX23" fmla="*/ 578643 w 592931"/>
                <a:gd name="connsiteY23" fmla="*/ 540543 h 785812"/>
                <a:gd name="connsiteX24" fmla="*/ 592931 w 592931"/>
                <a:gd name="connsiteY24" fmla="*/ 495300 h 785812"/>
                <a:gd name="connsiteX25" fmla="*/ 585787 w 592931"/>
                <a:gd name="connsiteY25" fmla="*/ 423862 h 785812"/>
                <a:gd name="connsiteX26" fmla="*/ 554831 w 592931"/>
                <a:gd name="connsiteY26" fmla="*/ 357187 h 785812"/>
                <a:gd name="connsiteX27" fmla="*/ 531018 w 592931"/>
                <a:gd name="connsiteY27" fmla="*/ 292893 h 785812"/>
                <a:gd name="connsiteX28" fmla="*/ 500062 w 592931"/>
                <a:gd name="connsiteY28" fmla="*/ 271462 h 785812"/>
                <a:gd name="connsiteX29" fmla="*/ 452437 w 592931"/>
                <a:gd name="connsiteY29" fmla="*/ 271462 h 785812"/>
                <a:gd name="connsiteX30" fmla="*/ 416718 w 592931"/>
                <a:gd name="connsiteY30" fmla="*/ 330993 h 785812"/>
                <a:gd name="connsiteX31" fmla="*/ 404812 w 592931"/>
                <a:gd name="connsiteY31" fmla="*/ 350043 h 785812"/>
                <a:gd name="connsiteX32" fmla="*/ 404812 w 592931"/>
                <a:gd name="connsiteY32" fmla="*/ 350043 h 785812"/>
                <a:gd name="connsiteX33" fmla="*/ 364331 w 592931"/>
                <a:gd name="connsiteY33" fmla="*/ 342900 h 785812"/>
                <a:gd name="connsiteX34" fmla="*/ 366712 w 592931"/>
                <a:gd name="connsiteY34" fmla="*/ 311943 h 785812"/>
                <a:gd name="connsiteX35" fmla="*/ 376237 w 592931"/>
                <a:gd name="connsiteY35" fmla="*/ 290512 h 785812"/>
                <a:gd name="connsiteX36" fmla="*/ 388143 w 592931"/>
                <a:gd name="connsiteY36" fmla="*/ 269081 h 785812"/>
                <a:gd name="connsiteX37" fmla="*/ 395287 w 592931"/>
                <a:gd name="connsiteY37" fmla="*/ 252412 h 785812"/>
                <a:gd name="connsiteX38" fmla="*/ 411956 w 592931"/>
                <a:gd name="connsiteY38" fmla="*/ 202406 h 785812"/>
                <a:gd name="connsiteX39" fmla="*/ 400050 w 592931"/>
                <a:gd name="connsiteY39" fmla="*/ 123825 h 785812"/>
                <a:gd name="connsiteX40" fmla="*/ 371475 w 592931"/>
                <a:gd name="connsiteY40" fmla="*/ 100012 h 785812"/>
                <a:gd name="connsiteX41" fmla="*/ 373856 w 592931"/>
                <a:gd name="connsiteY41" fmla="*/ 88106 h 785812"/>
                <a:gd name="connsiteX42" fmla="*/ 381000 w 592931"/>
                <a:gd name="connsiteY42" fmla="*/ 71437 h 785812"/>
                <a:gd name="connsiteX43" fmla="*/ 376237 w 592931"/>
                <a:gd name="connsiteY43" fmla="*/ 59531 h 785812"/>
                <a:gd name="connsiteX44" fmla="*/ 340518 w 592931"/>
                <a:gd name="connsiteY44" fmla="*/ 52387 h 785812"/>
                <a:gd name="connsiteX45" fmla="*/ 321468 w 592931"/>
                <a:gd name="connsiteY45" fmla="*/ 42862 h 785812"/>
                <a:gd name="connsiteX46" fmla="*/ 311943 w 592931"/>
                <a:gd name="connsiteY46" fmla="*/ 30956 h 785812"/>
                <a:gd name="connsiteX47" fmla="*/ 283368 w 592931"/>
                <a:gd name="connsiteY47" fmla="*/ 35718 h 785812"/>
                <a:gd name="connsiteX48" fmla="*/ 261937 w 592931"/>
                <a:gd name="connsiteY48" fmla="*/ 28575 h 785812"/>
                <a:gd name="connsiteX49" fmla="*/ 238125 w 592931"/>
                <a:gd name="connsiteY49" fmla="*/ 14287 h 785812"/>
                <a:gd name="connsiteX50" fmla="*/ 211931 w 592931"/>
                <a:gd name="connsiteY50" fmla="*/ 21431 h 785812"/>
                <a:gd name="connsiteX51" fmla="*/ 197643 w 592931"/>
                <a:gd name="connsiteY51" fmla="*/ 19050 h 785812"/>
                <a:gd name="connsiteX52" fmla="*/ 169068 w 592931"/>
                <a:gd name="connsiteY52" fmla="*/ 0 h 785812"/>
                <a:gd name="connsiteX53" fmla="*/ 142875 w 592931"/>
                <a:gd name="connsiteY53" fmla="*/ 30956 h 785812"/>
                <a:gd name="connsiteX54" fmla="*/ 135731 w 592931"/>
                <a:gd name="connsiteY54" fmla="*/ 66675 h 785812"/>
                <a:gd name="connsiteX55" fmla="*/ 135731 w 592931"/>
                <a:gd name="connsiteY55" fmla="*/ 71437 h 785812"/>
                <a:gd name="connsiteX56" fmla="*/ 154781 w 592931"/>
                <a:gd name="connsiteY56" fmla="*/ 76200 h 785812"/>
                <a:gd name="connsiteX57" fmla="*/ 133350 w 592931"/>
                <a:gd name="connsiteY57" fmla="*/ 90487 h 785812"/>
                <a:gd name="connsiteX58" fmla="*/ 78581 w 592931"/>
                <a:gd name="connsiteY58" fmla="*/ 130968 h 78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92931" h="785812">
                  <a:moveTo>
                    <a:pt x="78581" y="130968"/>
                  </a:moveTo>
                  <a:lnTo>
                    <a:pt x="30956" y="190500"/>
                  </a:lnTo>
                  <a:lnTo>
                    <a:pt x="21431" y="219075"/>
                  </a:lnTo>
                  <a:lnTo>
                    <a:pt x="9525" y="261937"/>
                  </a:lnTo>
                  <a:lnTo>
                    <a:pt x="16668" y="292893"/>
                  </a:lnTo>
                  <a:lnTo>
                    <a:pt x="0" y="342900"/>
                  </a:lnTo>
                  <a:lnTo>
                    <a:pt x="0" y="359568"/>
                  </a:lnTo>
                  <a:lnTo>
                    <a:pt x="16668" y="390525"/>
                  </a:lnTo>
                  <a:lnTo>
                    <a:pt x="7143" y="431006"/>
                  </a:lnTo>
                  <a:lnTo>
                    <a:pt x="33337" y="459581"/>
                  </a:lnTo>
                  <a:lnTo>
                    <a:pt x="52387" y="488156"/>
                  </a:lnTo>
                  <a:lnTo>
                    <a:pt x="66675" y="521493"/>
                  </a:lnTo>
                  <a:lnTo>
                    <a:pt x="71437" y="561975"/>
                  </a:lnTo>
                  <a:lnTo>
                    <a:pt x="78581" y="628650"/>
                  </a:lnTo>
                  <a:lnTo>
                    <a:pt x="38100" y="785812"/>
                  </a:lnTo>
                  <a:lnTo>
                    <a:pt x="61912" y="785812"/>
                  </a:lnTo>
                  <a:lnTo>
                    <a:pt x="304800" y="731043"/>
                  </a:lnTo>
                  <a:lnTo>
                    <a:pt x="311943" y="752475"/>
                  </a:lnTo>
                  <a:lnTo>
                    <a:pt x="504825" y="697706"/>
                  </a:lnTo>
                  <a:lnTo>
                    <a:pt x="523875" y="673893"/>
                  </a:lnTo>
                  <a:lnTo>
                    <a:pt x="535781" y="635793"/>
                  </a:lnTo>
                  <a:lnTo>
                    <a:pt x="519112" y="611981"/>
                  </a:lnTo>
                  <a:lnTo>
                    <a:pt x="535781" y="583406"/>
                  </a:lnTo>
                  <a:lnTo>
                    <a:pt x="578643" y="540543"/>
                  </a:lnTo>
                  <a:lnTo>
                    <a:pt x="592931" y="495300"/>
                  </a:lnTo>
                  <a:lnTo>
                    <a:pt x="585787" y="423862"/>
                  </a:lnTo>
                  <a:lnTo>
                    <a:pt x="554831" y="357187"/>
                  </a:lnTo>
                  <a:lnTo>
                    <a:pt x="531018" y="292893"/>
                  </a:lnTo>
                  <a:lnTo>
                    <a:pt x="500062" y="271462"/>
                  </a:lnTo>
                  <a:lnTo>
                    <a:pt x="452437" y="271462"/>
                  </a:lnTo>
                  <a:lnTo>
                    <a:pt x="416718" y="330993"/>
                  </a:lnTo>
                  <a:lnTo>
                    <a:pt x="404812" y="350043"/>
                  </a:lnTo>
                  <a:lnTo>
                    <a:pt x="404812" y="350043"/>
                  </a:lnTo>
                  <a:lnTo>
                    <a:pt x="364331" y="342900"/>
                  </a:lnTo>
                  <a:lnTo>
                    <a:pt x="366712" y="311943"/>
                  </a:lnTo>
                  <a:lnTo>
                    <a:pt x="376237" y="290512"/>
                  </a:lnTo>
                  <a:lnTo>
                    <a:pt x="388143" y="269081"/>
                  </a:lnTo>
                  <a:lnTo>
                    <a:pt x="395287" y="252412"/>
                  </a:lnTo>
                  <a:lnTo>
                    <a:pt x="411956" y="202406"/>
                  </a:lnTo>
                  <a:lnTo>
                    <a:pt x="400050" y="123825"/>
                  </a:lnTo>
                  <a:lnTo>
                    <a:pt x="371475" y="100012"/>
                  </a:lnTo>
                  <a:lnTo>
                    <a:pt x="373856" y="88106"/>
                  </a:lnTo>
                  <a:lnTo>
                    <a:pt x="381000" y="71437"/>
                  </a:lnTo>
                  <a:lnTo>
                    <a:pt x="376237" y="59531"/>
                  </a:lnTo>
                  <a:lnTo>
                    <a:pt x="340518" y="52387"/>
                  </a:lnTo>
                  <a:lnTo>
                    <a:pt x="321468" y="42862"/>
                  </a:lnTo>
                  <a:lnTo>
                    <a:pt x="311943" y="30956"/>
                  </a:lnTo>
                  <a:lnTo>
                    <a:pt x="283368" y="35718"/>
                  </a:lnTo>
                  <a:lnTo>
                    <a:pt x="261937" y="28575"/>
                  </a:lnTo>
                  <a:lnTo>
                    <a:pt x="238125" y="14287"/>
                  </a:lnTo>
                  <a:lnTo>
                    <a:pt x="211931" y="21431"/>
                  </a:lnTo>
                  <a:lnTo>
                    <a:pt x="197643" y="19050"/>
                  </a:lnTo>
                  <a:lnTo>
                    <a:pt x="169068" y="0"/>
                  </a:lnTo>
                  <a:lnTo>
                    <a:pt x="142875" y="30956"/>
                  </a:lnTo>
                  <a:lnTo>
                    <a:pt x="135731" y="66675"/>
                  </a:lnTo>
                  <a:lnTo>
                    <a:pt x="135731" y="71437"/>
                  </a:lnTo>
                  <a:lnTo>
                    <a:pt x="154781" y="76200"/>
                  </a:lnTo>
                  <a:lnTo>
                    <a:pt x="133350" y="90487"/>
                  </a:lnTo>
                  <a:lnTo>
                    <a:pt x="78581" y="130968"/>
                  </a:ln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dirty="0">
                <a:solidFill>
                  <a:schemeClr val="bg1"/>
                </a:solidFill>
                <a:ea typeface="ＭＳ Ｐゴシック" charset="-128"/>
              </a:endParaRPr>
            </a:p>
          </p:txBody>
        </p:sp>
      </p:grpSp>
      <p:grpSp>
        <p:nvGrpSpPr>
          <p:cNvPr id="165" name="Group 164">
            <a:extLst>
              <a:ext uri="{FF2B5EF4-FFF2-40B4-BE49-F238E27FC236}">
                <a16:creationId xmlns:a16="http://schemas.microsoft.com/office/drawing/2014/main" id="{673A5F7A-3D19-4CA6-BCAD-C37107B43281}"/>
              </a:ext>
            </a:extLst>
          </p:cNvPr>
          <p:cNvGrpSpPr/>
          <p:nvPr/>
        </p:nvGrpSpPr>
        <p:grpSpPr>
          <a:xfrm>
            <a:off x="8210102" y="1752485"/>
            <a:ext cx="637271" cy="442938"/>
            <a:chOff x="6893719" y="1221581"/>
            <a:chExt cx="1193006" cy="831057"/>
          </a:xfrm>
          <a:solidFill>
            <a:schemeClr val="accent4"/>
          </a:solidFill>
        </p:grpSpPr>
        <p:sp>
          <p:nvSpPr>
            <p:cNvPr id="170" name="Freeform 53">
              <a:extLst>
                <a:ext uri="{FF2B5EF4-FFF2-40B4-BE49-F238E27FC236}">
                  <a16:creationId xmlns:a16="http://schemas.microsoft.com/office/drawing/2014/main" id="{E272986D-C64E-4D7F-8DA4-558EF77C5E56}"/>
                </a:ext>
              </a:extLst>
            </p:cNvPr>
            <p:cNvSpPr/>
            <p:nvPr/>
          </p:nvSpPr>
          <p:spPr>
            <a:xfrm>
              <a:off x="6893719" y="1221581"/>
              <a:ext cx="978694" cy="831057"/>
            </a:xfrm>
            <a:custGeom>
              <a:avLst/>
              <a:gdLst>
                <a:gd name="connsiteX0" fmla="*/ 0 w 978694"/>
                <a:gd name="connsiteY0" fmla="*/ 831057 h 831057"/>
                <a:gd name="connsiteX1" fmla="*/ 657225 w 978694"/>
                <a:gd name="connsiteY1" fmla="*/ 647700 h 831057"/>
                <a:gd name="connsiteX2" fmla="*/ 709612 w 978694"/>
                <a:gd name="connsiteY2" fmla="*/ 673894 h 831057"/>
                <a:gd name="connsiteX3" fmla="*/ 769144 w 978694"/>
                <a:gd name="connsiteY3" fmla="*/ 733425 h 831057"/>
                <a:gd name="connsiteX4" fmla="*/ 821531 w 978694"/>
                <a:gd name="connsiteY4" fmla="*/ 733425 h 831057"/>
                <a:gd name="connsiteX5" fmla="*/ 866775 w 978694"/>
                <a:gd name="connsiteY5" fmla="*/ 747713 h 831057"/>
                <a:gd name="connsiteX6" fmla="*/ 909637 w 978694"/>
                <a:gd name="connsiteY6" fmla="*/ 745332 h 831057"/>
                <a:gd name="connsiteX7" fmla="*/ 942975 w 978694"/>
                <a:gd name="connsiteY7" fmla="*/ 757238 h 831057"/>
                <a:gd name="connsiteX8" fmla="*/ 962025 w 978694"/>
                <a:gd name="connsiteY8" fmla="*/ 747713 h 831057"/>
                <a:gd name="connsiteX9" fmla="*/ 978694 w 978694"/>
                <a:gd name="connsiteY9" fmla="*/ 690563 h 831057"/>
                <a:gd name="connsiteX10" fmla="*/ 919162 w 978694"/>
                <a:gd name="connsiteY10" fmla="*/ 581025 h 831057"/>
                <a:gd name="connsiteX11" fmla="*/ 912019 w 978694"/>
                <a:gd name="connsiteY11" fmla="*/ 507207 h 831057"/>
                <a:gd name="connsiteX12" fmla="*/ 895350 w 978694"/>
                <a:gd name="connsiteY12" fmla="*/ 471488 h 831057"/>
                <a:gd name="connsiteX13" fmla="*/ 890587 w 978694"/>
                <a:gd name="connsiteY13" fmla="*/ 383382 h 831057"/>
                <a:gd name="connsiteX14" fmla="*/ 833437 w 978694"/>
                <a:gd name="connsiteY14" fmla="*/ 204788 h 831057"/>
                <a:gd name="connsiteX15" fmla="*/ 800100 w 978694"/>
                <a:gd name="connsiteY15" fmla="*/ 176213 h 831057"/>
                <a:gd name="connsiteX16" fmla="*/ 769144 w 978694"/>
                <a:gd name="connsiteY16" fmla="*/ 85725 h 831057"/>
                <a:gd name="connsiteX17" fmla="*/ 757237 w 978694"/>
                <a:gd name="connsiteY17" fmla="*/ 50007 h 831057"/>
                <a:gd name="connsiteX18" fmla="*/ 740569 w 978694"/>
                <a:gd name="connsiteY18" fmla="*/ 0 h 831057"/>
                <a:gd name="connsiteX19" fmla="*/ 528637 w 978694"/>
                <a:gd name="connsiteY19" fmla="*/ 83344 h 831057"/>
                <a:gd name="connsiteX20" fmla="*/ 485775 w 978694"/>
                <a:gd name="connsiteY20" fmla="*/ 123825 h 831057"/>
                <a:gd name="connsiteX21" fmla="*/ 471487 w 978694"/>
                <a:gd name="connsiteY21" fmla="*/ 178594 h 831057"/>
                <a:gd name="connsiteX22" fmla="*/ 471487 w 978694"/>
                <a:gd name="connsiteY22" fmla="*/ 221457 h 831057"/>
                <a:gd name="connsiteX23" fmla="*/ 461962 w 978694"/>
                <a:gd name="connsiteY23" fmla="*/ 242888 h 831057"/>
                <a:gd name="connsiteX24" fmla="*/ 421481 w 978694"/>
                <a:gd name="connsiteY24" fmla="*/ 278607 h 831057"/>
                <a:gd name="connsiteX25" fmla="*/ 411956 w 978694"/>
                <a:gd name="connsiteY25" fmla="*/ 302419 h 831057"/>
                <a:gd name="connsiteX26" fmla="*/ 411956 w 978694"/>
                <a:gd name="connsiteY26" fmla="*/ 302419 h 831057"/>
                <a:gd name="connsiteX27" fmla="*/ 435769 w 978694"/>
                <a:gd name="connsiteY27" fmla="*/ 307182 h 831057"/>
                <a:gd name="connsiteX28" fmla="*/ 457200 w 978694"/>
                <a:gd name="connsiteY28" fmla="*/ 326232 h 831057"/>
                <a:gd name="connsiteX29" fmla="*/ 435769 w 978694"/>
                <a:gd name="connsiteY29" fmla="*/ 369094 h 831057"/>
                <a:gd name="connsiteX30" fmla="*/ 466725 w 978694"/>
                <a:gd name="connsiteY30" fmla="*/ 400050 h 831057"/>
                <a:gd name="connsiteX31" fmla="*/ 461962 w 978694"/>
                <a:gd name="connsiteY31" fmla="*/ 431007 h 831057"/>
                <a:gd name="connsiteX32" fmla="*/ 426244 w 978694"/>
                <a:gd name="connsiteY32" fmla="*/ 433388 h 831057"/>
                <a:gd name="connsiteX33" fmla="*/ 373856 w 978694"/>
                <a:gd name="connsiteY33" fmla="*/ 483394 h 831057"/>
                <a:gd name="connsiteX34" fmla="*/ 330994 w 978694"/>
                <a:gd name="connsiteY34" fmla="*/ 507207 h 831057"/>
                <a:gd name="connsiteX35" fmla="*/ 309562 w 978694"/>
                <a:gd name="connsiteY35" fmla="*/ 526257 h 831057"/>
                <a:gd name="connsiteX36" fmla="*/ 283369 w 978694"/>
                <a:gd name="connsiteY36" fmla="*/ 526257 h 831057"/>
                <a:gd name="connsiteX37" fmla="*/ 235744 w 978694"/>
                <a:gd name="connsiteY37" fmla="*/ 523875 h 831057"/>
                <a:gd name="connsiteX38" fmla="*/ 178594 w 978694"/>
                <a:gd name="connsiteY38" fmla="*/ 547688 h 831057"/>
                <a:gd name="connsiteX39" fmla="*/ 123825 w 978694"/>
                <a:gd name="connsiteY39" fmla="*/ 569119 h 831057"/>
                <a:gd name="connsiteX40" fmla="*/ 123825 w 978694"/>
                <a:gd name="connsiteY40" fmla="*/ 569119 h 831057"/>
                <a:gd name="connsiteX41" fmla="*/ 109537 w 978694"/>
                <a:gd name="connsiteY41" fmla="*/ 633413 h 831057"/>
                <a:gd name="connsiteX42" fmla="*/ 109537 w 978694"/>
                <a:gd name="connsiteY42" fmla="*/ 633413 h 831057"/>
                <a:gd name="connsiteX43" fmla="*/ 140494 w 978694"/>
                <a:gd name="connsiteY43" fmla="*/ 640557 h 831057"/>
                <a:gd name="connsiteX44" fmla="*/ 147637 w 978694"/>
                <a:gd name="connsiteY44" fmla="*/ 671513 h 831057"/>
                <a:gd name="connsiteX45" fmla="*/ 138112 w 978694"/>
                <a:gd name="connsiteY45" fmla="*/ 702469 h 831057"/>
                <a:gd name="connsiteX46" fmla="*/ 0 w 978694"/>
                <a:gd name="connsiteY46" fmla="*/ 831057 h 83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78694" h="831057">
                  <a:moveTo>
                    <a:pt x="0" y="831057"/>
                  </a:moveTo>
                  <a:lnTo>
                    <a:pt x="657225" y="647700"/>
                  </a:lnTo>
                  <a:lnTo>
                    <a:pt x="709612" y="673894"/>
                  </a:lnTo>
                  <a:lnTo>
                    <a:pt x="769144" y="733425"/>
                  </a:lnTo>
                  <a:lnTo>
                    <a:pt x="821531" y="733425"/>
                  </a:lnTo>
                  <a:lnTo>
                    <a:pt x="866775" y="747713"/>
                  </a:lnTo>
                  <a:lnTo>
                    <a:pt x="909637" y="745332"/>
                  </a:lnTo>
                  <a:lnTo>
                    <a:pt x="942975" y="757238"/>
                  </a:lnTo>
                  <a:lnTo>
                    <a:pt x="962025" y="747713"/>
                  </a:lnTo>
                  <a:lnTo>
                    <a:pt x="978694" y="690563"/>
                  </a:lnTo>
                  <a:lnTo>
                    <a:pt x="919162" y="581025"/>
                  </a:lnTo>
                  <a:lnTo>
                    <a:pt x="912019" y="507207"/>
                  </a:lnTo>
                  <a:lnTo>
                    <a:pt x="895350" y="471488"/>
                  </a:lnTo>
                  <a:lnTo>
                    <a:pt x="890587" y="383382"/>
                  </a:lnTo>
                  <a:lnTo>
                    <a:pt x="833437" y="204788"/>
                  </a:lnTo>
                  <a:lnTo>
                    <a:pt x="800100" y="176213"/>
                  </a:lnTo>
                  <a:lnTo>
                    <a:pt x="769144" y="85725"/>
                  </a:lnTo>
                  <a:lnTo>
                    <a:pt x="757237" y="50007"/>
                  </a:lnTo>
                  <a:lnTo>
                    <a:pt x="740569" y="0"/>
                  </a:lnTo>
                  <a:lnTo>
                    <a:pt x="528637" y="83344"/>
                  </a:lnTo>
                  <a:lnTo>
                    <a:pt x="485775" y="123825"/>
                  </a:lnTo>
                  <a:lnTo>
                    <a:pt x="471487" y="178594"/>
                  </a:lnTo>
                  <a:lnTo>
                    <a:pt x="471487" y="221457"/>
                  </a:lnTo>
                  <a:lnTo>
                    <a:pt x="461962" y="242888"/>
                  </a:lnTo>
                  <a:lnTo>
                    <a:pt x="421481" y="278607"/>
                  </a:lnTo>
                  <a:lnTo>
                    <a:pt x="411956" y="302419"/>
                  </a:lnTo>
                  <a:lnTo>
                    <a:pt x="411956" y="302419"/>
                  </a:lnTo>
                  <a:lnTo>
                    <a:pt x="435769" y="307182"/>
                  </a:lnTo>
                  <a:lnTo>
                    <a:pt x="457200" y="326232"/>
                  </a:lnTo>
                  <a:lnTo>
                    <a:pt x="435769" y="369094"/>
                  </a:lnTo>
                  <a:lnTo>
                    <a:pt x="466725" y="400050"/>
                  </a:lnTo>
                  <a:lnTo>
                    <a:pt x="461962" y="431007"/>
                  </a:lnTo>
                  <a:lnTo>
                    <a:pt x="426244" y="433388"/>
                  </a:lnTo>
                  <a:lnTo>
                    <a:pt x="373856" y="483394"/>
                  </a:lnTo>
                  <a:lnTo>
                    <a:pt x="330994" y="507207"/>
                  </a:lnTo>
                  <a:lnTo>
                    <a:pt x="309562" y="526257"/>
                  </a:lnTo>
                  <a:lnTo>
                    <a:pt x="283369" y="526257"/>
                  </a:lnTo>
                  <a:lnTo>
                    <a:pt x="235744" y="523875"/>
                  </a:lnTo>
                  <a:lnTo>
                    <a:pt x="178594" y="547688"/>
                  </a:lnTo>
                  <a:lnTo>
                    <a:pt x="123825" y="569119"/>
                  </a:lnTo>
                  <a:lnTo>
                    <a:pt x="123825" y="569119"/>
                  </a:lnTo>
                  <a:lnTo>
                    <a:pt x="109537" y="633413"/>
                  </a:lnTo>
                  <a:lnTo>
                    <a:pt x="109537" y="633413"/>
                  </a:lnTo>
                  <a:lnTo>
                    <a:pt x="140494" y="640557"/>
                  </a:lnTo>
                  <a:lnTo>
                    <a:pt x="147637" y="671513"/>
                  </a:lnTo>
                  <a:lnTo>
                    <a:pt x="138112" y="702469"/>
                  </a:lnTo>
                  <a:lnTo>
                    <a:pt x="0" y="831057"/>
                  </a:ln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71" name="Freeform 54">
              <a:extLst>
                <a:ext uri="{FF2B5EF4-FFF2-40B4-BE49-F238E27FC236}">
                  <a16:creationId xmlns:a16="http://schemas.microsoft.com/office/drawing/2014/main" id="{B8758F2B-D728-43FE-86AC-C16E6112FC45}"/>
                </a:ext>
              </a:extLst>
            </p:cNvPr>
            <p:cNvSpPr/>
            <p:nvPr/>
          </p:nvSpPr>
          <p:spPr>
            <a:xfrm>
              <a:off x="7831932" y="1854994"/>
              <a:ext cx="254793" cy="192881"/>
            </a:xfrm>
            <a:custGeom>
              <a:avLst/>
              <a:gdLst>
                <a:gd name="connsiteX0" fmla="*/ 0 w 245269"/>
                <a:gd name="connsiteY0" fmla="*/ 192881 h 192881"/>
                <a:gd name="connsiteX1" fmla="*/ 97632 w 245269"/>
                <a:gd name="connsiteY1" fmla="*/ 130969 h 192881"/>
                <a:gd name="connsiteX2" fmla="*/ 142875 w 245269"/>
                <a:gd name="connsiteY2" fmla="*/ 92869 h 192881"/>
                <a:gd name="connsiteX3" fmla="*/ 245269 w 245269"/>
                <a:gd name="connsiteY3" fmla="*/ 0 h 192881"/>
                <a:gd name="connsiteX4" fmla="*/ 226219 w 245269"/>
                <a:gd name="connsiteY4" fmla="*/ 2381 h 192881"/>
                <a:gd name="connsiteX5" fmla="*/ 197644 w 245269"/>
                <a:gd name="connsiteY5" fmla="*/ 28575 h 192881"/>
                <a:gd name="connsiteX6" fmla="*/ 166688 w 245269"/>
                <a:gd name="connsiteY6" fmla="*/ 28575 h 192881"/>
                <a:gd name="connsiteX7" fmla="*/ 150019 w 245269"/>
                <a:gd name="connsiteY7" fmla="*/ 47625 h 192881"/>
                <a:gd name="connsiteX8" fmla="*/ 126207 w 245269"/>
                <a:gd name="connsiteY8" fmla="*/ 50006 h 192881"/>
                <a:gd name="connsiteX9" fmla="*/ 83344 w 245269"/>
                <a:gd name="connsiteY9" fmla="*/ 78581 h 192881"/>
                <a:gd name="connsiteX10" fmla="*/ 54769 w 245269"/>
                <a:gd name="connsiteY10" fmla="*/ 92869 h 192881"/>
                <a:gd name="connsiteX11" fmla="*/ 30957 w 245269"/>
                <a:gd name="connsiteY11" fmla="*/ 119062 h 192881"/>
                <a:gd name="connsiteX12" fmla="*/ 0 w 245269"/>
                <a:gd name="connsiteY12" fmla="*/ 192881 h 192881"/>
                <a:gd name="connsiteX0" fmla="*/ 0 w 245269"/>
                <a:gd name="connsiteY0" fmla="*/ 192881 h 192881"/>
                <a:gd name="connsiteX1" fmla="*/ 97632 w 245269"/>
                <a:gd name="connsiteY1" fmla="*/ 130969 h 192881"/>
                <a:gd name="connsiteX2" fmla="*/ 142875 w 245269"/>
                <a:gd name="connsiteY2" fmla="*/ 92869 h 192881"/>
                <a:gd name="connsiteX3" fmla="*/ 245269 w 245269"/>
                <a:gd name="connsiteY3" fmla="*/ 0 h 192881"/>
                <a:gd name="connsiteX4" fmla="*/ 226219 w 245269"/>
                <a:gd name="connsiteY4" fmla="*/ 2381 h 192881"/>
                <a:gd name="connsiteX5" fmla="*/ 197644 w 245269"/>
                <a:gd name="connsiteY5" fmla="*/ 28575 h 192881"/>
                <a:gd name="connsiteX6" fmla="*/ 166688 w 245269"/>
                <a:gd name="connsiteY6" fmla="*/ 28575 h 192881"/>
                <a:gd name="connsiteX7" fmla="*/ 150019 w 245269"/>
                <a:gd name="connsiteY7" fmla="*/ 47625 h 192881"/>
                <a:gd name="connsiteX8" fmla="*/ 126207 w 245269"/>
                <a:gd name="connsiteY8" fmla="*/ 50006 h 192881"/>
                <a:gd name="connsiteX9" fmla="*/ 83344 w 245269"/>
                <a:gd name="connsiteY9" fmla="*/ 78581 h 192881"/>
                <a:gd name="connsiteX10" fmla="*/ 54769 w 245269"/>
                <a:gd name="connsiteY10" fmla="*/ 92869 h 192881"/>
                <a:gd name="connsiteX11" fmla="*/ 30957 w 245269"/>
                <a:gd name="connsiteY11" fmla="*/ 119062 h 192881"/>
                <a:gd name="connsiteX12" fmla="*/ 14288 w 245269"/>
                <a:gd name="connsiteY12" fmla="*/ 152400 h 192881"/>
                <a:gd name="connsiteX13" fmla="*/ 0 w 245269"/>
                <a:gd name="connsiteY13" fmla="*/ 192881 h 192881"/>
                <a:gd name="connsiteX0" fmla="*/ 9524 w 254793"/>
                <a:gd name="connsiteY0" fmla="*/ 192881 h 192881"/>
                <a:gd name="connsiteX1" fmla="*/ 107156 w 254793"/>
                <a:gd name="connsiteY1" fmla="*/ 130969 h 192881"/>
                <a:gd name="connsiteX2" fmla="*/ 152399 w 254793"/>
                <a:gd name="connsiteY2" fmla="*/ 92869 h 192881"/>
                <a:gd name="connsiteX3" fmla="*/ 254793 w 254793"/>
                <a:gd name="connsiteY3" fmla="*/ 0 h 192881"/>
                <a:gd name="connsiteX4" fmla="*/ 235743 w 254793"/>
                <a:gd name="connsiteY4" fmla="*/ 2381 h 192881"/>
                <a:gd name="connsiteX5" fmla="*/ 207168 w 254793"/>
                <a:gd name="connsiteY5" fmla="*/ 28575 h 192881"/>
                <a:gd name="connsiteX6" fmla="*/ 176212 w 254793"/>
                <a:gd name="connsiteY6" fmla="*/ 28575 h 192881"/>
                <a:gd name="connsiteX7" fmla="*/ 159543 w 254793"/>
                <a:gd name="connsiteY7" fmla="*/ 47625 h 192881"/>
                <a:gd name="connsiteX8" fmla="*/ 135731 w 254793"/>
                <a:gd name="connsiteY8" fmla="*/ 50006 h 192881"/>
                <a:gd name="connsiteX9" fmla="*/ 92868 w 254793"/>
                <a:gd name="connsiteY9" fmla="*/ 78581 h 192881"/>
                <a:gd name="connsiteX10" fmla="*/ 64293 w 254793"/>
                <a:gd name="connsiteY10" fmla="*/ 92869 h 192881"/>
                <a:gd name="connsiteX11" fmla="*/ 40481 w 254793"/>
                <a:gd name="connsiteY11" fmla="*/ 119062 h 192881"/>
                <a:gd name="connsiteX12" fmla="*/ 0 w 254793"/>
                <a:gd name="connsiteY12" fmla="*/ 159544 h 192881"/>
                <a:gd name="connsiteX13" fmla="*/ 9524 w 254793"/>
                <a:gd name="connsiteY13" fmla="*/ 192881 h 19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4793" h="192881">
                  <a:moveTo>
                    <a:pt x="9524" y="192881"/>
                  </a:moveTo>
                  <a:lnTo>
                    <a:pt x="107156" y="130969"/>
                  </a:lnTo>
                  <a:lnTo>
                    <a:pt x="152399" y="92869"/>
                  </a:lnTo>
                  <a:lnTo>
                    <a:pt x="254793" y="0"/>
                  </a:lnTo>
                  <a:lnTo>
                    <a:pt x="235743" y="2381"/>
                  </a:lnTo>
                  <a:lnTo>
                    <a:pt x="207168" y="28575"/>
                  </a:lnTo>
                  <a:lnTo>
                    <a:pt x="176212" y="28575"/>
                  </a:lnTo>
                  <a:lnTo>
                    <a:pt x="159543" y="47625"/>
                  </a:lnTo>
                  <a:lnTo>
                    <a:pt x="135731" y="50006"/>
                  </a:lnTo>
                  <a:lnTo>
                    <a:pt x="92868" y="78581"/>
                  </a:lnTo>
                  <a:lnTo>
                    <a:pt x="64293" y="92869"/>
                  </a:lnTo>
                  <a:lnTo>
                    <a:pt x="40481" y="119062"/>
                  </a:lnTo>
                  <a:lnTo>
                    <a:pt x="0" y="159544"/>
                  </a:lnTo>
                  <a:lnTo>
                    <a:pt x="9524" y="192881"/>
                  </a:ln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grpSp>
      <p:grpSp>
        <p:nvGrpSpPr>
          <p:cNvPr id="166" name="Group 165">
            <a:extLst>
              <a:ext uri="{FF2B5EF4-FFF2-40B4-BE49-F238E27FC236}">
                <a16:creationId xmlns:a16="http://schemas.microsoft.com/office/drawing/2014/main" id="{2095C436-237D-4FD5-8E9A-E77AEDDE104F}"/>
              </a:ext>
            </a:extLst>
          </p:cNvPr>
          <p:cNvGrpSpPr/>
          <p:nvPr/>
        </p:nvGrpSpPr>
        <p:grpSpPr>
          <a:xfrm>
            <a:off x="8071455" y="2408642"/>
            <a:ext cx="609287" cy="407402"/>
            <a:chOff x="6634163" y="2452688"/>
            <a:chExt cx="1140619" cy="764381"/>
          </a:xfrm>
          <a:solidFill>
            <a:schemeClr val="accent4"/>
          </a:solidFill>
        </p:grpSpPr>
        <p:sp>
          <p:nvSpPr>
            <p:cNvPr id="168" name="Freeform 56">
              <a:extLst>
                <a:ext uri="{FF2B5EF4-FFF2-40B4-BE49-F238E27FC236}">
                  <a16:creationId xmlns:a16="http://schemas.microsoft.com/office/drawing/2014/main" id="{A457B347-921B-4E05-97FC-2B525F41369A}"/>
                </a:ext>
              </a:extLst>
            </p:cNvPr>
            <p:cNvSpPr/>
            <p:nvPr/>
          </p:nvSpPr>
          <p:spPr>
            <a:xfrm>
              <a:off x="6634163" y="2452688"/>
              <a:ext cx="1131093" cy="764381"/>
            </a:xfrm>
            <a:custGeom>
              <a:avLst/>
              <a:gdLst>
                <a:gd name="connsiteX0" fmla="*/ 0 w 1131093"/>
                <a:gd name="connsiteY0" fmla="*/ 764381 h 764381"/>
                <a:gd name="connsiteX1" fmla="*/ 57150 w 1131093"/>
                <a:gd name="connsiteY1" fmla="*/ 754856 h 764381"/>
                <a:gd name="connsiteX2" fmla="*/ 1131093 w 1131093"/>
                <a:gd name="connsiteY2" fmla="*/ 404812 h 764381"/>
                <a:gd name="connsiteX3" fmla="*/ 1100137 w 1131093"/>
                <a:gd name="connsiteY3" fmla="*/ 373856 h 764381"/>
                <a:gd name="connsiteX4" fmla="*/ 1078706 w 1131093"/>
                <a:gd name="connsiteY4" fmla="*/ 388143 h 764381"/>
                <a:gd name="connsiteX5" fmla="*/ 1050131 w 1131093"/>
                <a:gd name="connsiteY5" fmla="*/ 388143 h 764381"/>
                <a:gd name="connsiteX6" fmla="*/ 1023937 w 1131093"/>
                <a:gd name="connsiteY6" fmla="*/ 369093 h 764381"/>
                <a:gd name="connsiteX7" fmla="*/ 985837 w 1131093"/>
                <a:gd name="connsiteY7" fmla="*/ 371475 h 764381"/>
                <a:gd name="connsiteX8" fmla="*/ 985837 w 1131093"/>
                <a:gd name="connsiteY8" fmla="*/ 371475 h 764381"/>
                <a:gd name="connsiteX9" fmla="*/ 1012031 w 1131093"/>
                <a:gd name="connsiteY9" fmla="*/ 345281 h 764381"/>
                <a:gd name="connsiteX10" fmla="*/ 1038225 w 1131093"/>
                <a:gd name="connsiteY10" fmla="*/ 354806 h 764381"/>
                <a:gd name="connsiteX11" fmla="*/ 1062037 w 1131093"/>
                <a:gd name="connsiteY11" fmla="*/ 366712 h 764381"/>
                <a:gd name="connsiteX12" fmla="*/ 1057275 w 1131093"/>
                <a:gd name="connsiteY12" fmla="*/ 345281 h 764381"/>
                <a:gd name="connsiteX13" fmla="*/ 1040606 w 1131093"/>
                <a:gd name="connsiteY13" fmla="*/ 330993 h 764381"/>
                <a:gd name="connsiteX14" fmla="*/ 1016793 w 1131093"/>
                <a:gd name="connsiteY14" fmla="*/ 330993 h 764381"/>
                <a:gd name="connsiteX15" fmla="*/ 997743 w 1131093"/>
                <a:gd name="connsiteY15" fmla="*/ 300037 h 764381"/>
                <a:gd name="connsiteX16" fmla="*/ 1026318 w 1131093"/>
                <a:gd name="connsiteY16" fmla="*/ 300037 h 764381"/>
                <a:gd name="connsiteX17" fmla="*/ 1028700 w 1131093"/>
                <a:gd name="connsiteY17" fmla="*/ 280987 h 764381"/>
                <a:gd name="connsiteX18" fmla="*/ 957262 w 1131093"/>
                <a:gd name="connsiteY18" fmla="*/ 233362 h 764381"/>
                <a:gd name="connsiteX19" fmla="*/ 976312 w 1131093"/>
                <a:gd name="connsiteY19" fmla="*/ 216693 h 764381"/>
                <a:gd name="connsiteX20" fmla="*/ 1016793 w 1131093"/>
                <a:gd name="connsiteY20" fmla="*/ 238125 h 764381"/>
                <a:gd name="connsiteX21" fmla="*/ 1019175 w 1131093"/>
                <a:gd name="connsiteY21" fmla="*/ 207168 h 764381"/>
                <a:gd name="connsiteX22" fmla="*/ 983456 w 1131093"/>
                <a:gd name="connsiteY22" fmla="*/ 169068 h 764381"/>
                <a:gd name="connsiteX23" fmla="*/ 926306 w 1131093"/>
                <a:gd name="connsiteY23" fmla="*/ 171450 h 764381"/>
                <a:gd name="connsiteX24" fmla="*/ 897731 w 1131093"/>
                <a:gd name="connsiteY24" fmla="*/ 147637 h 764381"/>
                <a:gd name="connsiteX25" fmla="*/ 873918 w 1131093"/>
                <a:gd name="connsiteY25" fmla="*/ 150018 h 764381"/>
                <a:gd name="connsiteX26" fmla="*/ 850106 w 1131093"/>
                <a:gd name="connsiteY26" fmla="*/ 138112 h 764381"/>
                <a:gd name="connsiteX27" fmla="*/ 859631 w 1131093"/>
                <a:gd name="connsiteY27" fmla="*/ 73818 h 764381"/>
                <a:gd name="connsiteX28" fmla="*/ 826293 w 1131093"/>
                <a:gd name="connsiteY28" fmla="*/ 42862 h 764381"/>
                <a:gd name="connsiteX29" fmla="*/ 754856 w 1131093"/>
                <a:gd name="connsiteY29" fmla="*/ 0 h 764381"/>
                <a:gd name="connsiteX30" fmla="*/ 728662 w 1131093"/>
                <a:gd name="connsiteY30" fmla="*/ 14287 h 764381"/>
                <a:gd name="connsiteX31" fmla="*/ 721518 w 1131093"/>
                <a:gd name="connsiteY31" fmla="*/ 42862 h 764381"/>
                <a:gd name="connsiteX32" fmla="*/ 714375 w 1131093"/>
                <a:gd name="connsiteY32" fmla="*/ 50006 h 764381"/>
                <a:gd name="connsiteX33" fmla="*/ 666750 w 1131093"/>
                <a:gd name="connsiteY33" fmla="*/ 35718 h 764381"/>
                <a:gd name="connsiteX34" fmla="*/ 645318 w 1131093"/>
                <a:gd name="connsiteY34" fmla="*/ 42862 h 764381"/>
                <a:gd name="connsiteX35" fmla="*/ 647700 w 1131093"/>
                <a:gd name="connsiteY35" fmla="*/ 73818 h 764381"/>
                <a:gd name="connsiteX36" fmla="*/ 566737 w 1131093"/>
                <a:gd name="connsiteY36" fmla="*/ 180975 h 764381"/>
                <a:gd name="connsiteX37" fmla="*/ 559593 w 1131093"/>
                <a:gd name="connsiteY37" fmla="*/ 226218 h 764381"/>
                <a:gd name="connsiteX38" fmla="*/ 500062 w 1131093"/>
                <a:gd name="connsiteY38" fmla="*/ 261937 h 764381"/>
                <a:gd name="connsiteX39" fmla="*/ 466725 w 1131093"/>
                <a:gd name="connsiteY39" fmla="*/ 328612 h 764381"/>
                <a:gd name="connsiteX40" fmla="*/ 450056 w 1131093"/>
                <a:gd name="connsiteY40" fmla="*/ 364331 h 764381"/>
                <a:gd name="connsiteX41" fmla="*/ 435768 w 1131093"/>
                <a:gd name="connsiteY41" fmla="*/ 476250 h 764381"/>
                <a:gd name="connsiteX42" fmla="*/ 433387 w 1131093"/>
                <a:gd name="connsiteY42" fmla="*/ 490537 h 764381"/>
                <a:gd name="connsiteX43" fmla="*/ 381000 w 1131093"/>
                <a:gd name="connsiteY43" fmla="*/ 516731 h 764381"/>
                <a:gd name="connsiteX44" fmla="*/ 326231 w 1131093"/>
                <a:gd name="connsiteY44" fmla="*/ 540543 h 764381"/>
                <a:gd name="connsiteX45" fmla="*/ 297656 w 1131093"/>
                <a:gd name="connsiteY45" fmla="*/ 554831 h 764381"/>
                <a:gd name="connsiteX46" fmla="*/ 285750 w 1131093"/>
                <a:gd name="connsiteY46" fmla="*/ 597693 h 764381"/>
                <a:gd name="connsiteX47" fmla="*/ 242887 w 1131093"/>
                <a:gd name="connsiteY47" fmla="*/ 576262 h 764381"/>
                <a:gd name="connsiteX48" fmla="*/ 226218 w 1131093"/>
                <a:gd name="connsiteY48" fmla="*/ 573881 h 764381"/>
                <a:gd name="connsiteX49" fmla="*/ 176212 w 1131093"/>
                <a:gd name="connsiteY49" fmla="*/ 521493 h 764381"/>
                <a:gd name="connsiteX50" fmla="*/ 159543 w 1131093"/>
                <a:gd name="connsiteY50" fmla="*/ 531018 h 764381"/>
                <a:gd name="connsiteX51" fmla="*/ 157162 w 1131093"/>
                <a:gd name="connsiteY51" fmla="*/ 581025 h 764381"/>
                <a:gd name="connsiteX52" fmla="*/ 100012 w 1131093"/>
                <a:gd name="connsiteY52" fmla="*/ 626268 h 764381"/>
                <a:gd name="connsiteX53" fmla="*/ 85725 w 1131093"/>
                <a:gd name="connsiteY53" fmla="*/ 683418 h 764381"/>
                <a:gd name="connsiteX54" fmla="*/ 0 w 1131093"/>
                <a:gd name="connsiteY54" fmla="*/ 764381 h 764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31093" h="764381">
                  <a:moveTo>
                    <a:pt x="0" y="764381"/>
                  </a:moveTo>
                  <a:lnTo>
                    <a:pt x="57150" y="754856"/>
                  </a:lnTo>
                  <a:lnTo>
                    <a:pt x="1131093" y="404812"/>
                  </a:lnTo>
                  <a:lnTo>
                    <a:pt x="1100137" y="373856"/>
                  </a:lnTo>
                  <a:lnTo>
                    <a:pt x="1078706" y="388143"/>
                  </a:lnTo>
                  <a:lnTo>
                    <a:pt x="1050131" y="388143"/>
                  </a:lnTo>
                  <a:lnTo>
                    <a:pt x="1023937" y="369093"/>
                  </a:lnTo>
                  <a:lnTo>
                    <a:pt x="985837" y="371475"/>
                  </a:lnTo>
                  <a:lnTo>
                    <a:pt x="985837" y="371475"/>
                  </a:lnTo>
                  <a:lnTo>
                    <a:pt x="1012031" y="345281"/>
                  </a:lnTo>
                  <a:lnTo>
                    <a:pt x="1038225" y="354806"/>
                  </a:lnTo>
                  <a:lnTo>
                    <a:pt x="1062037" y="366712"/>
                  </a:lnTo>
                  <a:lnTo>
                    <a:pt x="1057275" y="345281"/>
                  </a:lnTo>
                  <a:lnTo>
                    <a:pt x="1040606" y="330993"/>
                  </a:lnTo>
                  <a:lnTo>
                    <a:pt x="1016793" y="330993"/>
                  </a:lnTo>
                  <a:lnTo>
                    <a:pt x="997743" y="300037"/>
                  </a:lnTo>
                  <a:lnTo>
                    <a:pt x="1026318" y="300037"/>
                  </a:lnTo>
                  <a:lnTo>
                    <a:pt x="1028700" y="280987"/>
                  </a:lnTo>
                  <a:lnTo>
                    <a:pt x="957262" y="233362"/>
                  </a:lnTo>
                  <a:lnTo>
                    <a:pt x="976312" y="216693"/>
                  </a:lnTo>
                  <a:lnTo>
                    <a:pt x="1016793" y="238125"/>
                  </a:lnTo>
                  <a:lnTo>
                    <a:pt x="1019175" y="207168"/>
                  </a:lnTo>
                  <a:lnTo>
                    <a:pt x="983456" y="169068"/>
                  </a:lnTo>
                  <a:lnTo>
                    <a:pt x="926306" y="171450"/>
                  </a:lnTo>
                  <a:lnTo>
                    <a:pt x="897731" y="147637"/>
                  </a:lnTo>
                  <a:lnTo>
                    <a:pt x="873918" y="150018"/>
                  </a:lnTo>
                  <a:lnTo>
                    <a:pt x="850106" y="138112"/>
                  </a:lnTo>
                  <a:lnTo>
                    <a:pt x="859631" y="73818"/>
                  </a:lnTo>
                  <a:lnTo>
                    <a:pt x="826293" y="42862"/>
                  </a:lnTo>
                  <a:lnTo>
                    <a:pt x="754856" y="0"/>
                  </a:lnTo>
                  <a:lnTo>
                    <a:pt x="728662" y="14287"/>
                  </a:lnTo>
                  <a:lnTo>
                    <a:pt x="721518" y="42862"/>
                  </a:lnTo>
                  <a:lnTo>
                    <a:pt x="714375" y="50006"/>
                  </a:lnTo>
                  <a:lnTo>
                    <a:pt x="666750" y="35718"/>
                  </a:lnTo>
                  <a:lnTo>
                    <a:pt x="645318" y="42862"/>
                  </a:lnTo>
                  <a:lnTo>
                    <a:pt x="647700" y="73818"/>
                  </a:lnTo>
                  <a:lnTo>
                    <a:pt x="566737" y="180975"/>
                  </a:lnTo>
                  <a:lnTo>
                    <a:pt x="559593" y="226218"/>
                  </a:lnTo>
                  <a:lnTo>
                    <a:pt x="500062" y="261937"/>
                  </a:lnTo>
                  <a:lnTo>
                    <a:pt x="466725" y="328612"/>
                  </a:lnTo>
                  <a:lnTo>
                    <a:pt x="450056" y="364331"/>
                  </a:lnTo>
                  <a:lnTo>
                    <a:pt x="435768" y="476250"/>
                  </a:lnTo>
                  <a:lnTo>
                    <a:pt x="433387" y="490537"/>
                  </a:lnTo>
                  <a:lnTo>
                    <a:pt x="381000" y="516731"/>
                  </a:lnTo>
                  <a:lnTo>
                    <a:pt x="326231" y="540543"/>
                  </a:lnTo>
                  <a:lnTo>
                    <a:pt x="297656" y="554831"/>
                  </a:lnTo>
                  <a:lnTo>
                    <a:pt x="285750" y="597693"/>
                  </a:lnTo>
                  <a:lnTo>
                    <a:pt x="242887" y="576262"/>
                  </a:lnTo>
                  <a:lnTo>
                    <a:pt x="226218" y="573881"/>
                  </a:lnTo>
                  <a:lnTo>
                    <a:pt x="176212" y="521493"/>
                  </a:lnTo>
                  <a:lnTo>
                    <a:pt x="159543" y="531018"/>
                  </a:lnTo>
                  <a:lnTo>
                    <a:pt x="157162" y="581025"/>
                  </a:lnTo>
                  <a:lnTo>
                    <a:pt x="100012" y="626268"/>
                  </a:lnTo>
                  <a:lnTo>
                    <a:pt x="85725" y="683418"/>
                  </a:lnTo>
                  <a:lnTo>
                    <a:pt x="0" y="764381"/>
                  </a:ln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69" name="Freeform 57">
              <a:extLst>
                <a:ext uri="{FF2B5EF4-FFF2-40B4-BE49-F238E27FC236}">
                  <a16:creationId xmlns:a16="http://schemas.microsoft.com/office/drawing/2014/main" id="{89F3CBE8-470E-4121-AC78-2C0D347084E8}"/>
                </a:ext>
              </a:extLst>
            </p:cNvPr>
            <p:cNvSpPr/>
            <p:nvPr/>
          </p:nvSpPr>
          <p:spPr>
            <a:xfrm>
              <a:off x="7724776" y="2605088"/>
              <a:ext cx="50006" cy="109537"/>
            </a:xfrm>
            <a:custGeom>
              <a:avLst/>
              <a:gdLst>
                <a:gd name="connsiteX0" fmla="*/ 14288 w 40481"/>
                <a:gd name="connsiteY0" fmla="*/ 0 h 109537"/>
                <a:gd name="connsiteX1" fmla="*/ 4763 w 40481"/>
                <a:gd name="connsiteY1" fmla="*/ 57150 h 109537"/>
                <a:gd name="connsiteX2" fmla="*/ 0 w 40481"/>
                <a:gd name="connsiteY2" fmla="*/ 95250 h 109537"/>
                <a:gd name="connsiteX3" fmla="*/ 9525 w 40481"/>
                <a:gd name="connsiteY3" fmla="*/ 109537 h 109537"/>
                <a:gd name="connsiteX4" fmla="*/ 30956 w 40481"/>
                <a:gd name="connsiteY4" fmla="*/ 90487 h 109537"/>
                <a:gd name="connsiteX5" fmla="*/ 40481 w 40481"/>
                <a:gd name="connsiteY5" fmla="*/ 52387 h 109537"/>
                <a:gd name="connsiteX6" fmla="*/ 14288 w 40481"/>
                <a:gd name="connsiteY6" fmla="*/ 0 h 109537"/>
                <a:gd name="connsiteX0" fmla="*/ 14288 w 50006"/>
                <a:gd name="connsiteY0" fmla="*/ 0 h 109537"/>
                <a:gd name="connsiteX1" fmla="*/ 4763 w 50006"/>
                <a:gd name="connsiteY1" fmla="*/ 57150 h 109537"/>
                <a:gd name="connsiteX2" fmla="*/ 0 w 50006"/>
                <a:gd name="connsiteY2" fmla="*/ 95250 h 109537"/>
                <a:gd name="connsiteX3" fmla="*/ 9525 w 50006"/>
                <a:gd name="connsiteY3" fmla="*/ 109537 h 109537"/>
                <a:gd name="connsiteX4" fmla="*/ 30956 w 50006"/>
                <a:gd name="connsiteY4" fmla="*/ 90487 h 109537"/>
                <a:gd name="connsiteX5" fmla="*/ 50006 w 50006"/>
                <a:gd name="connsiteY5" fmla="*/ 33337 h 109537"/>
                <a:gd name="connsiteX6" fmla="*/ 14288 w 50006"/>
                <a:gd name="connsiteY6" fmla="*/ 0 h 109537"/>
                <a:gd name="connsiteX0" fmla="*/ 14288 w 50006"/>
                <a:gd name="connsiteY0" fmla="*/ 0 h 109537"/>
                <a:gd name="connsiteX1" fmla="*/ 4763 w 50006"/>
                <a:gd name="connsiteY1" fmla="*/ 57150 h 109537"/>
                <a:gd name="connsiteX2" fmla="*/ 0 w 50006"/>
                <a:gd name="connsiteY2" fmla="*/ 95250 h 109537"/>
                <a:gd name="connsiteX3" fmla="*/ 9525 w 50006"/>
                <a:gd name="connsiteY3" fmla="*/ 109537 h 109537"/>
                <a:gd name="connsiteX4" fmla="*/ 30956 w 50006"/>
                <a:gd name="connsiteY4" fmla="*/ 90487 h 109537"/>
                <a:gd name="connsiteX5" fmla="*/ 50006 w 50006"/>
                <a:gd name="connsiteY5" fmla="*/ 33337 h 109537"/>
                <a:gd name="connsiteX6" fmla="*/ 26193 w 50006"/>
                <a:gd name="connsiteY6" fmla="*/ 11906 h 109537"/>
                <a:gd name="connsiteX7" fmla="*/ 14288 w 50006"/>
                <a:gd name="connsiteY7" fmla="*/ 0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6" h="109537">
                  <a:moveTo>
                    <a:pt x="14288" y="0"/>
                  </a:moveTo>
                  <a:lnTo>
                    <a:pt x="4763" y="57150"/>
                  </a:lnTo>
                  <a:lnTo>
                    <a:pt x="0" y="95250"/>
                  </a:lnTo>
                  <a:lnTo>
                    <a:pt x="9525" y="109537"/>
                  </a:lnTo>
                  <a:lnTo>
                    <a:pt x="30956" y="90487"/>
                  </a:lnTo>
                  <a:lnTo>
                    <a:pt x="50006" y="33337"/>
                  </a:lnTo>
                  <a:lnTo>
                    <a:pt x="26193" y="11906"/>
                  </a:lnTo>
                  <a:lnTo>
                    <a:pt x="14288" y="0"/>
                  </a:ln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grpSp>
      <p:sp>
        <p:nvSpPr>
          <p:cNvPr id="167" name="Freeform 58">
            <a:extLst>
              <a:ext uri="{FF2B5EF4-FFF2-40B4-BE49-F238E27FC236}">
                <a16:creationId xmlns:a16="http://schemas.microsoft.com/office/drawing/2014/main" id="{16D6E45D-8180-4958-9C23-96AFBCB762EF}"/>
              </a:ext>
            </a:extLst>
          </p:cNvPr>
          <p:cNvSpPr/>
          <p:nvPr/>
        </p:nvSpPr>
        <p:spPr>
          <a:xfrm>
            <a:off x="7866040" y="2222380"/>
            <a:ext cx="349375" cy="391748"/>
          </a:xfrm>
          <a:custGeom>
            <a:avLst/>
            <a:gdLst>
              <a:gd name="connsiteX0" fmla="*/ 0 w 652463"/>
              <a:gd name="connsiteY0" fmla="*/ 202406 h 735806"/>
              <a:gd name="connsiteX1" fmla="*/ 114300 w 652463"/>
              <a:gd name="connsiteY1" fmla="*/ 683419 h 735806"/>
              <a:gd name="connsiteX2" fmla="*/ 176213 w 652463"/>
              <a:gd name="connsiteY2" fmla="*/ 711994 h 735806"/>
              <a:gd name="connsiteX3" fmla="*/ 228600 w 652463"/>
              <a:gd name="connsiteY3" fmla="*/ 711994 h 735806"/>
              <a:gd name="connsiteX4" fmla="*/ 340519 w 652463"/>
              <a:gd name="connsiteY4" fmla="*/ 700087 h 735806"/>
              <a:gd name="connsiteX5" fmla="*/ 383382 w 652463"/>
              <a:gd name="connsiteY5" fmla="*/ 681037 h 735806"/>
              <a:gd name="connsiteX6" fmla="*/ 397669 w 652463"/>
              <a:gd name="connsiteY6" fmla="*/ 702469 h 735806"/>
              <a:gd name="connsiteX7" fmla="*/ 419100 w 652463"/>
              <a:gd name="connsiteY7" fmla="*/ 704850 h 735806"/>
              <a:gd name="connsiteX8" fmla="*/ 435769 w 652463"/>
              <a:gd name="connsiteY8" fmla="*/ 731044 h 735806"/>
              <a:gd name="connsiteX9" fmla="*/ 454819 w 652463"/>
              <a:gd name="connsiteY9" fmla="*/ 735806 h 735806"/>
              <a:gd name="connsiteX10" fmla="*/ 509588 w 652463"/>
              <a:gd name="connsiteY10" fmla="*/ 669131 h 735806"/>
              <a:gd name="connsiteX11" fmla="*/ 495300 w 652463"/>
              <a:gd name="connsiteY11" fmla="*/ 650081 h 735806"/>
              <a:gd name="connsiteX12" fmla="*/ 502444 w 652463"/>
              <a:gd name="connsiteY12" fmla="*/ 611981 h 735806"/>
              <a:gd name="connsiteX13" fmla="*/ 535782 w 652463"/>
              <a:gd name="connsiteY13" fmla="*/ 600075 h 735806"/>
              <a:gd name="connsiteX14" fmla="*/ 542925 w 652463"/>
              <a:gd name="connsiteY14" fmla="*/ 623887 h 735806"/>
              <a:gd name="connsiteX15" fmla="*/ 564357 w 652463"/>
              <a:gd name="connsiteY15" fmla="*/ 597694 h 735806"/>
              <a:gd name="connsiteX16" fmla="*/ 552450 w 652463"/>
              <a:gd name="connsiteY16" fmla="*/ 566737 h 735806"/>
              <a:gd name="connsiteX17" fmla="*/ 538163 w 652463"/>
              <a:gd name="connsiteY17" fmla="*/ 545306 h 735806"/>
              <a:gd name="connsiteX18" fmla="*/ 564357 w 652463"/>
              <a:gd name="connsiteY18" fmla="*/ 526256 h 735806"/>
              <a:gd name="connsiteX19" fmla="*/ 621507 w 652463"/>
              <a:gd name="connsiteY19" fmla="*/ 464344 h 735806"/>
              <a:gd name="connsiteX20" fmla="*/ 652463 w 652463"/>
              <a:gd name="connsiteY20" fmla="*/ 404812 h 735806"/>
              <a:gd name="connsiteX21" fmla="*/ 650082 w 652463"/>
              <a:gd name="connsiteY21" fmla="*/ 228600 h 735806"/>
              <a:gd name="connsiteX22" fmla="*/ 581025 w 652463"/>
              <a:gd name="connsiteY22" fmla="*/ 0 h 735806"/>
              <a:gd name="connsiteX23" fmla="*/ 385763 w 652463"/>
              <a:gd name="connsiteY23" fmla="*/ 159544 h 735806"/>
              <a:gd name="connsiteX24" fmla="*/ 330994 w 652463"/>
              <a:gd name="connsiteY24" fmla="*/ 178594 h 735806"/>
              <a:gd name="connsiteX25" fmla="*/ 304800 w 652463"/>
              <a:gd name="connsiteY25" fmla="*/ 197644 h 735806"/>
              <a:gd name="connsiteX26" fmla="*/ 278607 w 652463"/>
              <a:gd name="connsiteY26" fmla="*/ 169069 h 735806"/>
              <a:gd name="connsiteX27" fmla="*/ 245269 w 652463"/>
              <a:gd name="connsiteY27" fmla="*/ 176212 h 735806"/>
              <a:gd name="connsiteX28" fmla="*/ 192882 w 652463"/>
              <a:gd name="connsiteY28" fmla="*/ 152400 h 735806"/>
              <a:gd name="connsiteX29" fmla="*/ 0 w 652463"/>
              <a:gd name="connsiteY29" fmla="*/ 202406 h 735806"/>
              <a:gd name="connsiteX0" fmla="*/ 0 w 652463"/>
              <a:gd name="connsiteY0" fmla="*/ 202406 h 735806"/>
              <a:gd name="connsiteX1" fmla="*/ 114300 w 652463"/>
              <a:gd name="connsiteY1" fmla="*/ 683419 h 735806"/>
              <a:gd name="connsiteX2" fmla="*/ 176213 w 652463"/>
              <a:gd name="connsiteY2" fmla="*/ 711994 h 735806"/>
              <a:gd name="connsiteX3" fmla="*/ 228600 w 652463"/>
              <a:gd name="connsiteY3" fmla="*/ 711994 h 735806"/>
              <a:gd name="connsiteX4" fmla="*/ 340519 w 652463"/>
              <a:gd name="connsiteY4" fmla="*/ 700087 h 735806"/>
              <a:gd name="connsiteX5" fmla="*/ 383382 w 652463"/>
              <a:gd name="connsiteY5" fmla="*/ 681037 h 735806"/>
              <a:gd name="connsiteX6" fmla="*/ 397669 w 652463"/>
              <a:gd name="connsiteY6" fmla="*/ 702469 h 735806"/>
              <a:gd name="connsiteX7" fmla="*/ 419100 w 652463"/>
              <a:gd name="connsiteY7" fmla="*/ 704850 h 735806"/>
              <a:gd name="connsiteX8" fmla="*/ 435769 w 652463"/>
              <a:gd name="connsiteY8" fmla="*/ 731044 h 735806"/>
              <a:gd name="connsiteX9" fmla="*/ 454819 w 652463"/>
              <a:gd name="connsiteY9" fmla="*/ 735806 h 735806"/>
              <a:gd name="connsiteX10" fmla="*/ 509588 w 652463"/>
              <a:gd name="connsiteY10" fmla="*/ 669131 h 735806"/>
              <a:gd name="connsiteX11" fmla="*/ 495300 w 652463"/>
              <a:gd name="connsiteY11" fmla="*/ 650081 h 735806"/>
              <a:gd name="connsiteX12" fmla="*/ 502444 w 652463"/>
              <a:gd name="connsiteY12" fmla="*/ 611981 h 735806"/>
              <a:gd name="connsiteX13" fmla="*/ 535782 w 652463"/>
              <a:gd name="connsiteY13" fmla="*/ 600075 h 735806"/>
              <a:gd name="connsiteX14" fmla="*/ 542925 w 652463"/>
              <a:gd name="connsiteY14" fmla="*/ 623887 h 735806"/>
              <a:gd name="connsiteX15" fmla="*/ 564357 w 652463"/>
              <a:gd name="connsiteY15" fmla="*/ 597694 h 735806"/>
              <a:gd name="connsiteX16" fmla="*/ 552450 w 652463"/>
              <a:gd name="connsiteY16" fmla="*/ 566737 h 735806"/>
              <a:gd name="connsiteX17" fmla="*/ 538163 w 652463"/>
              <a:gd name="connsiteY17" fmla="*/ 545306 h 735806"/>
              <a:gd name="connsiteX18" fmla="*/ 564357 w 652463"/>
              <a:gd name="connsiteY18" fmla="*/ 526256 h 735806"/>
              <a:gd name="connsiteX19" fmla="*/ 628633 w 652463"/>
              <a:gd name="connsiteY19" fmla="*/ 492950 h 735806"/>
              <a:gd name="connsiteX20" fmla="*/ 652463 w 652463"/>
              <a:gd name="connsiteY20" fmla="*/ 404812 h 735806"/>
              <a:gd name="connsiteX21" fmla="*/ 650082 w 652463"/>
              <a:gd name="connsiteY21" fmla="*/ 228600 h 735806"/>
              <a:gd name="connsiteX22" fmla="*/ 581025 w 652463"/>
              <a:gd name="connsiteY22" fmla="*/ 0 h 735806"/>
              <a:gd name="connsiteX23" fmla="*/ 385763 w 652463"/>
              <a:gd name="connsiteY23" fmla="*/ 159544 h 735806"/>
              <a:gd name="connsiteX24" fmla="*/ 330994 w 652463"/>
              <a:gd name="connsiteY24" fmla="*/ 178594 h 735806"/>
              <a:gd name="connsiteX25" fmla="*/ 304800 w 652463"/>
              <a:gd name="connsiteY25" fmla="*/ 197644 h 735806"/>
              <a:gd name="connsiteX26" fmla="*/ 278607 w 652463"/>
              <a:gd name="connsiteY26" fmla="*/ 169069 h 735806"/>
              <a:gd name="connsiteX27" fmla="*/ 245269 w 652463"/>
              <a:gd name="connsiteY27" fmla="*/ 176212 h 735806"/>
              <a:gd name="connsiteX28" fmla="*/ 192882 w 652463"/>
              <a:gd name="connsiteY28" fmla="*/ 152400 h 735806"/>
              <a:gd name="connsiteX29" fmla="*/ 0 w 652463"/>
              <a:gd name="connsiteY29" fmla="*/ 202406 h 735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52463" h="735806">
                <a:moveTo>
                  <a:pt x="0" y="202406"/>
                </a:moveTo>
                <a:lnTo>
                  <a:pt x="114300" y="683419"/>
                </a:lnTo>
                <a:lnTo>
                  <a:pt x="176213" y="711994"/>
                </a:lnTo>
                <a:lnTo>
                  <a:pt x="228600" y="711994"/>
                </a:lnTo>
                <a:lnTo>
                  <a:pt x="340519" y="700087"/>
                </a:lnTo>
                <a:lnTo>
                  <a:pt x="383382" y="681037"/>
                </a:lnTo>
                <a:lnTo>
                  <a:pt x="397669" y="702469"/>
                </a:lnTo>
                <a:lnTo>
                  <a:pt x="419100" y="704850"/>
                </a:lnTo>
                <a:lnTo>
                  <a:pt x="435769" y="731044"/>
                </a:lnTo>
                <a:lnTo>
                  <a:pt x="454819" y="735806"/>
                </a:lnTo>
                <a:lnTo>
                  <a:pt x="509588" y="669131"/>
                </a:lnTo>
                <a:lnTo>
                  <a:pt x="495300" y="650081"/>
                </a:lnTo>
                <a:lnTo>
                  <a:pt x="502444" y="611981"/>
                </a:lnTo>
                <a:lnTo>
                  <a:pt x="535782" y="600075"/>
                </a:lnTo>
                <a:lnTo>
                  <a:pt x="542925" y="623887"/>
                </a:lnTo>
                <a:lnTo>
                  <a:pt x="564357" y="597694"/>
                </a:lnTo>
                <a:lnTo>
                  <a:pt x="552450" y="566737"/>
                </a:lnTo>
                <a:lnTo>
                  <a:pt x="538163" y="545306"/>
                </a:lnTo>
                <a:lnTo>
                  <a:pt x="564357" y="526256"/>
                </a:lnTo>
                <a:lnTo>
                  <a:pt x="628633" y="492950"/>
                </a:lnTo>
                <a:cubicBezTo>
                  <a:pt x="638952" y="473106"/>
                  <a:pt x="642144" y="424656"/>
                  <a:pt x="652463" y="404812"/>
                </a:cubicBezTo>
                <a:cubicBezTo>
                  <a:pt x="651669" y="346075"/>
                  <a:pt x="650876" y="287337"/>
                  <a:pt x="650082" y="228600"/>
                </a:cubicBezTo>
                <a:lnTo>
                  <a:pt x="581025" y="0"/>
                </a:lnTo>
                <a:lnTo>
                  <a:pt x="385763" y="159544"/>
                </a:lnTo>
                <a:lnTo>
                  <a:pt x="330994" y="178594"/>
                </a:lnTo>
                <a:lnTo>
                  <a:pt x="304800" y="197644"/>
                </a:lnTo>
                <a:lnTo>
                  <a:pt x="278607" y="169069"/>
                </a:lnTo>
                <a:lnTo>
                  <a:pt x="245269" y="176212"/>
                </a:lnTo>
                <a:lnTo>
                  <a:pt x="192882" y="152400"/>
                </a:lnTo>
                <a:lnTo>
                  <a:pt x="0" y="202406"/>
                </a:lnTo>
                <a:close/>
              </a:path>
            </a:pathLst>
          </a:custGeom>
          <a:solidFill>
            <a:schemeClr val="accent4"/>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cxnSp>
        <p:nvCxnSpPr>
          <p:cNvPr id="176" name="Straight Connector 175">
            <a:extLst>
              <a:ext uri="{FF2B5EF4-FFF2-40B4-BE49-F238E27FC236}">
                <a16:creationId xmlns:a16="http://schemas.microsoft.com/office/drawing/2014/main" id="{1D7014D3-9793-42DC-A015-BB353155E29E}"/>
              </a:ext>
            </a:extLst>
          </p:cNvPr>
          <p:cNvCxnSpPr/>
          <p:nvPr/>
        </p:nvCxnSpPr>
        <p:spPr bwMode="auto">
          <a:xfrm>
            <a:off x="4572000" y="1275606"/>
            <a:ext cx="0" cy="3476899"/>
          </a:xfrm>
          <a:prstGeom prst="line">
            <a:avLst/>
          </a:prstGeom>
          <a:blipFill dpi="0" rotWithShape="0">
            <a:blip r:embed="rId3"/>
            <a:srcRect/>
            <a:tile tx="0" ty="0" sx="100000" sy="100000" flip="none" algn="tl"/>
          </a:blip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9" name="Text Placeholder 3">
            <a:extLst>
              <a:ext uri="{FF2B5EF4-FFF2-40B4-BE49-F238E27FC236}">
                <a16:creationId xmlns:a16="http://schemas.microsoft.com/office/drawing/2014/main" id="{1A8890B0-21F3-4385-80BA-4A67CD00D789}"/>
              </a:ext>
            </a:extLst>
          </p:cNvPr>
          <p:cNvSpPr txBox="1">
            <a:spLocks/>
          </p:cNvSpPr>
          <p:nvPr/>
        </p:nvSpPr>
        <p:spPr>
          <a:xfrm>
            <a:off x="2862178" y="725254"/>
            <a:ext cx="1261872" cy="395406"/>
          </a:xfrm>
          <a:prstGeom prst="rect">
            <a:avLst/>
          </a:prstGeom>
          <a:solidFill>
            <a:schemeClr val="tx1"/>
          </a:solidFill>
          <a:ln>
            <a:solidFill>
              <a:schemeClr val="tx1"/>
            </a:solidFill>
          </a:ln>
        </p:spPr>
        <p:txBody>
          <a:bodyPr vert="horz" lIns="91440" tIns="91440" rIns="91440" bIns="91440" rtlCol="0" anchor="ctr" anchorCtr="0">
            <a:noAutofit/>
          </a:bodyPr>
          <a:lstStyle>
            <a:lvl1pPr marL="0" indent="0" algn="ctr" rtl="0" fontAlgn="base">
              <a:lnSpc>
                <a:spcPct val="100000"/>
              </a:lnSpc>
              <a:spcBef>
                <a:spcPts val="0"/>
              </a:spcBef>
              <a:spcAft>
                <a:spcPts val="0"/>
              </a:spcAft>
              <a:buClr>
                <a:schemeClr val="accent1"/>
              </a:buClr>
              <a:buSzPct val="100000"/>
              <a:buFont typeface="Arial" panose="020B0604020202020204" pitchFamily="34" charset="0"/>
              <a:buNone/>
              <a:defRPr sz="800" cap="all" baseline="0">
                <a:solidFill>
                  <a:schemeClr val="bg1"/>
                </a:solidFill>
                <a:latin typeface="Source Sans Pro Black" panose="020B0803030403020204" pitchFamily="34" charset="0"/>
                <a:ea typeface="Source Sans Pro Black" panose="020B0803030403020204" pitchFamily="34" charset="0"/>
                <a:cs typeface="+mn-cs"/>
                <a:sym typeface="Gill Sans" charset="0"/>
              </a:defRPr>
            </a:lvl1pPr>
            <a:lvl2pPr marL="458788" indent="-173038" algn="l" rtl="0" fontAlgn="base">
              <a:spcBef>
                <a:spcPts val="300"/>
              </a:spcBef>
              <a:spcAft>
                <a:spcPts val="300"/>
              </a:spcAft>
              <a:buClr>
                <a:schemeClr val="tx1">
                  <a:lumMod val="75000"/>
                  <a:lumOff val="25000"/>
                </a:schemeClr>
              </a:buClr>
              <a:buSzPct val="100000"/>
              <a:buFont typeface="Source Sans Pro Black" panose="020B0803030403020204" pitchFamily="34" charset="0"/>
              <a:buChar char="−"/>
              <a:defRPr sz="1200" cap="all" baseline="0">
                <a:solidFill>
                  <a:schemeClr val="accent6">
                    <a:lumMod val="75000"/>
                  </a:schemeClr>
                </a:solidFill>
                <a:latin typeface="Source Sans Pro Semibold" panose="020B0603030403020204" pitchFamily="34" charset="0"/>
                <a:ea typeface="Source Sans Pro Semibold" panose="020B0603030403020204" pitchFamily="34" charset="0"/>
                <a:cs typeface="+mn-cs"/>
                <a:sym typeface="Gill Sans" charset="0"/>
              </a:defRPr>
            </a:lvl2pPr>
            <a:lvl3pPr marL="688975" indent="-231775" algn="l" rtl="0" fontAlgn="base">
              <a:lnSpc>
                <a:spcPct val="100000"/>
              </a:lnSpc>
              <a:spcBef>
                <a:spcPts val="0"/>
              </a:spcBef>
              <a:spcAft>
                <a:spcPts val="600"/>
              </a:spcAft>
              <a:buClr>
                <a:schemeClr val="accent1"/>
              </a:buClr>
              <a:buSzPct val="150000"/>
              <a:buFont typeface="Source Sans Pro" panose="020B0503030403020204" pitchFamily="34" charset="0"/>
              <a:buChar char="•"/>
              <a:defRPr sz="1400" strike="noStrike">
                <a:solidFill>
                  <a:schemeClr val="tx1">
                    <a:lumMod val="75000"/>
                    <a:lumOff val="25000"/>
                  </a:schemeClr>
                </a:solidFill>
                <a:latin typeface="+mn-lt"/>
                <a:ea typeface="Source Sans Pro Semibold" panose="020B0603030403020204" pitchFamily="34" charset="0"/>
                <a:cs typeface="+mn-cs"/>
                <a:sym typeface="Gill Sans" charset="0"/>
              </a:defRPr>
            </a:lvl3pPr>
            <a:lvl4pPr marL="914400" indent="-225425" algn="l" rtl="0" fontAlgn="base">
              <a:spcBef>
                <a:spcPts val="0"/>
              </a:spcBef>
              <a:spcAft>
                <a:spcPts val="600"/>
              </a:spcAft>
              <a:buClr>
                <a:schemeClr val="accent1"/>
              </a:buClr>
              <a:buSzPct val="100000"/>
              <a:buFont typeface="Source Sans Pro Black" panose="020B0803030403020204" pitchFamily="34" charset="0"/>
              <a:buChar char="−"/>
              <a:defRPr lang="en-US" sz="1200"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4pPr>
            <a:lvl5pPr marL="1085850" indent="-171450" algn="l" rtl="0" fontAlgn="base">
              <a:spcBef>
                <a:spcPts val="0"/>
              </a:spcBef>
              <a:spcAft>
                <a:spcPct val="0"/>
              </a:spcAft>
              <a:buClr>
                <a:schemeClr val="accent1"/>
              </a:buClr>
              <a:buSzPct val="100000"/>
              <a:buFont typeface="Arial" panose="020B0604020202020204" pitchFamily="34" charset="0"/>
              <a:buChar char="•"/>
              <a:defRPr lang="en-US" sz="1200" i="1"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5pPr>
            <a:lvl6pPr marL="12573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6pPr>
            <a:lvl7pPr marL="14287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7pPr>
            <a:lvl8pPr marL="16002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8pPr>
            <a:lvl9pPr marL="17716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9pPr>
          </a:lstStyle>
          <a:p>
            <a:r>
              <a:rPr lang="en-US" sz="2800" kern="0" dirty="0"/>
              <a:t>O&amp;G</a:t>
            </a:r>
          </a:p>
        </p:txBody>
      </p:sp>
      <p:sp>
        <p:nvSpPr>
          <p:cNvPr id="177" name="Text Placeholder 3">
            <a:extLst>
              <a:ext uri="{FF2B5EF4-FFF2-40B4-BE49-F238E27FC236}">
                <a16:creationId xmlns:a16="http://schemas.microsoft.com/office/drawing/2014/main" id="{21D8CD84-B877-4BB4-8831-746C5C2B4774}"/>
              </a:ext>
            </a:extLst>
          </p:cNvPr>
          <p:cNvSpPr txBox="1">
            <a:spLocks/>
          </p:cNvSpPr>
          <p:nvPr/>
        </p:nvSpPr>
        <p:spPr>
          <a:xfrm>
            <a:off x="5038332" y="721785"/>
            <a:ext cx="1261860" cy="395406"/>
          </a:xfrm>
          <a:prstGeom prst="rect">
            <a:avLst/>
          </a:prstGeom>
          <a:solidFill>
            <a:schemeClr val="tx1"/>
          </a:solidFill>
          <a:ln>
            <a:solidFill>
              <a:schemeClr val="tx1"/>
            </a:solidFill>
          </a:ln>
        </p:spPr>
        <p:txBody>
          <a:bodyPr vert="horz" lIns="91440" tIns="91440" rIns="91440" bIns="91440" rtlCol="0" anchor="ctr" anchorCtr="0">
            <a:noAutofit/>
          </a:bodyPr>
          <a:lstStyle>
            <a:lvl1pPr marL="0" indent="0" algn="ctr" rtl="0" fontAlgn="base">
              <a:lnSpc>
                <a:spcPct val="100000"/>
              </a:lnSpc>
              <a:spcBef>
                <a:spcPts val="0"/>
              </a:spcBef>
              <a:spcAft>
                <a:spcPts val="0"/>
              </a:spcAft>
              <a:buClr>
                <a:schemeClr val="accent1"/>
              </a:buClr>
              <a:buSzPct val="100000"/>
              <a:buFont typeface="Arial" panose="020B0604020202020204" pitchFamily="34" charset="0"/>
              <a:buNone/>
              <a:defRPr sz="800" cap="all" baseline="0">
                <a:solidFill>
                  <a:schemeClr val="bg1"/>
                </a:solidFill>
                <a:latin typeface="Source Sans Pro Black" panose="020B0803030403020204" pitchFamily="34" charset="0"/>
                <a:ea typeface="Source Sans Pro Black" panose="020B0803030403020204" pitchFamily="34" charset="0"/>
                <a:cs typeface="+mn-cs"/>
                <a:sym typeface="Gill Sans" charset="0"/>
              </a:defRPr>
            </a:lvl1pPr>
            <a:lvl2pPr marL="458788" indent="-173038" algn="l" rtl="0" fontAlgn="base">
              <a:spcBef>
                <a:spcPts val="300"/>
              </a:spcBef>
              <a:spcAft>
                <a:spcPts val="300"/>
              </a:spcAft>
              <a:buClr>
                <a:schemeClr val="tx1">
                  <a:lumMod val="75000"/>
                  <a:lumOff val="25000"/>
                </a:schemeClr>
              </a:buClr>
              <a:buSzPct val="100000"/>
              <a:buFont typeface="Source Sans Pro Black" panose="020B0803030403020204" pitchFamily="34" charset="0"/>
              <a:buChar char="−"/>
              <a:defRPr sz="1200" cap="all" baseline="0">
                <a:solidFill>
                  <a:schemeClr val="accent6">
                    <a:lumMod val="75000"/>
                  </a:schemeClr>
                </a:solidFill>
                <a:latin typeface="Source Sans Pro Semibold" panose="020B0603030403020204" pitchFamily="34" charset="0"/>
                <a:ea typeface="Source Sans Pro Semibold" panose="020B0603030403020204" pitchFamily="34" charset="0"/>
                <a:cs typeface="+mn-cs"/>
                <a:sym typeface="Gill Sans" charset="0"/>
              </a:defRPr>
            </a:lvl2pPr>
            <a:lvl3pPr marL="688975" indent="-231775" algn="l" rtl="0" fontAlgn="base">
              <a:lnSpc>
                <a:spcPct val="100000"/>
              </a:lnSpc>
              <a:spcBef>
                <a:spcPts val="0"/>
              </a:spcBef>
              <a:spcAft>
                <a:spcPts val="600"/>
              </a:spcAft>
              <a:buClr>
                <a:schemeClr val="accent1"/>
              </a:buClr>
              <a:buSzPct val="150000"/>
              <a:buFont typeface="Source Sans Pro" panose="020B0503030403020204" pitchFamily="34" charset="0"/>
              <a:buChar char="•"/>
              <a:defRPr sz="1400" strike="noStrike">
                <a:solidFill>
                  <a:schemeClr val="tx1">
                    <a:lumMod val="75000"/>
                    <a:lumOff val="25000"/>
                  </a:schemeClr>
                </a:solidFill>
                <a:latin typeface="+mn-lt"/>
                <a:ea typeface="Source Sans Pro Semibold" panose="020B0603030403020204" pitchFamily="34" charset="0"/>
                <a:cs typeface="+mn-cs"/>
                <a:sym typeface="Gill Sans" charset="0"/>
              </a:defRPr>
            </a:lvl3pPr>
            <a:lvl4pPr marL="914400" indent="-225425" algn="l" rtl="0" fontAlgn="base">
              <a:spcBef>
                <a:spcPts val="0"/>
              </a:spcBef>
              <a:spcAft>
                <a:spcPts val="600"/>
              </a:spcAft>
              <a:buClr>
                <a:schemeClr val="accent1"/>
              </a:buClr>
              <a:buSzPct val="100000"/>
              <a:buFont typeface="Source Sans Pro Black" panose="020B0803030403020204" pitchFamily="34" charset="0"/>
              <a:buChar char="−"/>
              <a:defRPr lang="en-US" sz="1200"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4pPr>
            <a:lvl5pPr marL="1085850" indent="-171450" algn="l" rtl="0" fontAlgn="base">
              <a:spcBef>
                <a:spcPts val="0"/>
              </a:spcBef>
              <a:spcAft>
                <a:spcPct val="0"/>
              </a:spcAft>
              <a:buClr>
                <a:schemeClr val="accent1"/>
              </a:buClr>
              <a:buSzPct val="100000"/>
              <a:buFont typeface="Arial" panose="020B0604020202020204" pitchFamily="34" charset="0"/>
              <a:buChar char="•"/>
              <a:defRPr lang="en-US" sz="1200" i="1"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5pPr>
            <a:lvl6pPr marL="12573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6pPr>
            <a:lvl7pPr marL="14287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7pPr>
            <a:lvl8pPr marL="16002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8pPr>
            <a:lvl9pPr marL="17716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9pPr>
          </a:lstStyle>
          <a:p>
            <a:r>
              <a:rPr lang="en-US" sz="2800" kern="0" dirty="0"/>
              <a:t>Solar</a:t>
            </a:r>
          </a:p>
        </p:txBody>
      </p:sp>
      <p:sp>
        <p:nvSpPr>
          <p:cNvPr id="180" name="Text Placeholder 2">
            <a:extLst>
              <a:ext uri="{FF2B5EF4-FFF2-40B4-BE49-F238E27FC236}">
                <a16:creationId xmlns:a16="http://schemas.microsoft.com/office/drawing/2014/main" id="{A3EBAF52-3F64-4553-90DB-AC37FAE6B967}"/>
              </a:ext>
            </a:extLst>
          </p:cNvPr>
          <p:cNvSpPr txBox="1">
            <a:spLocks/>
          </p:cNvSpPr>
          <p:nvPr/>
        </p:nvSpPr>
        <p:spPr>
          <a:xfrm>
            <a:off x="4335407" y="813670"/>
            <a:ext cx="473186" cy="303521"/>
          </a:xfrm>
          <a:prstGeom prst="rect">
            <a:avLst/>
          </a:prstGeom>
        </p:spPr>
        <p:txBody>
          <a:bodyPr anchor="ctr" anchorCtr="0">
            <a:noAutofit/>
          </a:bodyPr>
          <a:lstStyle>
            <a:lvl1pPr marL="285750" indent="-285750" algn="l" rtl="0" fontAlgn="base">
              <a:lnSpc>
                <a:spcPct val="100000"/>
              </a:lnSpc>
              <a:spcBef>
                <a:spcPts val="0"/>
              </a:spcBef>
              <a:spcAft>
                <a:spcPts val="600"/>
              </a:spcAft>
              <a:buClr>
                <a:schemeClr val="accent1"/>
              </a:buClr>
              <a:buSzPct val="100000"/>
              <a:buFont typeface="Arial" panose="020B0604020202020204" pitchFamily="34" charset="0"/>
              <a:buChar char="•"/>
              <a:defRPr sz="1800">
                <a:solidFill>
                  <a:schemeClr val="tx1">
                    <a:lumMod val="75000"/>
                    <a:lumOff val="25000"/>
                  </a:schemeClr>
                </a:solidFill>
                <a:latin typeface="Source Sans Pro Semibold" panose="020B0603030403020204" pitchFamily="34" charset="0"/>
                <a:ea typeface="Source Sans Pro Semibold" panose="020B0603030403020204" pitchFamily="34" charset="0"/>
                <a:cs typeface="+mn-cs"/>
                <a:sym typeface="Gill Sans" charset="0"/>
              </a:defRPr>
            </a:lvl1pPr>
            <a:lvl2pPr marL="458788" indent="-173038" algn="l" rtl="0" fontAlgn="base">
              <a:spcBef>
                <a:spcPts val="300"/>
              </a:spcBef>
              <a:spcAft>
                <a:spcPts val="300"/>
              </a:spcAft>
              <a:buClr>
                <a:schemeClr val="tx1">
                  <a:lumMod val="75000"/>
                  <a:lumOff val="25000"/>
                </a:schemeClr>
              </a:buClr>
              <a:buSzPct val="100000"/>
              <a:buFont typeface="Source Sans Pro Black" panose="020B0803030403020204" pitchFamily="34" charset="0"/>
              <a:buChar char="−"/>
              <a:defRPr sz="1200" cap="all" baseline="0">
                <a:solidFill>
                  <a:schemeClr val="accent6">
                    <a:lumMod val="75000"/>
                  </a:schemeClr>
                </a:solidFill>
                <a:latin typeface="Source Sans Pro Semibold" panose="020B0603030403020204" pitchFamily="34" charset="0"/>
                <a:ea typeface="Source Sans Pro Semibold" panose="020B0603030403020204" pitchFamily="34" charset="0"/>
                <a:cs typeface="+mn-cs"/>
                <a:sym typeface="Gill Sans" charset="0"/>
              </a:defRPr>
            </a:lvl2pPr>
            <a:lvl3pPr marL="688975" indent="-231775" algn="l" rtl="0" fontAlgn="base">
              <a:lnSpc>
                <a:spcPct val="100000"/>
              </a:lnSpc>
              <a:spcBef>
                <a:spcPts val="0"/>
              </a:spcBef>
              <a:spcAft>
                <a:spcPts val="600"/>
              </a:spcAft>
              <a:buClr>
                <a:schemeClr val="accent1"/>
              </a:buClr>
              <a:buSzPct val="150000"/>
              <a:buFont typeface="Source Sans Pro" panose="020B0503030403020204" pitchFamily="34" charset="0"/>
              <a:buChar char="•"/>
              <a:defRPr sz="1400" strike="noStrike">
                <a:solidFill>
                  <a:schemeClr val="tx1">
                    <a:lumMod val="75000"/>
                    <a:lumOff val="25000"/>
                  </a:schemeClr>
                </a:solidFill>
                <a:latin typeface="+mn-lt"/>
                <a:ea typeface="Source Sans Pro Semibold" panose="020B0603030403020204" pitchFamily="34" charset="0"/>
                <a:cs typeface="+mn-cs"/>
                <a:sym typeface="Gill Sans" charset="0"/>
              </a:defRPr>
            </a:lvl3pPr>
            <a:lvl4pPr marL="914400" indent="-225425" algn="l" rtl="0" fontAlgn="base">
              <a:spcBef>
                <a:spcPts val="0"/>
              </a:spcBef>
              <a:spcAft>
                <a:spcPts val="600"/>
              </a:spcAft>
              <a:buClr>
                <a:schemeClr val="accent1"/>
              </a:buClr>
              <a:buSzPct val="100000"/>
              <a:buFont typeface="Source Sans Pro Black" panose="020B0803030403020204" pitchFamily="34" charset="0"/>
              <a:buChar char="−"/>
              <a:defRPr lang="en-US" sz="1200"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4pPr>
            <a:lvl5pPr marL="1085850" indent="-171450" algn="l" rtl="0" fontAlgn="base">
              <a:spcBef>
                <a:spcPts val="0"/>
              </a:spcBef>
              <a:spcAft>
                <a:spcPct val="0"/>
              </a:spcAft>
              <a:buClr>
                <a:schemeClr val="accent1"/>
              </a:buClr>
              <a:buSzPct val="100000"/>
              <a:buFont typeface="Arial" panose="020B0604020202020204" pitchFamily="34" charset="0"/>
              <a:buChar char="•"/>
              <a:defRPr lang="en-US" sz="1200" i="1"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5pPr>
            <a:lvl6pPr marL="12573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6pPr>
            <a:lvl7pPr marL="14287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7pPr>
            <a:lvl8pPr marL="16002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8pPr>
            <a:lvl9pPr marL="17716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9pPr>
          </a:lstStyle>
          <a:p>
            <a:pPr marL="0" indent="0">
              <a:buNone/>
            </a:pPr>
            <a:r>
              <a:rPr lang="en-US" sz="2000" kern="0" dirty="0">
                <a:latin typeface="Source Sans Pro" panose="020B0503030403020204" pitchFamily="34" charset="0"/>
                <a:ea typeface="Source Sans Pro" panose="020B0503030403020204" pitchFamily="34" charset="0"/>
              </a:rPr>
              <a:t>vs.</a:t>
            </a:r>
            <a:endParaRPr lang="en-US" sz="4000" kern="0" dirty="0"/>
          </a:p>
        </p:txBody>
      </p:sp>
      <p:sp>
        <p:nvSpPr>
          <p:cNvPr id="178" name="TextBox 177">
            <a:extLst>
              <a:ext uri="{FF2B5EF4-FFF2-40B4-BE49-F238E27FC236}">
                <a16:creationId xmlns:a16="http://schemas.microsoft.com/office/drawing/2014/main" id="{1CE80867-D48F-4B02-B13E-4358213E4272}"/>
              </a:ext>
            </a:extLst>
          </p:cNvPr>
          <p:cNvSpPr txBox="1"/>
          <p:nvPr/>
        </p:nvSpPr>
        <p:spPr>
          <a:xfrm>
            <a:off x="457200" y="4671015"/>
            <a:ext cx="4071552" cy="276999"/>
          </a:xfrm>
          <a:prstGeom prst="rect">
            <a:avLst/>
          </a:prstGeom>
          <a:noFill/>
        </p:spPr>
        <p:txBody>
          <a:bodyPr wrap="square" rtlCol="0">
            <a:spAutoFit/>
          </a:bodyPr>
          <a:lstStyle/>
          <a:p>
            <a:pPr algn="l"/>
            <a:r>
              <a:rPr lang="en-US" sz="1200" baseline="30000" dirty="0">
                <a:solidFill>
                  <a:schemeClr val="tx1"/>
                </a:solidFill>
                <a:latin typeface="+mn-lt"/>
              </a:rPr>
              <a:t>1  </a:t>
            </a:r>
            <a:r>
              <a:rPr lang="en-US" sz="1200" dirty="0"/>
              <a:t>https://www.eia.gov/maps/images/shale_gas_lower48.pdf</a:t>
            </a:r>
            <a:endParaRPr lang="en-US" sz="1200" u="sng" dirty="0">
              <a:solidFill>
                <a:schemeClr val="tx1"/>
              </a:solidFill>
              <a:latin typeface="+mn-lt"/>
            </a:endParaRPr>
          </a:p>
        </p:txBody>
      </p:sp>
      <p:sp>
        <p:nvSpPr>
          <p:cNvPr id="179" name="TextBox 178">
            <a:extLst>
              <a:ext uri="{FF2B5EF4-FFF2-40B4-BE49-F238E27FC236}">
                <a16:creationId xmlns:a16="http://schemas.microsoft.com/office/drawing/2014/main" id="{B89C7B6F-0E8A-4D52-8BBF-582900B5533D}"/>
              </a:ext>
            </a:extLst>
          </p:cNvPr>
          <p:cNvSpPr txBox="1"/>
          <p:nvPr/>
        </p:nvSpPr>
        <p:spPr>
          <a:xfrm>
            <a:off x="4901024" y="4665599"/>
            <a:ext cx="3558730" cy="276999"/>
          </a:xfrm>
          <a:prstGeom prst="rect">
            <a:avLst/>
          </a:prstGeom>
          <a:noFill/>
        </p:spPr>
        <p:txBody>
          <a:bodyPr wrap="square" rtlCol="0">
            <a:spAutoFit/>
          </a:bodyPr>
          <a:lstStyle/>
          <a:p>
            <a:pPr algn="l"/>
            <a:r>
              <a:rPr lang="en-US" sz="1200" baseline="30000" dirty="0">
                <a:solidFill>
                  <a:schemeClr val="tx1"/>
                </a:solidFill>
                <a:latin typeface="+mn-lt"/>
              </a:rPr>
              <a:t>2  </a:t>
            </a:r>
            <a:r>
              <a:rPr lang="en-US" sz="1200" dirty="0"/>
              <a:t>https://www.seia.org/states-map</a:t>
            </a:r>
            <a:endParaRPr lang="en-US" sz="1200" u="sng" dirty="0">
              <a:solidFill>
                <a:schemeClr val="tx1"/>
              </a:solidFill>
              <a:latin typeface="+mn-lt"/>
            </a:endParaRPr>
          </a:p>
        </p:txBody>
      </p:sp>
    </p:spTree>
    <p:extLst>
      <p:ext uri="{BB962C8B-B14F-4D97-AF65-F5344CB8AC3E}">
        <p14:creationId xmlns:p14="http://schemas.microsoft.com/office/powerpoint/2010/main" val="2592664749"/>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Rectangle 193">
            <a:extLst>
              <a:ext uri="{FF2B5EF4-FFF2-40B4-BE49-F238E27FC236}">
                <a16:creationId xmlns:a16="http://schemas.microsoft.com/office/drawing/2014/main" id="{4F9104B3-9FBD-4CF9-A7F9-DDF89891E9E3}"/>
              </a:ext>
            </a:extLst>
          </p:cNvPr>
          <p:cNvSpPr/>
          <p:nvPr/>
        </p:nvSpPr>
        <p:spPr bwMode="auto">
          <a:xfrm>
            <a:off x="5036128" y="2427734"/>
            <a:ext cx="3568320" cy="720080"/>
          </a:xfrm>
          <a:prstGeom prst="rect">
            <a:avLst/>
          </a:prstGeom>
          <a:solidFill>
            <a:schemeClr val="accent4"/>
          </a:solidFill>
          <a:ln w="25400" cap="flat" cmpd="sng" algn="ctr">
            <a:solidFill>
              <a:schemeClr val="accent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5" name="Rectangle 4">
            <a:extLst>
              <a:ext uri="{FF2B5EF4-FFF2-40B4-BE49-F238E27FC236}">
                <a16:creationId xmlns:a16="http://schemas.microsoft.com/office/drawing/2014/main" id="{2514F757-5311-4482-AB70-FD57CD701906}"/>
              </a:ext>
            </a:extLst>
          </p:cNvPr>
          <p:cNvSpPr/>
          <p:nvPr/>
        </p:nvSpPr>
        <p:spPr bwMode="auto">
          <a:xfrm>
            <a:off x="1691679" y="2427734"/>
            <a:ext cx="2430293" cy="720080"/>
          </a:xfrm>
          <a:prstGeom prst="rect">
            <a:avLst/>
          </a:prstGeom>
          <a:solidFill>
            <a:schemeClr val="accent2"/>
          </a:solidFill>
          <a:ln w="254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84" name="Text Placeholder 2">
            <a:extLst>
              <a:ext uri="{FF2B5EF4-FFF2-40B4-BE49-F238E27FC236}">
                <a16:creationId xmlns:a16="http://schemas.microsoft.com/office/drawing/2014/main" id="{F615B3A8-BBAE-4B53-94CD-5E1D19B8D7E8}"/>
              </a:ext>
            </a:extLst>
          </p:cNvPr>
          <p:cNvSpPr txBox="1">
            <a:spLocks/>
          </p:cNvSpPr>
          <p:nvPr/>
        </p:nvSpPr>
        <p:spPr>
          <a:xfrm>
            <a:off x="0" y="0"/>
            <a:ext cx="4114923" cy="5143500"/>
          </a:xfrm>
          <a:prstGeom prst="rect">
            <a:avLst/>
          </a:prstGeom>
        </p:spPr>
        <p:txBody>
          <a:bodyPr anchor="ctr" anchorCtr="0">
            <a:noAutofit/>
          </a:bodyPr>
          <a:lstStyle>
            <a:lvl1pPr marL="285750" indent="-285750" algn="l" rtl="0" fontAlgn="base">
              <a:lnSpc>
                <a:spcPct val="100000"/>
              </a:lnSpc>
              <a:spcBef>
                <a:spcPts val="0"/>
              </a:spcBef>
              <a:spcAft>
                <a:spcPts val="600"/>
              </a:spcAft>
              <a:buClr>
                <a:schemeClr val="accent1"/>
              </a:buClr>
              <a:buSzPct val="100000"/>
              <a:buFont typeface="Arial" panose="020B0604020202020204" pitchFamily="34" charset="0"/>
              <a:buChar char="•"/>
              <a:defRPr sz="1800">
                <a:solidFill>
                  <a:schemeClr val="tx1">
                    <a:lumMod val="75000"/>
                    <a:lumOff val="25000"/>
                  </a:schemeClr>
                </a:solidFill>
                <a:latin typeface="Source Sans Pro Semibold" panose="020B0603030403020204" pitchFamily="34" charset="0"/>
                <a:ea typeface="Source Sans Pro Semibold" panose="020B0603030403020204" pitchFamily="34" charset="0"/>
                <a:cs typeface="+mn-cs"/>
                <a:sym typeface="Gill Sans" charset="0"/>
              </a:defRPr>
            </a:lvl1pPr>
            <a:lvl2pPr marL="458788" indent="-173038" algn="l" rtl="0" fontAlgn="base">
              <a:spcBef>
                <a:spcPts val="300"/>
              </a:spcBef>
              <a:spcAft>
                <a:spcPts val="300"/>
              </a:spcAft>
              <a:buClr>
                <a:schemeClr val="tx1">
                  <a:lumMod val="75000"/>
                  <a:lumOff val="25000"/>
                </a:schemeClr>
              </a:buClr>
              <a:buSzPct val="100000"/>
              <a:buFont typeface="Source Sans Pro Black" panose="020B0803030403020204" pitchFamily="34" charset="0"/>
              <a:buChar char="−"/>
              <a:defRPr sz="1200" cap="all" baseline="0">
                <a:solidFill>
                  <a:schemeClr val="accent6">
                    <a:lumMod val="75000"/>
                  </a:schemeClr>
                </a:solidFill>
                <a:latin typeface="Source Sans Pro Semibold" panose="020B0603030403020204" pitchFamily="34" charset="0"/>
                <a:ea typeface="Source Sans Pro Semibold" panose="020B0603030403020204" pitchFamily="34" charset="0"/>
                <a:cs typeface="+mn-cs"/>
                <a:sym typeface="Gill Sans" charset="0"/>
              </a:defRPr>
            </a:lvl2pPr>
            <a:lvl3pPr marL="688975" indent="-231775" algn="l" rtl="0" fontAlgn="base">
              <a:lnSpc>
                <a:spcPct val="100000"/>
              </a:lnSpc>
              <a:spcBef>
                <a:spcPts val="0"/>
              </a:spcBef>
              <a:spcAft>
                <a:spcPts val="600"/>
              </a:spcAft>
              <a:buClr>
                <a:schemeClr val="accent1"/>
              </a:buClr>
              <a:buSzPct val="150000"/>
              <a:buFont typeface="Source Sans Pro" panose="020B0503030403020204" pitchFamily="34" charset="0"/>
              <a:buChar char="•"/>
              <a:defRPr sz="1400" strike="noStrike">
                <a:solidFill>
                  <a:schemeClr val="tx1">
                    <a:lumMod val="75000"/>
                    <a:lumOff val="25000"/>
                  </a:schemeClr>
                </a:solidFill>
                <a:latin typeface="+mn-lt"/>
                <a:ea typeface="Source Sans Pro Semibold" panose="020B0603030403020204" pitchFamily="34" charset="0"/>
                <a:cs typeface="+mn-cs"/>
                <a:sym typeface="Gill Sans" charset="0"/>
              </a:defRPr>
            </a:lvl3pPr>
            <a:lvl4pPr marL="914400" indent="-225425" algn="l" rtl="0" fontAlgn="base">
              <a:spcBef>
                <a:spcPts val="0"/>
              </a:spcBef>
              <a:spcAft>
                <a:spcPts val="600"/>
              </a:spcAft>
              <a:buClr>
                <a:schemeClr val="accent1"/>
              </a:buClr>
              <a:buSzPct val="100000"/>
              <a:buFont typeface="Source Sans Pro Black" panose="020B0803030403020204" pitchFamily="34" charset="0"/>
              <a:buChar char="−"/>
              <a:defRPr lang="en-US" sz="1200"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4pPr>
            <a:lvl5pPr marL="1085850" indent="-171450" algn="l" rtl="0" fontAlgn="base">
              <a:spcBef>
                <a:spcPts val="0"/>
              </a:spcBef>
              <a:spcAft>
                <a:spcPct val="0"/>
              </a:spcAft>
              <a:buClr>
                <a:schemeClr val="accent1"/>
              </a:buClr>
              <a:buSzPct val="100000"/>
              <a:buFont typeface="Arial" panose="020B0604020202020204" pitchFamily="34" charset="0"/>
              <a:buChar char="•"/>
              <a:defRPr lang="en-US" sz="1200" i="1"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5pPr>
            <a:lvl6pPr marL="12573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6pPr>
            <a:lvl7pPr marL="14287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7pPr>
            <a:lvl8pPr marL="16002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8pPr>
            <a:lvl9pPr marL="17716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9pPr>
          </a:lstStyle>
          <a:p>
            <a:pPr marL="0" indent="0" algn="r">
              <a:buNone/>
            </a:pPr>
            <a:r>
              <a:rPr lang="en-US" sz="2400" kern="0" dirty="0">
                <a:latin typeface="Source Sans Pro" panose="020B0503030403020204" pitchFamily="34" charset="0"/>
                <a:ea typeface="Source Sans Pro" panose="020B0503030403020204" pitchFamily="34" charset="0"/>
              </a:rPr>
              <a:t> </a:t>
            </a:r>
            <a:r>
              <a:rPr lang="en-US" sz="2800" kern="0" dirty="0">
                <a:latin typeface="Source Sans Pro" panose="020B0503030403020204" pitchFamily="34" charset="0"/>
                <a:ea typeface="Source Sans Pro" panose="020B0503030403020204" pitchFamily="34" charset="0"/>
              </a:rPr>
              <a:t>Acquire interests in a </a:t>
            </a:r>
            <a:r>
              <a:rPr lang="en-US" sz="4000" kern="0" dirty="0">
                <a:solidFill>
                  <a:schemeClr val="bg1"/>
                </a:solidFill>
              </a:rPr>
              <a:t>Shale Play</a:t>
            </a:r>
          </a:p>
        </p:txBody>
      </p:sp>
      <p:sp>
        <p:nvSpPr>
          <p:cNvPr id="2" name="Slide Number Placeholder 1">
            <a:extLst>
              <a:ext uri="{FF2B5EF4-FFF2-40B4-BE49-F238E27FC236}">
                <a16:creationId xmlns:a16="http://schemas.microsoft.com/office/drawing/2014/main" id="{12096C50-0365-40C0-A0B8-D575EB8B2113}"/>
              </a:ext>
            </a:extLst>
          </p:cNvPr>
          <p:cNvSpPr>
            <a:spLocks noGrp="1"/>
          </p:cNvSpPr>
          <p:nvPr>
            <p:ph type="sldNum" sz="quarter" idx="4"/>
          </p:nvPr>
        </p:nvSpPr>
        <p:spPr/>
        <p:txBody>
          <a:bodyPr/>
          <a:lstStyle/>
          <a:p>
            <a:fld id="{8894A860-9408-4AD2-AC6E-3FFFFE686981}" type="slidenum">
              <a:rPr lang="en-US" smtClean="0"/>
              <a:pPr/>
              <a:t>33</a:t>
            </a:fld>
            <a:endParaRPr lang="en-US" dirty="0"/>
          </a:p>
        </p:txBody>
      </p:sp>
      <p:sp>
        <p:nvSpPr>
          <p:cNvPr id="185" name="Text Placeholder 3">
            <a:extLst>
              <a:ext uri="{FF2B5EF4-FFF2-40B4-BE49-F238E27FC236}">
                <a16:creationId xmlns:a16="http://schemas.microsoft.com/office/drawing/2014/main" id="{DC64A7D8-26E2-4B06-95B3-5785ECE15BE0}"/>
              </a:ext>
            </a:extLst>
          </p:cNvPr>
          <p:cNvSpPr txBox="1">
            <a:spLocks/>
          </p:cNvSpPr>
          <p:nvPr/>
        </p:nvSpPr>
        <p:spPr>
          <a:xfrm>
            <a:off x="5029078" y="0"/>
            <a:ext cx="4114922" cy="5143500"/>
          </a:xfrm>
          <a:prstGeom prst="rect">
            <a:avLst/>
          </a:prstGeom>
        </p:spPr>
        <p:txBody>
          <a:bodyPr anchor="ctr" anchorCtr="0">
            <a:noAutofit/>
          </a:bodyPr>
          <a:lstStyle>
            <a:lvl1pPr marL="285750" indent="-285750" algn="l" rtl="0" fontAlgn="base">
              <a:lnSpc>
                <a:spcPct val="100000"/>
              </a:lnSpc>
              <a:spcBef>
                <a:spcPts val="0"/>
              </a:spcBef>
              <a:spcAft>
                <a:spcPts val="600"/>
              </a:spcAft>
              <a:buClr>
                <a:schemeClr val="accent1"/>
              </a:buClr>
              <a:buSzPct val="100000"/>
              <a:buFont typeface="Arial" panose="020B0604020202020204" pitchFamily="34" charset="0"/>
              <a:buChar char="•"/>
              <a:defRPr sz="1800">
                <a:solidFill>
                  <a:schemeClr val="tx1">
                    <a:lumMod val="75000"/>
                    <a:lumOff val="25000"/>
                  </a:schemeClr>
                </a:solidFill>
                <a:latin typeface="Source Sans Pro Semibold" panose="020B0603030403020204" pitchFamily="34" charset="0"/>
                <a:ea typeface="Source Sans Pro Semibold" panose="020B0603030403020204" pitchFamily="34" charset="0"/>
                <a:cs typeface="+mn-cs"/>
                <a:sym typeface="Gill Sans" charset="0"/>
              </a:defRPr>
            </a:lvl1pPr>
            <a:lvl2pPr marL="458788" indent="-173038" algn="l" rtl="0" fontAlgn="base">
              <a:spcBef>
                <a:spcPts val="300"/>
              </a:spcBef>
              <a:spcAft>
                <a:spcPts val="300"/>
              </a:spcAft>
              <a:buClr>
                <a:schemeClr val="tx1">
                  <a:lumMod val="75000"/>
                  <a:lumOff val="25000"/>
                </a:schemeClr>
              </a:buClr>
              <a:buSzPct val="100000"/>
              <a:buFont typeface="Source Sans Pro Black" panose="020B0803030403020204" pitchFamily="34" charset="0"/>
              <a:buChar char="−"/>
              <a:defRPr sz="1200" cap="all" baseline="0">
                <a:solidFill>
                  <a:schemeClr val="accent6">
                    <a:lumMod val="75000"/>
                  </a:schemeClr>
                </a:solidFill>
                <a:latin typeface="Source Sans Pro Semibold" panose="020B0603030403020204" pitchFamily="34" charset="0"/>
                <a:ea typeface="Source Sans Pro Semibold" panose="020B0603030403020204" pitchFamily="34" charset="0"/>
                <a:cs typeface="+mn-cs"/>
                <a:sym typeface="Gill Sans" charset="0"/>
              </a:defRPr>
            </a:lvl2pPr>
            <a:lvl3pPr marL="688975" indent="-231775" algn="l" rtl="0" fontAlgn="base">
              <a:lnSpc>
                <a:spcPct val="100000"/>
              </a:lnSpc>
              <a:spcBef>
                <a:spcPts val="0"/>
              </a:spcBef>
              <a:spcAft>
                <a:spcPts val="600"/>
              </a:spcAft>
              <a:buClr>
                <a:schemeClr val="accent1"/>
              </a:buClr>
              <a:buSzPct val="150000"/>
              <a:buFont typeface="Source Sans Pro" panose="020B0503030403020204" pitchFamily="34" charset="0"/>
              <a:buChar char="•"/>
              <a:defRPr sz="1400" strike="noStrike">
                <a:solidFill>
                  <a:schemeClr val="tx1">
                    <a:lumMod val="75000"/>
                    <a:lumOff val="25000"/>
                  </a:schemeClr>
                </a:solidFill>
                <a:latin typeface="+mn-lt"/>
                <a:ea typeface="Source Sans Pro Semibold" panose="020B0603030403020204" pitchFamily="34" charset="0"/>
                <a:cs typeface="+mn-cs"/>
                <a:sym typeface="Gill Sans" charset="0"/>
              </a:defRPr>
            </a:lvl3pPr>
            <a:lvl4pPr marL="914400" indent="-225425" algn="l" rtl="0" fontAlgn="base">
              <a:spcBef>
                <a:spcPts val="0"/>
              </a:spcBef>
              <a:spcAft>
                <a:spcPts val="600"/>
              </a:spcAft>
              <a:buClr>
                <a:schemeClr val="accent1"/>
              </a:buClr>
              <a:buSzPct val="100000"/>
              <a:buFont typeface="Source Sans Pro Black" panose="020B0803030403020204" pitchFamily="34" charset="0"/>
              <a:buChar char="−"/>
              <a:defRPr lang="en-US" sz="1200"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4pPr>
            <a:lvl5pPr marL="1085850" indent="-171450" algn="l" rtl="0" fontAlgn="base">
              <a:spcBef>
                <a:spcPts val="0"/>
              </a:spcBef>
              <a:spcAft>
                <a:spcPct val="0"/>
              </a:spcAft>
              <a:buClr>
                <a:schemeClr val="accent1"/>
              </a:buClr>
              <a:buSzPct val="100000"/>
              <a:buFont typeface="Arial" panose="020B0604020202020204" pitchFamily="34" charset="0"/>
              <a:buChar char="•"/>
              <a:defRPr lang="en-US" sz="1200" i="1"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5pPr>
            <a:lvl6pPr marL="12573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6pPr>
            <a:lvl7pPr marL="14287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7pPr>
            <a:lvl8pPr marL="16002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8pPr>
            <a:lvl9pPr marL="17716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9pPr>
          </a:lstStyle>
          <a:p>
            <a:pPr marL="0" indent="0">
              <a:buNone/>
            </a:pPr>
            <a:r>
              <a:rPr lang="en-US" sz="2800" kern="0" dirty="0">
                <a:latin typeface="+mn-lt"/>
              </a:rPr>
              <a:t>Acquire interests in a </a:t>
            </a:r>
            <a:r>
              <a:rPr lang="en-US" sz="4000" b="1" kern="0" dirty="0">
                <a:solidFill>
                  <a:schemeClr val="bg1"/>
                </a:solidFill>
              </a:rPr>
              <a:t>Utility Territory</a:t>
            </a:r>
            <a:r>
              <a:rPr lang="en-US" sz="4000" b="1" kern="0" dirty="0"/>
              <a:t> </a:t>
            </a:r>
            <a:endParaRPr lang="en-US" sz="4000" kern="0" dirty="0"/>
          </a:p>
        </p:txBody>
      </p:sp>
      <p:cxnSp>
        <p:nvCxnSpPr>
          <p:cNvPr id="188" name="Straight Connector 187">
            <a:extLst>
              <a:ext uri="{FF2B5EF4-FFF2-40B4-BE49-F238E27FC236}">
                <a16:creationId xmlns:a16="http://schemas.microsoft.com/office/drawing/2014/main" id="{43D4C431-46C2-4DD8-9CD0-EF906B18B641}"/>
              </a:ext>
            </a:extLst>
          </p:cNvPr>
          <p:cNvCxnSpPr/>
          <p:nvPr/>
        </p:nvCxnSpPr>
        <p:spPr bwMode="auto">
          <a:xfrm>
            <a:off x="4572000" y="1275606"/>
            <a:ext cx="0" cy="3476899"/>
          </a:xfrm>
          <a:prstGeom prst="line">
            <a:avLst/>
          </a:prstGeom>
          <a:blipFill dpi="0" rotWithShape="0">
            <a:blip r:embed="rId2"/>
            <a:srcRect/>
            <a:tile tx="0" ty="0" sx="100000" sy="100000" flip="none" algn="tl"/>
          </a:blip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89" name="Text Placeholder 3">
            <a:extLst>
              <a:ext uri="{FF2B5EF4-FFF2-40B4-BE49-F238E27FC236}">
                <a16:creationId xmlns:a16="http://schemas.microsoft.com/office/drawing/2014/main" id="{5053DF76-26CF-48D5-A921-1D3BF78C2C21}"/>
              </a:ext>
            </a:extLst>
          </p:cNvPr>
          <p:cNvSpPr txBox="1">
            <a:spLocks/>
          </p:cNvSpPr>
          <p:nvPr/>
        </p:nvSpPr>
        <p:spPr>
          <a:xfrm>
            <a:off x="2862178" y="725254"/>
            <a:ext cx="1261872" cy="395406"/>
          </a:xfrm>
          <a:prstGeom prst="rect">
            <a:avLst/>
          </a:prstGeom>
          <a:solidFill>
            <a:schemeClr val="tx1"/>
          </a:solidFill>
          <a:ln>
            <a:solidFill>
              <a:schemeClr val="tx1"/>
            </a:solidFill>
          </a:ln>
        </p:spPr>
        <p:txBody>
          <a:bodyPr vert="horz" lIns="91440" tIns="91440" rIns="91440" bIns="91440" rtlCol="0" anchor="ctr" anchorCtr="0">
            <a:noAutofit/>
          </a:bodyPr>
          <a:lstStyle>
            <a:lvl1pPr marL="0" indent="0" algn="ctr" rtl="0" fontAlgn="base">
              <a:lnSpc>
                <a:spcPct val="100000"/>
              </a:lnSpc>
              <a:spcBef>
                <a:spcPts val="0"/>
              </a:spcBef>
              <a:spcAft>
                <a:spcPts val="0"/>
              </a:spcAft>
              <a:buClr>
                <a:schemeClr val="accent1"/>
              </a:buClr>
              <a:buSzPct val="100000"/>
              <a:buFont typeface="Arial" panose="020B0604020202020204" pitchFamily="34" charset="0"/>
              <a:buNone/>
              <a:defRPr sz="800" cap="all" baseline="0">
                <a:solidFill>
                  <a:schemeClr val="bg1"/>
                </a:solidFill>
                <a:latin typeface="Source Sans Pro Black" panose="020B0803030403020204" pitchFamily="34" charset="0"/>
                <a:ea typeface="Source Sans Pro Black" panose="020B0803030403020204" pitchFamily="34" charset="0"/>
                <a:cs typeface="+mn-cs"/>
                <a:sym typeface="Gill Sans" charset="0"/>
              </a:defRPr>
            </a:lvl1pPr>
            <a:lvl2pPr marL="458788" indent="-173038" algn="l" rtl="0" fontAlgn="base">
              <a:spcBef>
                <a:spcPts val="300"/>
              </a:spcBef>
              <a:spcAft>
                <a:spcPts val="300"/>
              </a:spcAft>
              <a:buClr>
                <a:schemeClr val="tx1">
                  <a:lumMod val="75000"/>
                  <a:lumOff val="25000"/>
                </a:schemeClr>
              </a:buClr>
              <a:buSzPct val="100000"/>
              <a:buFont typeface="Source Sans Pro Black" panose="020B0803030403020204" pitchFamily="34" charset="0"/>
              <a:buChar char="−"/>
              <a:defRPr sz="1200" cap="all" baseline="0">
                <a:solidFill>
                  <a:schemeClr val="accent6">
                    <a:lumMod val="75000"/>
                  </a:schemeClr>
                </a:solidFill>
                <a:latin typeface="Source Sans Pro Semibold" panose="020B0603030403020204" pitchFamily="34" charset="0"/>
                <a:ea typeface="Source Sans Pro Semibold" panose="020B0603030403020204" pitchFamily="34" charset="0"/>
                <a:cs typeface="+mn-cs"/>
                <a:sym typeface="Gill Sans" charset="0"/>
              </a:defRPr>
            </a:lvl2pPr>
            <a:lvl3pPr marL="688975" indent="-231775" algn="l" rtl="0" fontAlgn="base">
              <a:lnSpc>
                <a:spcPct val="100000"/>
              </a:lnSpc>
              <a:spcBef>
                <a:spcPts val="0"/>
              </a:spcBef>
              <a:spcAft>
                <a:spcPts val="600"/>
              </a:spcAft>
              <a:buClr>
                <a:schemeClr val="accent1"/>
              </a:buClr>
              <a:buSzPct val="150000"/>
              <a:buFont typeface="Source Sans Pro" panose="020B0503030403020204" pitchFamily="34" charset="0"/>
              <a:buChar char="•"/>
              <a:defRPr sz="1400" strike="noStrike">
                <a:solidFill>
                  <a:schemeClr val="tx1">
                    <a:lumMod val="75000"/>
                    <a:lumOff val="25000"/>
                  </a:schemeClr>
                </a:solidFill>
                <a:latin typeface="+mn-lt"/>
                <a:ea typeface="Source Sans Pro Semibold" panose="020B0603030403020204" pitchFamily="34" charset="0"/>
                <a:cs typeface="+mn-cs"/>
                <a:sym typeface="Gill Sans" charset="0"/>
              </a:defRPr>
            </a:lvl3pPr>
            <a:lvl4pPr marL="914400" indent="-225425" algn="l" rtl="0" fontAlgn="base">
              <a:spcBef>
                <a:spcPts val="0"/>
              </a:spcBef>
              <a:spcAft>
                <a:spcPts val="600"/>
              </a:spcAft>
              <a:buClr>
                <a:schemeClr val="accent1"/>
              </a:buClr>
              <a:buSzPct val="100000"/>
              <a:buFont typeface="Source Sans Pro Black" panose="020B0803030403020204" pitchFamily="34" charset="0"/>
              <a:buChar char="−"/>
              <a:defRPr lang="en-US" sz="1200"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4pPr>
            <a:lvl5pPr marL="1085850" indent="-171450" algn="l" rtl="0" fontAlgn="base">
              <a:spcBef>
                <a:spcPts val="0"/>
              </a:spcBef>
              <a:spcAft>
                <a:spcPct val="0"/>
              </a:spcAft>
              <a:buClr>
                <a:schemeClr val="accent1"/>
              </a:buClr>
              <a:buSzPct val="100000"/>
              <a:buFont typeface="Arial" panose="020B0604020202020204" pitchFamily="34" charset="0"/>
              <a:buChar char="•"/>
              <a:defRPr lang="en-US" sz="1200" i="1"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5pPr>
            <a:lvl6pPr marL="12573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6pPr>
            <a:lvl7pPr marL="14287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7pPr>
            <a:lvl8pPr marL="16002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8pPr>
            <a:lvl9pPr marL="17716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9pPr>
          </a:lstStyle>
          <a:p>
            <a:r>
              <a:rPr lang="en-US" sz="2800" kern="0" dirty="0"/>
              <a:t>O&amp;G</a:t>
            </a:r>
          </a:p>
        </p:txBody>
      </p:sp>
      <p:sp>
        <p:nvSpPr>
          <p:cNvPr id="190" name="Text Placeholder 3">
            <a:extLst>
              <a:ext uri="{FF2B5EF4-FFF2-40B4-BE49-F238E27FC236}">
                <a16:creationId xmlns:a16="http://schemas.microsoft.com/office/drawing/2014/main" id="{84FCE982-0293-414C-8547-0C2815D19341}"/>
              </a:ext>
            </a:extLst>
          </p:cNvPr>
          <p:cNvSpPr txBox="1">
            <a:spLocks/>
          </p:cNvSpPr>
          <p:nvPr/>
        </p:nvSpPr>
        <p:spPr>
          <a:xfrm>
            <a:off x="5038332" y="721785"/>
            <a:ext cx="1261860" cy="395406"/>
          </a:xfrm>
          <a:prstGeom prst="rect">
            <a:avLst/>
          </a:prstGeom>
          <a:solidFill>
            <a:schemeClr val="tx1"/>
          </a:solidFill>
          <a:ln>
            <a:solidFill>
              <a:schemeClr val="tx1"/>
            </a:solidFill>
          </a:ln>
        </p:spPr>
        <p:txBody>
          <a:bodyPr vert="horz" lIns="91440" tIns="91440" rIns="91440" bIns="91440" rtlCol="0" anchor="ctr" anchorCtr="0">
            <a:noAutofit/>
          </a:bodyPr>
          <a:lstStyle>
            <a:lvl1pPr marL="0" indent="0" algn="ctr" rtl="0" fontAlgn="base">
              <a:lnSpc>
                <a:spcPct val="100000"/>
              </a:lnSpc>
              <a:spcBef>
                <a:spcPts val="0"/>
              </a:spcBef>
              <a:spcAft>
                <a:spcPts val="0"/>
              </a:spcAft>
              <a:buClr>
                <a:schemeClr val="accent1"/>
              </a:buClr>
              <a:buSzPct val="100000"/>
              <a:buFont typeface="Arial" panose="020B0604020202020204" pitchFamily="34" charset="0"/>
              <a:buNone/>
              <a:defRPr sz="800" cap="all" baseline="0">
                <a:solidFill>
                  <a:schemeClr val="bg1"/>
                </a:solidFill>
                <a:latin typeface="Source Sans Pro Black" panose="020B0803030403020204" pitchFamily="34" charset="0"/>
                <a:ea typeface="Source Sans Pro Black" panose="020B0803030403020204" pitchFamily="34" charset="0"/>
                <a:cs typeface="+mn-cs"/>
                <a:sym typeface="Gill Sans" charset="0"/>
              </a:defRPr>
            </a:lvl1pPr>
            <a:lvl2pPr marL="458788" indent="-173038" algn="l" rtl="0" fontAlgn="base">
              <a:spcBef>
                <a:spcPts val="300"/>
              </a:spcBef>
              <a:spcAft>
                <a:spcPts val="300"/>
              </a:spcAft>
              <a:buClr>
                <a:schemeClr val="tx1">
                  <a:lumMod val="75000"/>
                  <a:lumOff val="25000"/>
                </a:schemeClr>
              </a:buClr>
              <a:buSzPct val="100000"/>
              <a:buFont typeface="Source Sans Pro Black" panose="020B0803030403020204" pitchFamily="34" charset="0"/>
              <a:buChar char="−"/>
              <a:defRPr sz="1200" cap="all" baseline="0">
                <a:solidFill>
                  <a:schemeClr val="accent6">
                    <a:lumMod val="75000"/>
                  </a:schemeClr>
                </a:solidFill>
                <a:latin typeface="Source Sans Pro Semibold" panose="020B0603030403020204" pitchFamily="34" charset="0"/>
                <a:ea typeface="Source Sans Pro Semibold" panose="020B0603030403020204" pitchFamily="34" charset="0"/>
                <a:cs typeface="+mn-cs"/>
                <a:sym typeface="Gill Sans" charset="0"/>
              </a:defRPr>
            </a:lvl2pPr>
            <a:lvl3pPr marL="688975" indent="-231775" algn="l" rtl="0" fontAlgn="base">
              <a:lnSpc>
                <a:spcPct val="100000"/>
              </a:lnSpc>
              <a:spcBef>
                <a:spcPts val="0"/>
              </a:spcBef>
              <a:spcAft>
                <a:spcPts val="600"/>
              </a:spcAft>
              <a:buClr>
                <a:schemeClr val="accent1"/>
              </a:buClr>
              <a:buSzPct val="150000"/>
              <a:buFont typeface="Source Sans Pro" panose="020B0503030403020204" pitchFamily="34" charset="0"/>
              <a:buChar char="•"/>
              <a:defRPr sz="1400" strike="noStrike">
                <a:solidFill>
                  <a:schemeClr val="tx1">
                    <a:lumMod val="75000"/>
                    <a:lumOff val="25000"/>
                  </a:schemeClr>
                </a:solidFill>
                <a:latin typeface="+mn-lt"/>
                <a:ea typeface="Source Sans Pro Semibold" panose="020B0603030403020204" pitchFamily="34" charset="0"/>
                <a:cs typeface="+mn-cs"/>
                <a:sym typeface="Gill Sans" charset="0"/>
              </a:defRPr>
            </a:lvl3pPr>
            <a:lvl4pPr marL="914400" indent="-225425" algn="l" rtl="0" fontAlgn="base">
              <a:spcBef>
                <a:spcPts val="0"/>
              </a:spcBef>
              <a:spcAft>
                <a:spcPts val="600"/>
              </a:spcAft>
              <a:buClr>
                <a:schemeClr val="accent1"/>
              </a:buClr>
              <a:buSzPct val="100000"/>
              <a:buFont typeface="Source Sans Pro Black" panose="020B0803030403020204" pitchFamily="34" charset="0"/>
              <a:buChar char="−"/>
              <a:defRPr lang="en-US" sz="1200"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4pPr>
            <a:lvl5pPr marL="1085850" indent="-171450" algn="l" rtl="0" fontAlgn="base">
              <a:spcBef>
                <a:spcPts val="0"/>
              </a:spcBef>
              <a:spcAft>
                <a:spcPct val="0"/>
              </a:spcAft>
              <a:buClr>
                <a:schemeClr val="accent1"/>
              </a:buClr>
              <a:buSzPct val="100000"/>
              <a:buFont typeface="Arial" panose="020B0604020202020204" pitchFamily="34" charset="0"/>
              <a:buChar char="•"/>
              <a:defRPr lang="en-US" sz="1200" i="1"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5pPr>
            <a:lvl6pPr marL="12573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6pPr>
            <a:lvl7pPr marL="14287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7pPr>
            <a:lvl8pPr marL="16002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8pPr>
            <a:lvl9pPr marL="17716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9pPr>
          </a:lstStyle>
          <a:p>
            <a:r>
              <a:rPr lang="en-US" sz="2800" kern="0" dirty="0"/>
              <a:t>Solar</a:t>
            </a:r>
          </a:p>
        </p:txBody>
      </p:sp>
      <p:sp>
        <p:nvSpPr>
          <p:cNvPr id="191" name="Text Placeholder 2">
            <a:extLst>
              <a:ext uri="{FF2B5EF4-FFF2-40B4-BE49-F238E27FC236}">
                <a16:creationId xmlns:a16="http://schemas.microsoft.com/office/drawing/2014/main" id="{CE760759-D2E5-4DB0-A3FD-84FAD6961EA2}"/>
              </a:ext>
            </a:extLst>
          </p:cNvPr>
          <p:cNvSpPr txBox="1">
            <a:spLocks/>
          </p:cNvSpPr>
          <p:nvPr/>
        </p:nvSpPr>
        <p:spPr>
          <a:xfrm>
            <a:off x="4335407" y="813670"/>
            <a:ext cx="473186" cy="303521"/>
          </a:xfrm>
          <a:prstGeom prst="rect">
            <a:avLst/>
          </a:prstGeom>
        </p:spPr>
        <p:txBody>
          <a:bodyPr anchor="ctr" anchorCtr="0">
            <a:noAutofit/>
          </a:bodyPr>
          <a:lstStyle>
            <a:lvl1pPr marL="285750" indent="-285750" algn="l" rtl="0" fontAlgn="base">
              <a:lnSpc>
                <a:spcPct val="100000"/>
              </a:lnSpc>
              <a:spcBef>
                <a:spcPts val="0"/>
              </a:spcBef>
              <a:spcAft>
                <a:spcPts val="600"/>
              </a:spcAft>
              <a:buClr>
                <a:schemeClr val="accent1"/>
              </a:buClr>
              <a:buSzPct val="100000"/>
              <a:buFont typeface="Arial" panose="020B0604020202020204" pitchFamily="34" charset="0"/>
              <a:buChar char="•"/>
              <a:defRPr sz="1800">
                <a:solidFill>
                  <a:schemeClr val="tx1">
                    <a:lumMod val="75000"/>
                    <a:lumOff val="25000"/>
                  </a:schemeClr>
                </a:solidFill>
                <a:latin typeface="Source Sans Pro Semibold" panose="020B0603030403020204" pitchFamily="34" charset="0"/>
                <a:ea typeface="Source Sans Pro Semibold" panose="020B0603030403020204" pitchFamily="34" charset="0"/>
                <a:cs typeface="+mn-cs"/>
                <a:sym typeface="Gill Sans" charset="0"/>
              </a:defRPr>
            </a:lvl1pPr>
            <a:lvl2pPr marL="458788" indent="-173038" algn="l" rtl="0" fontAlgn="base">
              <a:spcBef>
                <a:spcPts val="300"/>
              </a:spcBef>
              <a:spcAft>
                <a:spcPts val="300"/>
              </a:spcAft>
              <a:buClr>
                <a:schemeClr val="tx1">
                  <a:lumMod val="75000"/>
                  <a:lumOff val="25000"/>
                </a:schemeClr>
              </a:buClr>
              <a:buSzPct val="100000"/>
              <a:buFont typeface="Source Sans Pro Black" panose="020B0803030403020204" pitchFamily="34" charset="0"/>
              <a:buChar char="−"/>
              <a:defRPr sz="1200" cap="all" baseline="0">
                <a:solidFill>
                  <a:schemeClr val="accent6">
                    <a:lumMod val="75000"/>
                  </a:schemeClr>
                </a:solidFill>
                <a:latin typeface="Source Sans Pro Semibold" panose="020B0603030403020204" pitchFamily="34" charset="0"/>
                <a:ea typeface="Source Sans Pro Semibold" panose="020B0603030403020204" pitchFamily="34" charset="0"/>
                <a:cs typeface="+mn-cs"/>
                <a:sym typeface="Gill Sans" charset="0"/>
              </a:defRPr>
            </a:lvl2pPr>
            <a:lvl3pPr marL="688975" indent="-231775" algn="l" rtl="0" fontAlgn="base">
              <a:lnSpc>
                <a:spcPct val="100000"/>
              </a:lnSpc>
              <a:spcBef>
                <a:spcPts val="0"/>
              </a:spcBef>
              <a:spcAft>
                <a:spcPts val="600"/>
              </a:spcAft>
              <a:buClr>
                <a:schemeClr val="accent1"/>
              </a:buClr>
              <a:buSzPct val="150000"/>
              <a:buFont typeface="Source Sans Pro" panose="020B0503030403020204" pitchFamily="34" charset="0"/>
              <a:buChar char="•"/>
              <a:defRPr sz="1400" strike="noStrike">
                <a:solidFill>
                  <a:schemeClr val="tx1">
                    <a:lumMod val="75000"/>
                    <a:lumOff val="25000"/>
                  </a:schemeClr>
                </a:solidFill>
                <a:latin typeface="+mn-lt"/>
                <a:ea typeface="Source Sans Pro Semibold" panose="020B0603030403020204" pitchFamily="34" charset="0"/>
                <a:cs typeface="+mn-cs"/>
                <a:sym typeface="Gill Sans" charset="0"/>
              </a:defRPr>
            </a:lvl3pPr>
            <a:lvl4pPr marL="914400" indent="-225425" algn="l" rtl="0" fontAlgn="base">
              <a:spcBef>
                <a:spcPts val="0"/>
              </a:spcBef>
              <a:spcAft>
                <a:spcPts val="600"/>
              </a:spcAft>
              <a:buClr>
                <a:schemeClr val="accent1"/>
              </a:buClr>
              <a:buSzPct val="100000"/>
              <a:buFont typeface="Source Sans Pro Black" panose="020B0803030403020204" pitchFamily="34" charset="0"/>
              <a:buChar char="−"/>
              <a:defRPr lang="en-US" sz="1200"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4pPr>
            <a:lvl5pPr marL="1085850" indent="-171450" algn="l" rtl="0" fontAlgn="base">
              <a:spcBef>
                <a:spcPts val="0"/>
              </a:spcBef>
              <a:spcAft>
                <a:spcPct val="0"/>
              </a:spcAft>
              <a:buClr>
                <a:schemeClr val="accent1"/>
              </a:buClr>
              <a:buSzPct val="100000"/>
              <a:buFont typeface="Arial" panose="020B0604020202020204" pitchFamily="34" charset="0"/>
              <a:buChar char="•"/>
              <a:defRPr lang="en-US" sz="1200" i="1"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5pPr>
            <a:lvl6pPr marL="12573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6pPr>
            <a:lvl7pPr marL="14287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7pPr>
            <a:lvl8pPr marL="16002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8pPr>
            <a:lvl9pPr marL="17716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9pPr>
          </a:lstStyle>
          <a:p>
            <a:pPr marL="0" indent="0">
              <a:buNone/>
            </a:pPr>
            <a:r>
              <a:rPr lang="en-US" sz="2000" kern="0" dirty="0">
                <a:latin typeface="Source Sans Pro" panose="020B0503030403020204" pitchFamily="34" charset="0"/>
                <a:ea typeface="Source Sans Pro" panose="020B0503030403020204" pitchFamily="34" charset="0"/>
              </a:rPr>
              <a:t>vs.</a:t>
            </a:r>
            <a:endParaRPr lang="en-US" sz="4000" kern="0" dirty="0"/>
          </a:p>
        </p:txBody>
      </p:sp>
    </p:spTree>
    <p:extLst>
      <p:ext uri="{BB962C8B-B14F-4D97-AF65-F5344CB8AC3E}">
        <p14:creationId xmlns:p14="http://schemas.microsoft.com/office/powerpoint/2010/main" val="9385802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096C50-0365-40C0-A0B8-D575EB8B2113}"/>
              </a:ext>
            </a:extLst>
          </p:cNvPr>
          <p:cNvSpPr>
            <a:spLocks noGrp="1"/>
          </p:cNvSpPr>
          <p:nvPr>
            <p:ph type="sldNum" sz="quarter" idx="4"/>
          </p:nvPr>
        </p:nvSpPr>
        <p:spPr/>
        <p:txBody>
          <a:bodyPr/>
          <a:lstStyle/>
          <a:p>
            <a:fld id="{8894A860-9408-4AD2-AC6E-3FFFFE686981}" type="slidenum">
              <a:rPr lang="en-US" smtClean="0"/>
              <a:pPr/>
              <a:t>34</a:t>
            </a:fld>
            <a:endParaRPr lang="en-US" dirty="0"/>
          </a:p>
        </p:txBody>
      </p:sp>
      <p:grpSp>
        <p:nvGrpSpPr>
          <p:cNvPr id="267" name="Counties">
            <a:extLst>
              <a:ext uri="{FF2B5EF4-FFF2-40B4-BE49-F238E27FC236}">
                <a16:creationId xmlns:a16="http://schemas.microsoft.com/office/drawing/2014/main" id="{B2A8179B-FD25-458F-89F3-2C058B0C19A2}"/>
              </a:ext>
            </a:extLst>
          </p:cNvPr>
          <p:cNvGrpSpPr>
            <a:grpSpLocks noChangeAspect="1"/>
          </p:cNvGrpSpPr>
          <p:nvPr/>
        </p:nvGrpSpPr>
        <p:grpSpPr>
          <a:xfrm>
            <a:off x="715720" y="1188092"/>
            <a:ext cx="3163346" cy="3449679"/>
            <a:chOff x="2209800" y="830263"/>
            <a:chExt cx="4770438" cy="5202238"/>
          </a:xfrm>
          <a:effectLst>
            <a:outerShdw blurRad="88900" dist="25400" dir="3000000" sx="99000" sy="99000" algn="ctr" rotWithShape="0">
              <a:srgbClr val="000000">
                <a:alpha val="43000"/>
              </a:srgbClr>
            </a:outerShdw>
          </a:effectLst>
        </p:grpSpPr>
        <p:sp>
          <p:nvSpPr>
            <p:cNvPr id="268" name="PIKE">
              <a:extLst>
                <a:ext uri="{FF2B5EF4-FFF2-40B4-BE49-F238E27FC236}">
                  <a16:creationId xmlns:a16="http://schemas.microsoft.com/office/drawing/2014/main" id="{21337551-01BB-49A8-928C-4973FC236AF5}"/>
                </a:ext>
              </a:extLst>
            </p:cNvPr>
            <p:cNvSpPr>
              <a:spLocks/>
            </p:cNvSpPr>
            <p:nvPr/>
          </p:nvSpPr>
          <p:spPr bwMode="auto">
            <a:xfrm>
              <a:off x="3805238" y="4889500"/>
              <a:ext cx="665163" cy="361950"/>
            </a:xfrm>
            <a:custGeom>
              <a:avLst/>
              <a:gdLst>
                <a:gd name="T0" fmla="*/ 274 w 274"/>
                <a:gd name="T1" fmla="*/ 18 h 149"/>
                <a:gd name="T2" fmla="*/ 263 w 274"/>
                <a:gd name="T3" fmla="*/ 149 h 149"/>
                <a:gd name="T4" fmla="*/ 263 w 274"/>
                <a:gd name="T5" fmla="*/ 149 h 149"/>
                <a:gd name="T6" fmla="*/ 82 w 274"/>
                <a:gd name="T7" fmla="*/ 142 h 149"/>
                <a:gd name="T8" fmla="*/ 79 w 274"/>
                <a:gd name="T9" fmla="*/ 141 h 149"/>
                <a:gd name="T10" fmla="*/ 77 w 274"/>
                <a:gd name="T11" fmla="*/ 135 h 149"/>
                <a:gd name="T12" fmla="*/ 77 w 274"/>
                <a:gd name="T13" fmla="*/ 128 h 149"/>
                <a:gd name="T14" fmla="*/ 76 w 274"/>
                <a:gd name="T15" fmla="*/ 123 h 149"/>
                <a:gd name="T16" fmla="*/ 70 w 274"/>
                <a:gd name="T17" fmla="*/ 119 h 149"/>
                <a:gd name="T18" fmla="*/ 67 w 274"/>
                <a:gd name="T19" fmla="*/ 109 h 149"/>
                <a:gd name="T20" fmla="*/ 53 w 274"/>
                <a:gd name="T21" fmla="*/ 109 h 149"/>
                <a:gd name="T22" fmla="*/ 53 w 274"/>
                <a:gd name="T23" fmla="*/ 109 h 149"/>
                <a:gd name="T24" fmla="*/ 30 w 274"/>
                <a:gd name="T25" fmla="*/ 87 h 149"/>
                <a:gd name="T26" fmla="*/ 0 w 274"/>
                <a:gd name="T27" fmla="*/ 86 h 149"/>
                <a:gd name="T28" fmla="*/ 0 w 274"/>
                <a:gd name="T29" fmla="*/ 86 h 149"/>
                <a:gd name="T30" fmla="*/ 14 w 274"/>
                <a:gd name="T31" fmla="*/ 0 h 149"/>
                <a:gd name="T32" fmla="*/ 14 w 274"/>
                <a:gd name="T33" fmla="*/ 0 h 149"/>
                <a:gd name="T34" fmla="*/ 274 w 274"/>
                <a:gd name="T35" fmla="*/ 18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149">
                  <a:moveTo>
                    <a:pt x="274" y="18"/>
                  </a:moveTo>
                  <a:cubicBezTo>
                    <a:pt x="263" y="149"/>
                    <a:pt x="263" y="149"/>
                    <a:pt x="263" y="149"/>
                  </a:cubicBezTo>
                  <a:cubicBezTo>
                    <a:pt x="263" y="149"/>
                    <a:pt x="263" y="149"/>
                    <a:pt x="263" y="149"/>
                  </a:cubicBezTo>
                  <a:cubicBezTo>
                    <a:pt x="82" y="142"/>
                    <a:pt x="82" y="142"/>
                    <a:pt x="82" y="142"/>
                  </a:cubicBezTo>
                  <a:cubicBezTo>
                    <a:pt x="81" y="142"/>
                    <a:pt x="79" y="142"/>
                    <a:pt x="79" y="141"/>
                  </a:cubicBezTo>
                  <a:cubicBezTo>
                    <a:pt x="77" y="141"/>
                    <a:pt x="77" y="136"/>
                    <a:pt x="77" y="135"/>
                  </a:cubicBezTo>
                  <a:cubicBezTo>
                    <a:pt x="77" y="133"/>
                    <a:pt x="77" y="130"/>
                    <a:pt x="77" y="128"/>
                  </a:cubicBezTo>
                  <a:cubicBezTo>
                    <a:pt x="77" y="126"/>
                    <a:pt x="76" y="125"/>
                    <a:pt x="76" y="123"/>
                  </a:cubicBezTo>
                  <a:cubicBezTo>
                    <a:pt x="74" y="120"/>
                    <a:pt x="72" y="121"/>
                    <a:pt x="70" y="119"/>
                  </a:cubicBezTo>
                  <a:cubicBezTo>
                    <a:pt x="68" y="116"/>
                    <a:pt x="70" y="111"/>
                    <a:pt x="67" y="109"/>
                  </a:cubicBezTo>
                  <a:cubicBezTo>
                    <a:pt x="53" y="109"/>
                    <a:pt x="53" y="109"/>
                    <a:pt x="53" y="109"/>
                  </a:cubicBezTo>
                  <a:cubicBezTo>
                    <a:pt x="53" y="109"/>
                    <a:pt x="53" y="109"/>
                    <a:pt x="53" y="109"/>
                  </a:cubicBezTo>
                  <a:cubicBezTo>
                    <a:pt x="30" y="87"/>
                    <a:pt x="30" y="87"/>
                    <a:pt x="30" y="87"/>
                  </a:cubicBezTo>
                  <a:cubicBezTo>
                    <a:pt x="0" y="86"/>
                    <a:pt x="0" y="86"/>
                    <a:pt x="0" y="86"/>
                  </a:cubicBezTo>
                  <a:cubicBezTo>
                    <a:pt x="0" y="86"/>
                    <a:pt x="0" y="86"/>
                    <a:pt x="0" y="86"/>
                  </a:cubicBezTo>
                  <a:cubicBezTo>
                    <a:pt x="14" y="0"/>
                    <a:pt x="14" y="0"/>
                    <a:pt x="14" y="0"/>
                  </a:cubicBezTo>
                  <a:cubicBezTo>
                    <a:pt x="14" y="0"/>
                    <a:pt x="14" y="0"/>
                    <a:pt x="14" y="0"/>
                  </a:cubicBezTo>
                  <a:cubicBezTo>
                    <a:pt x="274" y="18"/>
                    <a:pt x="274" y="18"/>
                    <a:pt x="274" y="18"/>
                  </a:cubicBezTo>
                  <a:close/>
                </a:path>
              </a:pathLst>
            </a:custGeom>
            <a:solidFill>
              <a:srgbClr val="CCCCCC"/>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69" name="ADAMS">
              <a:extLst>
                <a:ext uri="{FF2B5EF4-FFF2-40B4-BE49-F238E27FC236}">
                  <a16:creationId xmlns:a16="http://schemas.microsoft.com/office/drawing/2014/main" id="{C98DD4DB-F44A-421A-ACBC-9562FFDBF9A1}"/>
                </a:ext>
              </a:extLst>
            </p:cNvPr>
            <p:cNvSpPr>
              <a:spLocks/>
            </p:cNvSpPr>
            <p:nvPr/>
          </p:nvSpPr>
          <p:spPr bwMode="auto">
            <a:xfrm>
              <a:off x="3449638" y="5097463"/>
              <a:ext cx="484188" cy="656981"/>
            </a:xfrm>
            <a:custGeom>
              <a:avLst/>
              <a:gdLst>
                <a:gd name="T0" fmla="*/ 146 w 199"/>
                <a:gd name="T1" fmla="*/ 0 h 274"/>
                <a:gd name="T2" fmla="*/ 176 w 199"/>
                <a:gd name="T3" fmla="*/ 1 h 274"/>
                <a:gd name="T4" fmla="*/ 199 w 199"/>
                <a:gd name="T5" fmla="*/ 23 h 274"/>
                <a:gd name="T6" fmla="*/ 199 w 199"/>
                <a:gd name="T7" fmla="*/ 23 h 274"/>
                <a:gd name="T8" fmla="*/ 199 w 199"/>
                <a:gd name="T9" fmla="*/ 255 h 274"/>
                <a:gd name="T10" fmla="*/ 199 w 199"/>
                <a:gd name="T11" fmla="*/ 255 h 274"/>
                <a:gd name="T12" fmla="*/ 193 w 199"/>
                <a:gd name="T13" fmla="*/ 262 h 274"/>
                <a:gd name="T14" fmla="*/ 172 w 199"/>
                <a:gd name="T15" fmla="*/ 262 h 274"/>
                <a:gd name="T16" fmla="*/ 169 w 199"/>
                <a:gd name="T17" fmla="*/ 251 h 274"/>
                <a:gd name="T18" fmla="*/ 118 w 199"/>
                <a:gd name="T19" fmla="*/ 229 h 274"/>
                <a:gd name="T20" fmla="*/ 101 w 199"/>
                <a:gd name="T21" fmla="*/ 219 h 274"/>
                <a:gd name="T22" fmla="*/ 78 w 199"/>
                <a:gd name="T23" fmla="*/ 210 h 274"/>
                <a:gd name="T24" fmla="*/ 44 w 199"/>
                <a:gd name="T25" fmla="*/ 218 h 274"/>
                <a:gd name="T26" fmla="*/ 23 w 199"/>
                <a:gd name="T27" fmla="*/ 247 h 274"/>
                <a:gd name="T28" fmla="*/ 22 w 199"/>
                <a:gd name="T29" fmla="*/ 250 h 274"/>
                <a:gd name="T30" fmla="*/ 1 w 199"/>
                <a:gd name="T31" fmla="*/ 248 h 274"/>
                <a:gd name="T32" fmla="*/ 0 w 199"/>
                <a:gd name="T33" fmla="*/ 247 h 274"/>
                <a:gd name="T34" fmla="*/ 0 w 199"/>
                <a:gd name="T35" fmla="*/ 247 h 274"/>
                <a:gd name="T36" fmla="*/ 14 w 199"/>
                <a:gd name="T37" fmla="*/ 21 h 274"/>
                <a:gd name="T38" fmla="*/ 14 w 199"/>
                <a:gd name="T39" fmla="*/ 21 h 274"/>
                <a:gd name="T40" fmla="*/ 46 w 199"/>
                <a:gd name="T41" fmla="*/ 22 h 274"/>
                <a:gd name="T42" fmla="*/ 146 w 199"/>
                <a:gd name="T43" fmla="*/ 0 h 274"/>
                <a:gd name="connsiteX0" fmla="*/ 7337 w 10000"/>
                <a:gd name="connsiteY0" fmla="*/ 0 h 9877"/>
                <a:gd name="connsiteX1" fmla="*/ 8844 w 10000"/>
                <a:gd name="connsiteY1" fmla="*/ 36 h 9877"/>
                <a:gd name="connsiteX2" fmla="*/ 10000 w 10000"/>
                <a:gd name="connsiteY2" fmla="*/ 839 h 9877"/>
                <a:gd name="connsiteX3" fmla="*/ 10000 w 10000"/>
                <a:gd name="connsiteY3" fmla="*/ 839 h 9877"/>
                <a:gd name="connsiteX4" fmla="*/ 10000 w 10000"/>
                <a:gd name="connsiteY4" fmla="*/ 9307 h 9877"/>
                <a:gd name="connsiteX5" fmla="*/ 10000 w 10000"/>
                <a:gd name="connsiteY5" fmla="*/ 9307 h 9877"/>
                <a:gd name="connsiteX6" fmla="*/ 9698 w 10000"/>
                <a:gd name="connsiteY6" fmla="*/ 9562 h 9877"/>
                <a:gd name="connsiteX7" fmla="*/ 8643 w 10000"/>
                <a:gd name="connsiteY7" fmla="*/ 9562 h 9877"/>
                <a:gd name="connsiteX8" fmla="*/ 8492 w 10000"/>
                <a:gd name="connsiteY8" fmla="*/ 9161 h 9877"/>
                <a:gd name="connsiteX9" fmla="*/ 5930 w 10000"/>
                <a:gd name="connsiteY9" fmla="*/ 8358 h 9877"/>
                <a:gd name="connsiteX10" fmla="*/ 3920 w 10000"/>
                <a:gd name="connsiteY10" fmla="*/ 7664 h 9877"/>
                <a:gd name="connsiteX11" fmla="*/ 2211 w 10000"/>
                <a:gd name="connsiteY11" fmla="*/ 7956 h 9877"/>
                <a:gd name="connsiteX12" fmla="*/ 1156 w 10000"/>
                <a:gd name="connsiteY12" fmla="*/ 9015 h 9877"/>
                <a:gd name="connsiteX13" fmla="*/ 1106 w 10000"/>
                <a:gd name="connsiteY13" fmla="*/ 9124 h 9877"/>
                <a:gd name="connsiteX14" fmla="*/ 50 w 10000"/>
                <a:gd name="connsiteY14" fmla="*/ 9051 h 9877"/>
                <a:gd name="connsiteX15" fmla="*/ 0 w 10000"/>
                <a:gd name="connsiteY15" fmla="*/ 9015 h 9877"/>
                <a:gd name="connsiteX16" fmla="*/ 0 w 10000"/>
                <a:gd name="connsiteY16" fmla="*/ 9015 h 9877"/>
                <a:gd name="connsiteX17" fmla="*/ 704 w 10000"/>
                <a:gd name="connsiteY17" fmla="*/ 766 h 9877"/>
                <a:gd name="connsiteX18" fmla="*/ 704 w 10000"/>
                <a:gd name="connsiteY18" fmla="*/ 766 h 9877"/>
                <a:gd name="connsiteX19" fmla="*/ 2312 w 10000"/>
                <a:gd name="connsiteY19" fmla="*/ 803 h 9877"/>
                <a:gd name="connsiteX20" fmla="*/ 7337 w 10000"/>
                <a:gd name="connsiteY20" fmla="*/ 0 h 9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000" h="9877">
                  <a:moveTo>
                    <a:pt x="7337" y="0"/>
                  </a:moveTo>
                  <a:lnTo>
                    <a:pt x="8844" y="36"/>
                  </a:lnTo>
                  <a:lnTo>
                    <a:pt x="10000" y="839"/>
                  </a:lnTo>
                  <a:lnTo>
                    <a:pt x="10000" y="839"/>
                  </a:lnTo>
                  <a:lnTo>
                    <a:pt x="10000" y="9307"/>
                  </a:lnTo>
                  <a:lnTo>
                    <a:pt x="10000" y="9307"/>
                  </a:lnTo>
                  <a:cubicBezTo>
                    <a:pt x="9899" y="9380"/>
                    <a:pt x="9749" y="9489"/>
                    <a:pt x="9698" y="9562"/>
                  </a:cubicBezTo>
                  <a:cubicBezTo>
                    <a:pt x="9296" y="10000"/>
                    <a:pt x="9045" y="9964"/>
                    <a:pt x="8643" y="9562"/>
                  </a:cubicBezTo>
                  <a:cubicBezTo>
                    <a:pt x="8593" y="9416"/>
                    <a:pt x="8492" y="9270"/>
                    <a:pt x="8492" y="9161"/>
                  </a:cubicBezTo>
                  <a:cubicBezTo>
                    <a:pt x="7688" y="8431"/>
                    <a:pt x="7186" y="8431"/>
                    <a:pt x="5930" y="8358"/>
                  </a:cubicBezTo>
                  <a:cubicBezTo>
                    <a:pt x="5168" y="8109"/>
                    <a:pt x="4540" y="7731"/>
                    <a:pt x="3920" y="7664"/>
                  </a:cubicBezTo>
                  <a:cubicBezTo>
                    <a:pt x="3317" y="7664"/>
                    <a:pt x="2864" y="7920"/>
                    <a:pt x="2211" y="7956"/>
                  </a:cubicBezTo>
                  <a:cubicBezTo>
                    <a:pt x="1005" y="8066"/>
                    <a:pt x="1658" y="8577"/>
                    <a:pt x="1156" y="9015"/>
                  </a:cubicBezTo>
                  <a:cubicBezTo>
                    <a:pt x="1156" y="9088"/>
                    <a:pt x="1106" y="9088"/>
                    <a:pt x="1106" y="9124"/>
                  </a:cubicBezTo>
                  <a:cubicBezTo>
                    <a:pt x="653" y="9197"/>
                    <a:pt x="452" y="9270"/>
                    <a:pt x="50" y="9051"/>
                  </a:cubicBezTo>
                  <a:lnTo>
                    <a:pt x="0" y="9015"/>
                  </a:lnTo>
                  <a:lnTo>
                    <a:pt x="0" y="9015"/>
                  </a:lnTo>
                  <a:lnTo>
                    <a:pt x="704" y="766"/>
                  </a:lnTo>
                  <a:lnTo>
                    <a:pt x="704" y="766"/>
                  </a:lnTo>
                  <a:lnTo>
                    <a:pt x="2312" y="803"/>
                  </a:lnTo>
                  <a:lnTo>
                    <a:pt x="7337" y="0"/>
                  </a:lnTo>
                  <a:close/>
                </a:path>
              </a:pathLst>
            </a:custGeom>
            <a:solidFill>
              <a:srgbClr val="CCCCCC"/>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70" name="BROWN">
              <a:extLst>
                <a:ext uri="{FF2B5EF4-FFF2-40B4-BE49-F238E27FC236}">
                  <a16:creationId xmlns:a16="http://schemas.microsoft.com/office/drawing/2014/main" id="{3F75914A-1F4B-4CCC-90D8-515CE4C89738}"/>
                </a:ext>
              </a:extLst>
            </p:cNvPr>
            <p:cNvSpPr>
              <a:spLocks/>
            </p:cNvSpPr>
            <p:nvPr/>
          </p:nvSpPr>
          <p:spPr bwMode="auto">
            <a:xfrm>
              <a:off x="3067050" y="4808538"/>
              <a:ext cx="417513" cy="889000"/>
            </a:xfrm>
            <a:custGeom>
              <a:avLst/>
              <a:gdLst>
                <a:gd name="T0" fmla="*/ 84 w 172"/>
                <a:gd name="T1" fmla="*/ 4 h 366"/>
                <a:gd name="T2" fmla="*/ 82 w 172"/>
                <a:gd name="T3" fmla="*/ 138 h 366"/>
                <a:gd name="T4" fmla="*/ 172 w 172"/>
                <a:gd name="T5" fmla="*/ 140 h 366"/>
                <a:gd name="T6" fmla="*/ 172 w 172"/>
                <a:gd name="T7" fmla="*/ 140 h 366"/>
                <a:gd name="T8" fmla="*/ 158 w 172"/>
                <a:gd name="T9" fmla="*/ 366 h 366"/>
                <a:gd name="T10" fmla="*/ 158 w 172"/>
                <a:gd name="T11" fmla="*/ 366 h 366"/>
                <a:gd name="T12" fmla="*/ 125 w 172"/>
                <a:gd name="T13" fmla="*/ 354 h 366"/>
                <a:gd name="T14" fmla="*/ 117 w 172"/>
                <a:gd name="T15" fmla="*/ 329 h 366"/>
                <a:gd name="T16" fmla="*/ 96 w 172"/>
                <a:gd name="T17" fmla="*/ 322 h 366"/>
                <a:gd name="T18" fmla="*/ 88 w 172"/>
                <a:gd name="T19" fmla="*/ 300 h 366"/>
                <a:gd name="T20" fmla="*/ 62 w 172"/>
                <a:gd name="T21" fmla="*/ 289 h 366"/>
                <a:gd name="T22" fmla="*/ 32 w 172"/>
                <a:gd name="T23" fmla="*/ 279 h 366"/>
                <a:gd name="T24" fmla="*/ 0 w 172"/>
                <a:gd name="T25" fmla="*/ 287 h 366"/>
                <a:gd name="T26" fmla="*/ 0 w 172"/>
                <a:gd name="T27" fmla="*/ 287 h 366"/>
                <a:gd name="T28" fmla="*/ 26 w 172"/>
                <a:gd name="T29" fmla="*/ 0 h 366"/>
                <a:gd name="T30" fmla="*/ 26 w 172"/>
                <a:gd name="T31" fmla="*/ 0 h 366"/>
                <a:gd name="T32" fmla="*/ 84 w 172"/>
                <a:gd name="T33" fmla="*/ 4 h 366"/>
                <a:gd name="connsiteX0" fmla="*/ 4884 w 10000"/>
                <a:gd name="connsiteY0" fmla="*/ 109 h 10000"/>
                <a:gd name="connsiteX1" fmla="*/ 4767 w 10000"/>
                <a:gd name="connsiteY1" fmla="*/ 3770 h 10000"/>
                <a:gd name="connsiteX2" fmla="*/ 10000 w 10000"/>
                <a:gd name="connsiteY2" fmla="*/ 3825 h 10000"/>
                <a:gd name="connsiteX3" fmla="*/ 10000 w 10000"/>
                <a:gd name="connsiteY3" fmla="*/ 3825 h 10000"/>
                <a:gd name="connsiteX4" fmla="*/ 9186 w 10000"/>
                <a:gd name="connsiteY4" fmla="*/ 10000 h 10000"/>
                <a:gd name="connsiteX5" fmla="*/ 9186 w 10000"/>
                <a:gd name="connsiteY5" fmla="*/ 10000 h 10000"/>
                <a:gd name="connsiteX6" fmla="*/ 7267 w 10000"/>
                <a:gd name="connsiteY6" fmla="*/ 9672 h 10000"/>
                <a:gd name="connsiteX7" fmla="*/ 6802 w 10000"/>
                <a:gd name="connsiteY7" fmla="*/ 8989 h 10000"/>
                <a:gd name="connsiteX8" fmla="*/ 5581 w 10000"/>
                <a:gd name="connsiteY8" fmla="*/ 8798 h 10000"/>
                <a:gd name="connsiteX9" fmla="*/ 5116 w 10000"/>
                <a:gd name="connsiteY9" fmla="*/ 8197 h 10000"/>
                <a:gd name="connsiteX10" fmla="*/ 1860 w 10000"/>
                <a:gd name="connsiteY10" fmla="*/ 7623 h 10000"/>
                <a:gd name="connsiteX11" fmla="*/ 0 w 10000"/>
                <a:gd name="connsiteY11" fmla="*/ 7842 h 10000"/>
                <a:gd name="connsiteX12" fmla="*/ 0 w 10000"/>
                <a:gd name="connsiteY12" fmla="*/ 7842 h 10000"/>
                <a:gd name="connsiteX13" fmla="*/ 1512 w 10000"/>
                <a:gd name="connsiteY13" fmla="*/ 0 h 10000"/>
                <a:gd name="connsiteX14" fmla="*/ 1512 w 10000"/>
                <a:gd name="connsiteY14" fmla="*/ 0 h 10000"/>
                <a:gd name="connsiteX15" fmla="*/ 4884 w 10000"/>
                <a:gd name="connsiteY15" fmla="*/ 109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00" h="10000">
                  <a:moveTo>
                    <a:pt x="4884" y="109"/>
                  </a:moveTo>
                  <a:lnTo>
                    <a:pt x="4767" y="3770"/>
                  </a:lnTo>
                  <a:lnTo>
                    <a:pt x="10000" y="3825"/>
                  </a:lnTo>
                  <a:lnTo>
                    <a:pt x="10000" y="3825"/>
                  </a:lnTo>
                  <a:lnTo>
                    <a:pt x="9186" y="10000"/>
                  </a:lnTo>
                  <a:lnTo>
                    <a:pt x="9186" y="10000"/>
                  </a:lnTo>
                  <a:cubicBezTo>
                    <a:pt x="8547" y="9809"/>
                    <a:pt x="7849" y="9836"/>
                    <a:pt x="7267" y="9672"/>
                  </a:cubicBezTo>
                  <a:cubicBezTo>
                    <a:pt x="6686" y="9481"/>
                    <a:pt x="7151" y="9153"/>
                    <a:pt x="6802" y="8989"/>
                  </a:cubicBezTo>
                  <a:cubicBezTo>
                    <a:pt x="6453" y="8852"/>
                    <a:pt x="5930" y="8907"/>
                    <a:pt x="5581" y="8798"/>
                  </a:cubicBezTo>
                  <a:cubicBezTo>
                    <a:pt x="5233" y="8716"/>
                    <a:pt x="5116" y="8361"/>
                    <a:pt x="5116" y="8197"/>
                  </a:cubicBezTo>
                  <a:cubicBezTo>
                    <a:pt x="4496" y="8001"/>
                    <a:pt x="2713" y="7682"/>
                    <a:pt x="1860" y="7623"/>
                  </a:cubicBezTo>
                  <a:cubicBezTo>
                    <a:pt x="1007" y="7564"/>
                    <a:pt x="698" y="7760"/>
                    <a:pt x="0" y="7842"/>
                  </a:cubicBezTo>
                  <a:lnTo>
                    <a:pt x="0" y="7842"/>
                  </a:lnTo>
                  <a:lnTo>
                    <a:pt x="1512" y="0"/>
                  </a:lnTo>
                  <a:lnTo>
                    <a:pt x="1512" y="0"/>
                  </a:lnTo>
                  <a:lnTo>
                    <a:pt x="4884" y="109"/>
                  </a:lnTo>
                  <a:close/>
                </a:path>
              </a:pathLst>
            </a:custGeom>
            <a:solidFill>
              <a:srgbClr val="CCCCCC"/>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71" name="ROSS">
              <a:extLst>
                <a:ext uri="{FF2B5EF4-FFF2-40B4-BE49-F238E27FC236}">
                  <a16:creationId xmlns:a16="http://schemas.microsoft.com/office/drawing/2014/main" id="{9F338130-57F7-43E9-8407-2DAD8BF16753}"/>
                </a:ext>
              </a:extLst>
            </p:cNvPr>
            <p:cNvSpPr>
              <a:spLocks/>
            </p:cNvSpPr>
            <p:nvPr/>
          </p:nvSpPr>
          <p:spPr bwMode="auto">
            <a:xfrm>
              <a:off x="3797300" y="4425950"/>
              <a:ext cx="720725" cy="509588"/>
            </a:xfrm>
            <a:custGeom>
              <a:avLst/>
              <a:gdLst>
                <a:gd name="T0" fmla="*/ 297 w 297"/>
                <a:gd name="T1" fmla="*/ 29 h 210"/>
                <a:gd name="T2" fmla="*/ 294 w 297"/>
                <a:gd name="T3" fmla="*/ 89 h 210"/>
                <a:gd name="T4" fmla="*/ 294 w 297"/>
                <a:gd name="T5" fmla="*/ 89 h 210"/>
                <a:gd name="T6" fmla="*/ 288 w 297"/>
                <a:gd name="T7" fmla="*/ 185 h 210"/>
                <a:gd name="T8" fmla="*/ 288 w 297"/>
                <a:gd name="T9" fmla="*/ 185 h 210"/>
                <a:gd name="T10" fmla="*/ 286 w 297"/>
                <a:gd name="T11" fmla="*/ 210 h 210"/>
                <a:gd name="T12" fmla="*/ 277 w 297"/>
                <a:gd name="T13" fmla="*/ 209 h 210"/>
                <a:gd name="T14" fmla="*/ 277 w 297"/>
                <a:gd name="T15" fmla="*/ 209 h 210"/>
                <a:gd name="T16" fmla="*/ 17 w 297"/>
                <a:gd name="T17" fmla="*/ 191 h 210"/>
                <a:gd name="T18" fmla="*/ 17 w 297"/>
                <a:gd name="T19" fmla="*/ 191 h 210"/>
                <a:gd name="T20" fmla="*/ 18 w 297"/>
                <a:gd name="T21" fmla="*/ 182 h 210"/>
                <a:gd name="T22" fmla="*/ 20 w 297"/>
                <a:gd name="T23" fmla="*/ 177 h 210"/>
                <a:gd name="T24" fmla="*/ 21 w 297"/>
                <a:gd name="T25" fmla="*/ 174 h 210"/>
                <a:gd name="T26" fmla="*/ 22 w 297"/>
                <a:gd name="T27" fmla="*/ 169 h 210"/>
                <a:gd name="T28" fmla="*/ 21 w 297"/>
                <a:gd name="T29" fmla="*/ 161 h 210"/>
                <a:gd name="T30" fmla="*/ 12 w 297"/>
                <a:gd name="T31" fmla="*/ 162 h 210"/>
                <a:gd name="T32" fmla="*/ 4 w 297"/>
                <a:gd name="T33" fmla="*/ 155 h 210"/>
                <a:gd name="T34" fmla="*/ 5 w 297"/>
                <a:gd name="T35" fmla="*/ 138 h 210"/>
                <a:gd name="T36" fmla="*/ 3 w 297"/>
                <a:gd name="T37" fmla="*/ 125 h 210"/>
                <a:gd name="T38" fmla="*/ 4 w 297"/>
                <a:gd name="T39" fmla="*/ 117 h 210"/>
                <a:gd name="T40" fmla="*/ 3 w 297"/>
                <a:gd name="T41" fmla="*/ 109 h 210"/>
                <a:gd name="T42" fmla="*/ 6 w 297"/>
                <a:gd name="T43" fmla="*/ 101 h 210"/>
                <a:gd name="T44" fmla="*/ 6 w 297"/>
                <a:gd name="T45" fmla="*/ 101 h 210"/>
                <a:gd name="T46" fmla="*/ 7 w 297"/>
                <a:gd name="T47" fmla="*/ 95 h 210"/>
                <a:gd name="T48" fmla="*/ 7 w 297"/>
                <a:gd name="T49" fmla="*/ 89 h 210"/>
                <a:gd name="T50" fmla="*/ 8 w 297"/>
                <a:gd name="T51" fmla="*/ 89 h 210"/>
                <a:gd name="T52" fmla="*/ 9 w 297"/>
                <a:gd name="T53" fmla="*/ 88 h 210"/>
                <a:gd name="T54" fmla="*/ 9 w 297"/>
                <a:gd name="T55" fmla="*/ 87 h 210"/>
                <a:gd name="T56" fmla="*/ 8 w 297"/>
                <a:gd name="T57" fmla="*/ 82 h 210"/>
                <a:gd name="T58" fmla="*/ 8 w 297"/>
                <a:gd name="T59" fmla="*/ 82 h 210"/>
                <a:gd name="T60" fmla="*/ 56 w 297"/>
                <a:gd name="T61" fmla="*/ 0 h 210"/>
                <a:gd name="T62" fmla="*/ 56 w 297"/>
                <a:gd name="T63" fmla="*/ 0 h 210"/>
                <a:gd name="T64" fmla="*/ 188 w 297"/>
                <a:gd name="T65" fmla="*/ 6 h 210"/>
                <a:gd name="T66" fmla="*/ 188 w 297"/>
                <a:gd name="T67" fmla="*/ 14 h 210"/>
                <a:gd name="T68" fmla="*/ 180 w 297"/>
                <a:gd name="T69" fmla="*/ 16 h 210"/>
                <a:gd name="T70" fmla="*/ 180 w 297"/>
                <a:gd name="T71" fmla="*/ 22 h 210"/>
                <a:gd name="T72" fmla="*/ 297 w 297"/>
                <a:gd name="T73" fmla="*/ 2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97" h="210">
                  <a:moveTo>
                    <a:pt x="297" y="29"/>
                  </a:moveTo>
                  <a:cubicBezTo>
                    <a:pt x="294" y="89"/>
                    <a:pt x="294" y="89"/>
                    <a:pt x="294" y="89"/>
                  </a:cubicBezTo>
                  <a:cubicBezTo>
                    <a:pt x="294" y="89"/>
                    <a:pt x="294" y="89"/>
                    <a:pt x="294" y="89"/>
                  </a:cubicBezTo>
                  <a:cubicBezTo>
                    <a:pt x="288" y="185"/>
                    <a:pt x="288" y="185"/>
                    <a:pt x="288" y="185"/>
                  </a:cubicBezTo>
                  <a:cubicBezTo>
                    <a:pt x="288" y="185"/>
                    <a:pt x="288" y="185"/>
                    <a:pt x="288" y="185"/>
                  </a:cubicBezTo>
                  <a:cubicBezTo>
                    <a:pt x="286" y="210"/>
                    <a:pt x="286" y="210"/>
                    <a:pt x="286" y="210"/>
                  </a:cubicBezTo>
                  <a:cubicBezTo>
                    <a:pt x="277" y="209"/>
                    <a:pt x="277" y="209"/>
                    <a:pt x="277" y="209"/>
                  </a:cubicBezTo>
                  <a:cubicBezTo>
                    <a:pt x="277" y="209"/>
                    <a:pt x="277" y="209"/>
                    <a:pt x="277" y="209"/>
                  </a:cubicBezTo>
                  <a:cubicBezTo>
                    <a:pt x="17" y="191"/>
                    <a:pt x="17" y="191"/>
                    <a:pt x="17" y="191"/>
                  </a:cubicBezTo>
                  <a:cubicBezTo>
                    <a:pt x="17" y="191"/>
                    <a:pt x="17" y="191"/>
                    <a:pt x="17" y="191"/>
                  </a:cubicBezTo>
                  <a:cubicBezTo>
                    <a:pt x="18" y="182"/>
                    <a:pt x="18" y="182"/>
                    <a:pt x="18" y="182"/>
                  </a:cubicBezTo>
                  <a:cubicBezTo>
                    <a:pt x="19" y="180"/>
                    <a:pt x="19" y="179"/>
                    <a:pt x="20" y="177"/>
                  </a:cubicBezTo>
                  <a:cubicBezTo>
                    <a:pt x="20" y="176"/>
                    <a:pt x="21" y="176"/>
                    <a:pt x="21" y="174"/>
                  </a:cubicBezTo>
                  <a:cubicBezTo>
                    <a:pt x="22" y="173"/>
                    <a:pt x="22" y="171"/>
                    <a:pt x="22" y="169"/>
                  </a:cubicBezTo>
                  <a:cubicBezTo>
                    <a:pt x="22" y="166"/>
                    <a:pt x="22" y="164"/>
                    <a:pt x="21" y="161"/>
                  </a:cubicBezTo>
                  <a:cubicBezTo>
                    <a:pt x="19" y="158"/>
                    <a:pt x="15" y="162"/>
                    <a:pt x="12" y="162"/>
                  </a:cubicBezTo>
                  <a:cubicBezTo>
                    <a:pt x="9" y="161"/>
                    <a:pt x="5" y="157"/>
                    <a:pt x="4" y="155"/>
                  </a:cubicBezTo>
                  <a:cubicBezTo>
                    <a:pt x="2" y="148"/>
                    <a:pt x="0" y="145"/>
                    <a:pt x="5" y="138"/>
                  </a:cubicBezTo>
                  <a:cubicBezTo>
                    <a:pt x="9" y="133"/>
                    <a:pt x="5" y="129"/>
                    <a:pt x="3" y="125"/>
                  </a:cubicBezTo>
                  <a:cubicBezTo>
                    <a:pt x="3" y="122"/>
                    <a:pt x="5" y="120"/>
                    <a:pt x="4" y="117"/>
                  </a:cubicBezTo>
                  <a:cubicBezTo>
                    <a:pt x="3" y="114"/>
                    <a:pt x="3" y="112"/>
                    <a:pt x="3" y="109"/>
                  </a:cubicBezTo>
                  <a:cubicBezTo>
                    <a:pt x="3" y="106"/>
                    <a:pt x="5" y="104"/>
                    <a:pt x="6" y="101"/>
                  </a:cubicBezTo>
                  <a:cubicBezTo>
                    <a:pt x="6" y="101"/>
                    <a:pt x="6" y="101"/>
                    <a:pt x="6" y="101"/>
                  </a:cubicBezTo>
                  <a:cubicBezTo>
                    <a:pt x="8" y="100"/>
                    <a:pt x="7" y="96"/>
                    <a:pt x="7" y="95"/>
                  </a:cubicBezTo>
                  <a:cubicBezTo>
                    <a:pt x="6" y="91"/>
                    <a:pt x="7" y="92"/>
                    <a:pt x="7" y="89"/>
                  </a:cubicBezTo>
                  <a:cubicBezTo>
                    <a:pt x="8" y="89"/>
                    <a:pt x="8" y="89"/>
                    <a:pt x="8" y="89"/>
                  </a:cubicBezTo>
                  <a:cubicBezTo>
                    <a:pt x="8" y="88"/>
                    <a:pt x="9" y="88"/>
                    <a:pt x="9" y="88"/>
                  </a:cubicBezTo>
                  <a:cubicBezTo>
                    <a:pt x="9" y="88"/>
                    <a:pt x="9" y="87"/>
                    <a:pt x="9" y="87"/>
                  </a:cubicBezTo>
                  <a:cubicBezTo>
                    <a:pt x="9" y="85"/>
                    <a:pt x="9" y="84"/>
                    <a:pt x="8" y="82"/>
                  </a:cubicBezTo>
                  <a:cubicBezTo>
                    <a:pt x="8" y="82"/>
                    <a:pt x="8" y="82"/>
                    <a:pt x="8" y="82"/>
                  </a:cubicBezTo>
                  <a:cubicBezTo>
                    <a:pt x="56" y="0"/>
                    <a:pt x="56" y="0"/>
                    <a:pt x="56" y="0"/>
                  </a:cubicBezTo>
                  <a:cubicBezTo>
                    <a:pt x="56" y="0"/>
                    <a:pt x="56" y="0"/>
                    <a:pt x="56" y="0"/>
                  </a:cubicBezTo>
                  <a:cubicBezTo>
                    <a:pt x="188" y="6"/>
                    <a:pt x="188" y="6"/>
                    <a:pt x="188" y="6"/>
                  </a:cubicBezTo>
                  <a:cubicBezTo>
                    <a:pt x="188" y="14"/>
                    <a:pt x="188" y="14"/>
                    <a:pt x="188" y="14"/>
                  </a:cubicBezTo>
                  <a:cubicBezTo>
                    <a:pt x="180" y="16"/>
                    <a:pt x="180" y="16"/>
                    <a:pt x="180" y="16"/>
                  </a:cubicBezTo>
                  <a:cubicBezTo>
                    <a:pt x="180" y="22"/>
                    <a:pt x="180" y="22"/>
                    <a:pt x="180" y="22"/>
                  </a:cubicBezTo>
                  <a:cubicBezTo>
                    <a:pt x="297" y="29"/>
                    <a:pt x="297" y="29"/>
                    <a:pt x="297" y="29"/>
                  </a:cubicBezTo>
                  <a:close/>
                </a:path>
              </a:pathLst>
            </a:custGeom>
            <a:solidFill>
              <a:srgbClr val="CCCCCC"/>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72" name="FAYETTE">
              <a:extLst>
                <a:ext uri="{FF2B5EF4-FFF2-40B4-BE49-F238E27FC236}">
                  <a16:creationId xmlns:a16="http://schemas.microsoft.com/office/drawing/2014/main" id="{05DD9A07-45C4-44E6-8DD4-A60439DF47D3}"/>
                </a:ext>
              </a:extLst>
            </p:cNvPr>
            <p:cNvSpPr>
              <a:spLocks/>
            </p:cNvSpPr>
            <p:nvPr/>
          </p:nvSpPr>
          <p:spPr bwMode="auto">
            <a:xfrm>
              <a:off x="3489325" y="4133850"/>
              <a:ext cx="460375" cy="490538"/>
            </a:xfrm>
            <a:custGeom>
              <a:avLst/>
              <a:gdLst>
                <a:gd name="T0" fmla="*/ 11 w 290"/>
                <a:gd name="T1" fmla="*/ 0 h 309"/>
                <a:gd name="T2" fmla="*/ 290 w 290"/>
                <a:gd name="T3" fmla="*/ 19 h 309"/>
                <a:gd name="T4" fmla="*/ 290 w 290"/>
                <a:gd name="T5" fmla="*/ 19 h 309"/>
                <a:gd name="T6" fmla="*/ 280 w 290"/>
                <a:gd name="T7" fmla="*/ 184 h 309"/>
                <a:gd name="T8" fmla="*/ 280 w 290"/>
                <a:gd name="T9" fmla="*/ 184 h 309"/>
                <a:gd name="T10" fmla="*/ 206 w 290"/>
                <a:gd name="T11" fmla="*/ 309 h 309"/>
                <a:gd name="T12" fmla="*/ 206 w 290"/>
                <a:gd name="T13" fmla="*/ 309 h 309"/>
                <a:gd name="T14" fmla="*/ 53 w 290"/>
                <a:gd name="T15" fmla="*/ 309 h 309"/>
                <a:gd name="T16" fmla="*/ 53 w 290"/>
                <a:gd name="T17" fmla="*/ 309 h 309"/>
                <a:gd name="T18" fmla="*/ 63 w 290"/>
                <a:gd name="T19" fmla="*/ 158 h 309"/>
                <a:gd name="T20" fmla="*/ 0 w 290"/>
                <a:gd name="T21" fmla="*/ 152 h 309"/>
                <a:gd name="T22" fmla="*/ 0 w 290"/>
                <a:gd name="T23" fmla="*/ 152 h 309"/>
                <a:gd name="T24" fmla="*/ 11 w 290"/>
                <a:gd name="T25" fmla="*/ 0 h 309"/>
                <a:gd name="T26" fmla="*/ 11 w 290"/>
                <a:gd name="T27"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0" h="309">
                  <a:moveTo>
                    <a:pt x="11" y="0"/>
                  </a:moveTo>
                  <a:lnTo>
                    <a:pt x="290" y="19"/>
                  </a:lnTo>
                  <a:lnTo>
                    <a:pt x="290" y="19"/>
                  </a:lnTo>
                  <a:lnTo>
                    <a:pt x="280" y="184"/>
                  </a:lnTo>
                  <a:lnTo>
                    <a:pt x="280" y="184"/>
                  </a:lnTo>
                  <a:lnTo>
                    <a:pt x="206" y="309"/>
                  </a:lnTo>
                  <a:lnTo>
                    <a:pt x="206" y="309"/>
                  </a:lnTo>
                  <a:lnTo>
                    <a:pt x="53" y="309"/>
                  </a:lnTo>
                  <a:lnTo>
                    <a:pt x="53" y="309"/>
                  </a:lnTo>
                  <a:lnTo>
                    <a:pt x="63" y="158"/>
                  </a:lnTo>
                  <a:lnTo>
                    <a:pt x="0" y="152"/>
                  </a:lnTo>
                  <a:lnTo>
                    <a:pt x="0" y="152"/>
                  </a:lnTo>
                  <a:lnTo>
                    <a:pt x="11" y="0"/>
                  </a:lnTo>
                  <a:lnTo>
                    <a:pt x="11" y="0"/>
                  </a:lnTo>
                  <a:close/>
                </a:path>
              </a:pathLst>
            </a:custGeom>
            <a:solidFill>
              <a:srgbClr val="CCCCCC"/>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73" name="CLINTON">
              <a:extLst>
                <a:ext uri="{FF2B5EF4-FFF2-40B4-BE49-F238E27FC236}">
                  <a16:creationId xmlns:a16="http://schemas.microsoft.com/office/drawing/2014/main" id="{FA422E0B-9DF0-4CE5-B681-7D7F5F09EDF5}"/>
                </a:ext>
              </a:extLst>
            </p:cNvPr>
            <p:cNvSpPr>
              <a:spLocks/>
            </p:cNvSpPr>
            <p:nvPr/>
          </p:nvSpPr>
          <p:spPr bwMode="auto">
            <a:xfrm>
              <a:off x="3114675" y="4348163"/>
              <a:ext cx="474663" cy="501650"/>
            </a:xfrm>
            <a:custGeom>
              <a:avLst/>
              <a:gdLst>
                <a:gd name="T0" fmla="*/ 19 w 299"/>
                <a:gd name="T1" fmla="*/ 0 h 316"/>
                <a:gd name="T2" fmla="*/ 0 w 299"/>
                <a:gd name="T3" fmla="*/ 289 h 316"/>
                <a:gd name="T4" fmla="*/ 10 w 299"/>
                <a:gd name="T5" fmla="*/ 290 h 316"/>
                <a:gd name="T6" fmla="*/ 10 w 299"/>
                <a:gd name="T7" fmla="*/ 290 h 316"/>
                <a:gd name="T8" fmla="*/ 98 w 299"/>
                <a:gd name="T9" fmla="*/ 296 h 316"/>
                <a:gd name="T10" fmla="*/ 98 w 299"/>
                <a:gd name="T11" fmla="*/ 296 h 316"/>
                <a:gd name="T12" fmla="*/ 120 w 299"/>
                <a:gd name="T13" fmla="*/ 298 h 316"/>
                <a:gd name="T14" fmla="*/ 120 w 299"/>
                <a:gd name="T15" fmla="*/ 316 h 316"/>
                <a:gd name="T16" fmla="*/ 138 w 299"/>
                <a:gd name="T17" fmla="*/ 316 h 316"/>
                <a:gd name="T18" fmla="*/ 155 w 299"/>
                <a:gd name="T19" fmla="*/ 281 h 316"/>
                <a:gd name="T20" fmla="*/ 289 w 299"/>
                <a:gd name="T21" fmla="*/ 174 h 316"/>
                <a:gd name="T22" fmla="*/ 289 w 299"/>
                <a:gd name="T23" fmla="*/ 174 h 316"/>
                <a:gd name="T24" fmla="*/ 299 w 299"/>
                <a:gd name="T25" fmla="*/ 23 h 316"/>
                <a:gd name="T26" fmla="*/ 236 w 299"/>
                <a:gd name="T27" fmla="*/ 17 h 316"/>
                <a:gd name="T28" fmla="*/ 236 w 299"/>
                <a:gd name="T29" fmla="*/ 17 h 316"/>
                <a:gd name="T30" fmla="*/ 19 w 299"/>
                <a:gd name="T31" fmla="*/ 0 h 316"/>
                <a:gd name="T32" fmla="*/ 19 w 299"/>
                <a:gd name="T33"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9" h="316">
                  <a:moveTo>
                    <a:pt x="19" y="0"/>
                  </a:moveTo>
                  <a:lnTo>
                    <a:pt x="0" y="289"/>
                  </a:lnTo>
                  <a:lnTo>
                    <a:pt x="10" y="290"/>
                  </a:lnTo>
                  <a:lnTo>
                    <a:pt x="10" y="290"/>
                  </a:lnTo>
                  <a:lnTo>
                    <a:pt x="98" y="296"/>
                  </a:lnTo>
                  <a:lnTo>
                    <a:pt x="98" y="296"/>
                  </a:lnTo>
                  <a:lnTo>
                    <a:pt x="120" y="298"/>
                  </a:lnTo>
                  <a:lnTo>
                    <a:pt x="120" y="316"/>
                  </a:lnTo>
                  <a:lnTo>
                    <a:pt x="138" y="316"/>
                  </a:lnTo>
                  <a:lnTo>
                    <a:pt x="155" y="281"/>
                  </a:lnTo>
                  <a:lnTo>
                    <a:pt x="289" y="174"/>
                  </a:lnTo>
                  <a:lnTo>
                    <a:pt x="289" y="174"/>
                  </a:lnTo>
                  <a:lnTo>
                    <a:pt x="299" y="23"/>
                  </a:lnTo>
                  <a:lnTo>
                    <a:pt x="236" y="17"/>
                  </a:lnTo>
                  <a:lnTo>
                    <a:pt x="236" y="17"/>
                  </a:lnTo>
                  <a:lnTo>
                    <a:pt x="19" y="0"/>
                  </a:lnTo>
                  <a:lnTo>
                    <a:pt x="19" y="0"/>
                  </a:lnTo>
                  <a:close/>
                </a:path>
              </a:pathLst>
            </a:custGeom>
            <a:solidFill>
              <a:srgbClr val="CCCCCC"/>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74" name="HIGHLAND">
              <a:extLst>
                <a:ext uri="{FF2B5EF4-FFF2-40B4-BE49-F238E27FC236}">
                  <a16:creationId xmlns:a16="http://schemas.microsoft.com/office/drawing/2014/main" id="{838BF0CA-43C4-4A40-BA89-D3520C10B33D}"/>
                </a:ext>
              </a:extLst>
            </p:cNvPr>
            <p:cNvSpPr>
              <a:spLocks/>
            </p:cNvSpPr>
            <p:nvPr/>
          </p:nvSpPr>
          <p:spPr bwMode="auto">
            <a:xfrm>
              <a:off x="3265488" y="4624388"/>
              <a:ext cx="585788" cy="527050"/>
            </a:xfrm>
            <a:custGeom>
              <a:avLst/>
              <a:gdLst>
                <a:gd name="T0" fmla="*/ 2 w 241"/>
                <a:gd name="T1" fmla="*/ 80 h 217"/>
                <a:gd name="T2" fmla="*/ 16 w 241"/>
                <a:gd name="T3" fmla="*/ 81 h 217"/>
                <a:gd name="T4" fmla="*/ 16 w 241"/>
                <a:gd name="T5" fmla="*/ 93 h 217"/>
                <a:gd name="T6" fmla="*/ 28 w 241"/>
                <a:gd name="T7" fmla="*/ 93 h 217"/>
                <a:gd name="T8" fmla="*/ 39 w 241"/>
                <a:gd name="T9" fmla="*/ 70 h 217"/>
                <a:gd name="T10" fmla="*/ 127 w 241"/>
                <a:gd name="T11" fmla="*/ 0 h 217"/>
                <a:gd name="T12" fmla="*/ 127 w 241"/>
                <a:gd name="T13" fmla="*/ 0 h 217"/>
                <a:gd name="T14" fmla="*/ 227 w 241"/>
                <a:gd name="T15" fmla="*/ 0 h 217"/>
                <a:gd name="T16" fmla="*/ 227 w 241"/>
                <a:gd name="T17" fmla="*/ 0 h 217"/>
                <a:gd name="T18" fmla="*/ 228 w 241"/>
                <a:gd name="T19" fmla="*/ 5 h 217"/>
                <a:gd name="T20" fmla="*/ 228 w 241"/>
                <a:gd name="T21" fmla="*/ 6 h 217"/>
                <a:gd name="T22" fmla="*/ 227 w 241"/>
                <a:gd name="T23" fmla="*/ 7 h 217"/>
                <a:gd name="T24" fmla="*/ 226 w 241"/>
                <a:gd name="T25" fmla="*/ 7 h 217"/>
                <a:gd name="T26" fmla="*/ 226 w 241"/>
                <a:gd name="T27" fmla="*/ 13 h 217"/>
                <a:gd name="T28" fmla="*/ 225 w 241"/>
                <a:gd name="T29" fmla="*/ 19 h 217"/>
                <a:gd name="T30" fmla="*/ 225 w 241"/>
                <a:gd name="T31" fmla="*/ 19 h 217"/>
                <a:gd name="T32" fmla="*/ 222 w 241"/>
                <a:gd name="T33" fmla="*/ 27 h 217"/>
                <a:gd name="T34" fmla="*/ 223 w 241"/>
                <a:gd name="T35" fmla="*/ 35 h 217"/>
                <a:gd name="T36" fmla="*/ 222 w 241"/>
                <a:gd name="T37" fmla="*/ 43 h 217"/>
                <a:gd name="T38" fmla="*/ 224 w 241"/>
                <a:gd name="T39" fmla="*/ 56 h 217"/>
                <a:gd name="T40" fmla="*/ 223 w 241"/>
                <a:gd name="T41" fmla="*/ 73 h 217"/>
                <a:gd name="T42" fmla="*/ 231 w 241"/>
                <a:gd name="T43" fmla="*/ 80 h 217"/>
                <a:gd name="T44" fmla="*/ 240 w 241"/>
                <a:gd name="T45" fmla="*/ 79 h 217"/>
                <a:gd name="T46" fmla="*/ 241 w 241"/>
                <a:gd name="T47" fmla="*/ 87 h 217"/>
                <a:gd name="T48" fmla="*/ 240 w 241"/>
                <a:gd name="T49" fmla="*/ 92 h 217"/>
                <a:gd name="T50" fmla="*/ 239 w 241"/>
                <a:gd name="T51" fmla="*/ 95 h 217"/>
                <a:gd name="T52" fmla="*/ 237 w 241"/>
                <a:gd name="T53" fmla="*/ 100 h 217"/>
                <a:gd name="T54" fmla="*/ 236 w 241"/>
                <a:gd name="T55" fmla="*/ 109 h 217"/>
                <a:gd name="T56" fmla="*/ 236 w 241"/>
                <a:gd name="T57" fmla="*/ 109 h 217"/>
                <a:gd name="T58" fmla="*/ 222 w 241"/>
                <a:gd name="T59" fmla="*/ 195 h 217"/>
                <a:gd name="T60" fmla="*/ 222 w 241"/>
                <a:gd name="T61" fmla="*/ 195 h 217"/>
                <a:gd name="T62" fmla="*/ 122 w 241"/>
                <a:gd name="T63" fmla="*/ 217 h 217"/>
                <a:gd name="T64" fmla="*/ 90 w 241"/>
                <a:gd name="T65" fmla="*/ 216 h 217"/>
                <a:gd name="T66" fmla="*/ 90 w 241"/>
                <a:gd name="T67" fmla="*/ 216 h 217"/>
                <a:gd name="T68" fmla="*/ 0 w 241"/>
                <a:gd name="T69" fmla="*/ 214 h 217"/>
                <a:gd name="T70" fmla="*/ 2 w 241"/>
                <a:gd name="T71" fmla="*/ 8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41" h="217">
                  <a:moveTo>
                    <a:pt x="2" y="80"/>
                  </a:moveTo>
                  <a:cubicBezTo>
                    <a:pt x="16" y="81"/>
                    <a:pt x="16" y="81"/>
                    <a:pt x="16" y="81"/>
                  </a:cubicBezTo>
                  <a:cubicBezTo>
                    <a:pt x="16" y="93"/>
                    <a:pt x="16" y="93"/>
                    <a:pt x="16" y="93"/>
                  </a:cubicBezTo>
                  <a:cubicBezTo>
                    <a:pt x="28" y="93"/>
                    <a:pt x="28" y="93"/>
                    <a:pt x="28" y="93"/>
                  </a:cubicBezTo>
                  <a:cubicBezTo>
                    <a:pt x="39" y="70"/>
                    <a:pt x="39" y="70"/>
                    <a:pt x="39" y="70"/>
                  </a:cubicBezTo>
                  <a:cubicBezTo>
                    <a:pt x="127" y="0"/>
                    <a:pt x="127" y="0"/>
                    <a:pt x="127" y="0"/>
                  </a:cubicBezTo>
                  <a:cubicBezTo>
                    <a:pt x="127" y="0"/>
                    <a:pt x="127" y="0"/>
                    <a:pt x="127" y="0"/>
                  </a:cubicBezTo>
                  <a:cubicBezTo>
                    <a:pt x="227" y="0"/>
                    <a:pt x="227" y="0"/>
                    <a:pt x="227" y="0"/>
                  </a:cubicBezTo>
                  <a:cubicBezTo>
                    <a:pt x="227" y="0"/>
                    <a:pt x="227" y="0"/>
                    <a:pt x="227" y="0"/>
                  </a:cubicBezTo>
                  <a:cubicBezTo>
                    <a:pt x="228" y="2"/>
                    <a:pt x="228" y="3"/>
                    <a:pt x="228" y="5"/>
                  </a:cubicBezTo>
                  <a:cubicBezTo>
                    <a:pt x="228" y="5"/>
                    <a:pt x="228" y="6"/>
                    <a:pt x="228" y="6"/>
                  </a:cubicBezTo>
                  <a:cubicBezTo>
                    <a:pt x="228" y="6"/>
                    <a:pt x="227" y="6"/>
                    <a:pt x="227" y="7"/>
                  </a:cubicBezTo>
                  <a:cubicBezTo>
                    <a:pt x="227" y="7"/>
                    <a:pt x="227" y="7"/>
                    <a:pt x="226" y="7"/>
                  </a:cubicBezTo>
                  <a:cubicBezTo>
                    <a:pt x="226" y="10"/>
                    <a:pt x="225" y="9"/>
                    <a:pt x="226" y="13"/>
                  </a:cubicBezTo>
                  <a:cubicBezTo>
                    <a:pt x="226" y="14"/>
                    <a:pt x="227" y="18"/>
                    <a:pt x="225" y="19"/>
                  </a:cubicBezTo>
                  <a:cubicBezTo>
                    <a:pt x="225" y="19"/>
                    <a:pt x="225" y="19"/>
                    <a:pt x="225" y="19"/>
                  </a:cubicBezTo>
                  <a:cubicBezTo>
                    <a:pt x="224" y="22"/>
                    <a:pt x="222" y="24"/>
                    <a:pt x="222" y="27"/>
                  </a:cubicBezTo>
                  <a:cubicBezTo>
                    <a:pt x="222" y="30"/>
                    <a:pt x="222" y="32"/>
                    <a:pt x="223" y="35"/>
                  </a:cubicBezTo>
                  <a:cubicBezTo>
                    <a:pt x="224" y="38"/>
                    <a:pt x="222" y="40"/>
                    <a:pt x="222" y="43"/>
                  </a:cubicBezTo>
                  <a:cubicBezTo>
                    <a:pt x="224" y="47"/>
                    <a:pt x="228" y="51"/>
                    <a:pt x="224" y="56"/>
                  </a:cubicBezTo>
                  <a:cubicBezTo>
                    <a:pt x="219" y="63"/>
                    <a:pt x="221" y="66"/>
                    <a:pt x="223" y="73"/>
                  </a:cubicBezTo>
                  <a:cubicBezTo>
                    <a:pt x="224" y="75"/>
                    <a:pt x="228" y="79"/>
                    <a:pt x="231" y="80"/>
                  </a:cubicBezTo>
                  <a:cubicBezTo>
                    <a:pt x="234" y="80"/>
                    <a:pt x="238" y="76"/>
                    <a:pt x="240" y="79"/>
                  </a:cubicBezTo>
                  <a:cubicBezTo>
                    <a:pt x="241" y="82"/>
                    <a:pt x="241" y="84"/>
                    <a:pt x="241" y="87"/>
                  </a:cubicBezTo>
                  <a:cubicBezTo>
                    <a:pt x="241" y="89"/>
                    <a:pt x="241" y="91"/>
                    <a:pt x="240" y="92"/>
                  </a:cubicBezTo>
                  <a:cubicBezTo>
                    <a:pt x="240" y="94"/>
                    <a:pt x="239" y="94"/>
                    <a:pt x="239" y="95"/>
                  </a:cubicBezTo>
                  <a:cubicBezTo>
                    <a:pt x="238" y="97"/>
                    <a:pt x="238" y="98"/>
                    <a:pt x="237" y="100"/>
                  </a:cubicBezTo>
                  <a:cubicBezTo>
                    <a:pt x="236" y="109"/>
                    <a:pt x="236" y="109"/>
                    <a:pt x="236" y="109"/>
                  </a:cubicBezTo>
                  <a:cubicBezTo>
                    <a:pt x="236" y="109"/>
                    <a:pt x="236" y="109"/>
                    <a:pt x="236" y="109"/>
                  </a:cubicBezTo>
                  <a:cubicBezTo>
                    <a:pt x="222" y="195"/>
                    <a:pt x="222" y="195"/>
                    <a:pt x="222" y="195"/>
                  </a:cubicBezTo>
                  <a:cubicBezTo>
                    <a:pt x="222" y="195"/>
                    <a:pt x="222" y="195"/>
                    <a:pt x="222" y="195"/>
                  </a:cubicBezTo>
                  <a:cubicBezTo>
                    <a:pt x="122" y="217"/>
                    <a:pt x="122" y="217"/>
                    <a:pt x="122" y="217"/>
                  </a:cubicBezTo>
                  <a:cubicBezTo>
                    <a:pt x="90" y="216"/>
                    <a:pt x="90" y="216"/>
                    <a:pt x="90" y="216"/>
                  </a:cubicBezTo>
                  <a:cubicBezTo>
                    <a:pt x="90" y="216"/>
                    <a:pt x="90" y="216"/>
                    <a:pt x="90" y="216"/>
                  </a:cubicBezTo>
                  <a:cubicBezTo>
                    <a:pt x="0" y="214"/>
                    <a:pt x="0" y="214"/>
                    <a:pt x="0" y="214"/>
                  </a:cubicBezTo>
                  <a:cubicBezTo>
                    <a:pt x="2" y="80"/>
                    <a:pt x="2" y="80"/>
                    <a:pt x="2" y="80"/>
                  </a:cubicBezTo>
                  <a:close/>
                </a:path>
              </a:pathLst>
            </a:custGeom>
            <a:solidFill>
              <a:srgbClr val="CCCCCC"/>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75" name="MEIGS">
              <a:extLst>
                <a:ext uri="{FF2B5EF4-FFF2-40B4-BE49-F238E27FC236}">
                  <a16:creationId xmlns:a16="http://schemas.microsoft.com/office/drawing/2014/main" id="{A990049A-E85E-4043-B485-0C9631A3EB68}"/>
                </a:ext>
              </a:extLst>
            </p:cNvPr>
            <p:cNvSpPr>
              <a:spLocks/>
            </p:cNvSpPr>
            <p:nvPr/>
          </p:nvSpPr>
          <p:spPr bwMode="auto">
            <a:xfrm>
              <a:off x="4979987" y="4876800"/>
              <a:ext cx="638913" cy="477510"/>
            </a:xfrm>
            <a:custGeom>
              <a:avLst/>
              <a:gdLst>
                <a:gd name="T0" fmla="*/ 26 w 264"/>
                <a:gd name="T1" fmla="*/ 2 h 206"/>
                <a:gd name="T2" fmla="*/ 8 w 264"/>
                <a:gd name="T3" fmla="*/ 0 h 206"/>
                <a:gd name="T4" fmla="*/ 0 w 264"/>
                <a:gd name="T5" fmla="*/ 106 h 206"/>
                <a:gd name="T6" fmla="*/ 0 w 264"/>
                <a:gd name="T7" fmla="*/ 106 h 206"/>
                <a:gd name="T8" fmla="*/ 0 w 264"/>
                <a:gd name="T9" fmla="*/ 116 h 206"/>
                <a:gd name="T10" fmla="*/ 104 w 264"/>
                <a:gd name="T11" fmla="*/ 122 h 206"/>
                <a:gd name="T12" fmla="*/ 104 w 264"/>
                <a:gd name="T13" fmla="*/ 140 h 206"/>
                <a:gd name="T14" fmla="*/ 104 w 264"/>
                <a:gd name="T15" fmla="*/ 140 h 206"/>
                <a:gd name="T16" fmla="*/ 125 w 264"/>
                <a:gd name="T17" fmla="*/ 123 h 206"/>
                <a:gd name="T18" fmla="*/ 151 w 264"/>
                <a:gd name="T19" fmla="*/ 121 h 206"/>
                <a:gd name="T20" fmla="*/ 179 w 264"/>
                <a:gd name="T21" fmla="*/ 138 h 206"/>
                <a:gd name="T22" fmla="*/ 191 w 264"/>
                <a:gd name="T23" fmla="*/ 166 h 206"/>
                <a:gd name="T24" fmla="*/ 180 w 264"/>
                <a:gd name="T25" fmla="*/ 188 h 206"/>
                <a:gd name="T26" fmla="*/ 216 w 264"/>
                <a:gd name="T27" fmla="*/ 183 h 206"/>
                <a:gd name="T28" fmla="*/ 222 w 264"/>
                <a:gd name="T29" fmla="*/ 158 h 206"/>
                <a:gd name="T30" fmla="*/ 240 w 264"/>
                <a:gd name="T31" fmla="*/ 164 h 206"/>
                <a:gd name="T32" fmla="*/ 257 w 264"/>
                <a:gd name="T33" fmla="*/ 162 h 206"/>
                <a:gd name="T34" fmla="*/ 244 w 264"/>
                <a:gd name="T35" fmla="*/ 146 h 206"/>
                <a:gd name="T36" fmla="*/ 255 w 264"/>
                <a:gd name="T37" fmla="*/ 115 h 206"/>
                <a:gd name="T38" fmla="*/ 234 w 264"/>
                <a:gd name="T39" fmla="*/ 90 h 206"/>
                <a:gd name="T40" fmla="*/ 233 w 264"/>
                <a:gd name="T41" fmla="*/ 73 h 206"/>
                <a:gd name="T42" fmla="*/ 252 w 264"/>
                <a:gd name="T43" fmla="*/ 77 h 206"/>
                <a:gd name="T44" fmla="*/ 263 w 264"/>
                <a:gd name="T45" fmla="*/ 45 h 206"/>
                <a:gd name="T46" fmla="*/ 260 w 264"/>
                <a:gd name="T47" fmla="*/ 28 h 206"/>
                <a:gd name="T48" fmla="*/ 258 w 264"/>
                <a:gd name="T49" fmla="*/ 20 h 206"/>
                <a:gd name="T50" fmla="*/ 260 w 264"/>
                <a:gd name="T51" fmla="*/ 15 h 206"/>
                <a:gd name="T52" fmla="*/ 260 w 264"/>
                <a:gd name="T53" fmla="*/ 15 h 206"/>
                <a:gd name="T54" fmla="*/ 26 w 264"/>
                <a:gd name="T55" fmla="*/ 2 h 206"/>
                <a:gd name="connsiteX0" fmla="*/ 985 w 9962"/>
                <a:gd name="connsiteY0" fmla="*/ 97 h 9549"/>
                <a:gd name="connsiteX1" fmla="*/ 303 w 9962"/>
                <a:gd name="connsiteY1" fmla="*/ 0 h 9549"/>
                <a:gd name="connsiteX2" fmla="*/ 0 w 9962"/>
                <a:gd name="connsiteY2" fmla="*/ 5146 h 9549"/>
                <a:gd name="connsiteX3" fmla="*/ 0 w 9962"/>
                <a:gd name="connsiteY3" fmla="*/ 5146 h 9549"/>
                <a:gd name="connsiteX4" fmla="*/ 0 w 9962"/>
                <a:gd name="connsiteY4" fmla="*/ 5631 h 9549"/>
                <a:gd name="connsiteX5" fmla="*/ 3939 w 9962"/>
                <a:gd name="connsiteY5" fmla="*/ 5922 h 9549"/>
                <a:gd name="connsiteX6" fmla="*/ 3939 w 9962"/>
                <a:gd name="connsiteY6" fmla="*/ 6796 h 9549"/>
                <a:gd name="connsiteX7" fmla="*/ 3939 w 9962"/>
                <a:gd name="connsiteY7" fmla="*/ 6796 h 9549"/>
                <a:gd name="connsiteX8" fmla="*/ 4735 w 9962"/>
                <a:gd name="connsiteY8" fmla="*/ 5971 h 9549"/>
                <a:gd name="connsiteX9" fmla="*/ 5720 w 9962"/>
                <a:gd name="connsiteY9" fmla="*/ 5874 h 9549"/>
                <a:gd name="connsiteX10" fmla="*/ 6780 w 9962"/>
                <a:gd name="connsiteY10" fmla="*/ 6699 h 9549"/>
                <a:gd name="connsiteX11" fmla="*/ 7235 w 9962"/>
                <a:gd name="connsiteY11" fmla="*/ 8058 h 9549"/>
                <a:gd name="connsiteX12" fmla="*/ 6818 w 9962"/>
                <a:gd name="connsiteY12" fmla="*/ 9126 h 9549"/>
                <a:gd name="connsiteX13" fmla="*/ 8182 w 9962"/>
                <a:gd name="connsiteY13" fmla="*/ 8883 h 9549"/>
                <a:gd name="connsiteX14" fmla="*/ 8409 w 9962"/>
                <a:gd name="connsiteY14" fmla="*/ 7670 h 9549"/>
                <a:gd name="connsiteX15" fmla="*/ 9091 w 9962"/>
                <a:gd name="connsiteY15" fmla="*/ 7961 h 9549"/>
                <a:gd name="connsiteX16" fmla="*/ 9735 w 9962"/>
                <a:gd name="connsiteY16" fmla="*/ 7864 h 9549"/>
                <a:gd name="connsiteX17" fmla="*/ 9242 w 9962"/>
                <a:gd name="connsiteY17" fmla="*/ 7087 h 9549"/>
                <a:gd name="connsiteX18" fmla="*/ 8864 w 9962"/>
                <a:gd name="connsiteY18" fmla="*/ 4369 h 9549"/>
                <a:gd name="connsiteX19" fmla="*/ 8826 w 9962"/>
                <a:gd name="connsiteY19" fmla="*/ 3544 h 9549"/>
                <a:gd name="connsiteX20" fmla="*/ 9545 w 9962"/>
                <a:gd name="connsiteY20" fmla="*/ 3738 h 9549"/>
                <a:gd name="connsiteX21" fmla="*/ 9962 w 9962"/>
                <a:gd name="connsiteY21" fmla="*/ 2184 h 9549"/>
                <a:gd name="connsiteX22" fmla="*/ 9848 w 9962"/>
                <a:gd name="connsiteY22" fmla="*/ 1359 h 9549"/>
                <a:gd name="connsiteX23" fmla="*/ 9773 w 9962"/>
                <a:gd name="connsiteY23" fmla="*/ 971 h 9549"/>
                <a:gd name="connsiteX24" fmla="*/ 9848 w 9962"/>
                <a:gd name="connsiteY24" fmla="*/ 728 h 9549"/>
                <a:gd name="connsiteX25" fmla="*/ 9848 w 9962"/>
                <a:gd name="connsiteY25" fmla="*/ 728 h 9549"/>
                <a:gd name="connsiteX26" fmla="*/ 985 w 9962"/>
                <a:gd name="connsiteY26" fmla="*/ 97 h 9549"/>
                <a:gd name="connsiteX0" fmla="*/ 989 w 10187"/>
                <a:gd name="connsiteY0" fmla="*/ 102 h 10000"/>
                <a:gd name="connsiteX1" fmla="*/ 304 w 10187"/>
                <a:gd name="connsiteY1" fmla="*/ 0 h 10000"/>
                <a:gd name="connsiteX2" fmla="*/ 0 w 10187"/>
                <a:gd name="connsiteY2" fmla="*/ 5389 h 10000"/>
                <a:gd name="connsiteX3" fmla="*/ 0 w 10187"/>
                <a:gd name="connsiteY3" fmla="*/ 5389 h 10000"/>
                <a:gd name="connsiteX4" fmla="*/ 0 w 10187"/>
                <a:gd name="connsiteY4" fmla="*/ 5897 h 10000"/>
                <a:gd name="connsiteX5" fmla="*/ 3954 w 10187"/>
                <a:gd name="connsiteY5" fmla="*/ 6202 h 10000"/>
                <a:gd name="connsiteX6" fmla="*/ 3954 w 10187"/>
                <a:gd name="connsiteY6" fmla="*/ 7117 h 10000"/>
                <a:gd name="connsiteX7" fmla="*/ 3954 w 10187"/>
                <a:gd name="connsiteY7" fmla="*/ 7117 h 10000"/>
                <a:gd name="connsiteX8" fmla="*/ 4753 w 10187"/>
                <a:gd name="connsiteY8" fmla="*/ 6253 h 10000"/>
                <a:gd name="connsiteX9" fmla="*/ 5742 w 10187"/>
                <a:gd name="connsiteY9" fmla="*/ 6151 h 10000"/>
                <a:gd name="connsiteX10" fmla="*/ 6806 w 10187"/>
                <a:gd name="connsiteY10" fmla="*/ 7015 h 10000"/>
                <a:gd name="connsiteX11" fmla="*/ 7263 w 10187"/>
                <a:gd name="connsiteY11" fmla="*/ 8439 h 10000"/>
                <a:gd name="connsiteX12" fmla="*/ 6844 w 10187"/>
                <a:gd name="connsiteY12" fmla="*/ 9557 h 10000"/>
                <a:gd name="connsiteX13" fmla="*/ 8213 w 10187"/>
                <a:gd name="connsiteY13" fmla="*/ 9303 h 10000"/>
                <a:gd name="connsiteX14" fmla="*/ 8441 w 10187"/>
                <a:gd name="connsiteY14" fmla="*/ 8032 h 10000"/>
                <a:gd name="connsiteX15" fmla="*/ 9126 w 10187"/>
                <a:gd name="connsiteY15" fmla="*/ 8337 h 10000"/>
                <a:gd name="connsiteX16" fmla="*/ 9772 w 10187"/>
                <a:gd name="connsiteY16" fmla="*/ 8235 h 10000"/>
                <a:gd name="connsiteX17" fmla="*/ 10186 w 10187"/>
                <a:gd name="connsiteY17" fmla="*/ 6358 h 10000"/>
                <a:gd name="connsiteX18" fmla="*/ 8898 w 10187"/>
                <a:gd name="connsiteY18" fmla="*/ 4575 h 10000"/>
                <a:gd name="connsiteX19" fmla="*/ 8860 w 10187"/>
                <a:gd name="connsiteY19" fmla="*/ 3711 h 10000"/>
                <a:gd name="connsiteX20" fmla="*/ 9581 w 10187"/>
                <a:gd name="connsiteY20" fmla="*/ 3915 h 10000"/>
                <a:gd name="connsiteX21" fmla="*/ 10000 w 10187"/>
                <a:gd name="connsiteY21" fmla="*/ 2287 h 10000"/>
                <a:gd name="connsiteX22" fmla="*/ 9886 w 10187"/>
                <a:gd name="connsiteY22" fmla="*/ 1423 h 10000"/>
                <a:gd name="connsiteX23" fmla="*/ 9810 w 10187"/>
                <a:gd name="connsiteY23" fmla="*/ 1017 h 10000"/>
                <a:gd name="connsiteX24" fmla="*/ 9886 w 10187"/>
                <a:gd name="connsiteY24" fmla="*/ 762 h 10000"/>
                <a:gd name="connsiteX25" fmla="*/ 9886 w 10187"/>
                <a:gd name="connsiteY25" fmla="*/ 762 h 10000"/>
                <a:gd name="connsiteX26" fmla="*/ 989 w 10187"/>
                <a:gd name="connsiteY26" fmla="*/ 102 h 10000"/>
                <a:gd name="connsiteX0" fmla="*/ 989 w 10000"/>
                <a:gd name="connsiteY0" fmla="*/ 102 h 10000"/>
                <a:gd name="connsiteX1" fmla="*/ 304 w 10000"/>
                <a:gd name="connsiteY1" fmla="*/ 0 h 10000"/>
                <a:gd name="connsiteX2" fmla="*/ 0 w 10000"/>
                <a:gd name="connsiteY2" fmla="*/ 5389 h 10000"/>
                <a:gd name="connsiteX3" fmla="*/ 0 w 10000"/>
                <a:gd name="connsiteY3" fmla="*/ 5389 h 10000"/>
                <a:gd name="connsiteX4" fmla="*/ 0 w 10000"/>
                <a:gd name="connsiteY4" fmla="*/ 5897 h 10000"/>
                <a:gd name="connsiteX5" fmla="*/ 3954 w 10000"/>
                <a:gd name="connsiteY5" fmla="*/ 6202 h 10000"/>
                <a:gd name="connsiteX6" fmla="*/ 3954 w 10000"/>
                <a:gd name="connsiteY6" fmla="*/ 7117 h 10000"/>
                <a:gd name="connsiteX7" fmla="*/ 3954 w 10000"/>
                <a:gd name="connsiteY7" fmla="*/ 7117 h 10000"/>
                <a:gd name="connsiteX8" fmla="*/ 4753 w 10000"/>
                <a:gd name="connsiteY8" fmla="*/ 6253 h 10000"/>
                <a:gd name="connsiteX9" fmla="*/ 5742 w 10000"/>
                <a:gd name="connsiteY9" fmla="*/ 6151 h 10000"/>
                <a:gd name="connsiteX10" fmla="*/ 6806 w 10000"/>
                <a:gd name="connsiteY10" fmla="*/ 7015 h 10000"/>
                <a:gd name="connsiteX11" fmla="*/ 7263 w 10000"/>
                <a:gd name="connsiteY11" fmla="*/ 8439 h 10000"/>
                <a:gd name="connsiteX12" fmla="*/ 6844 w 10000"/>
                <a:gd name="connsiteY12" fmla="*/ 9557 h 10000"/>
                <a:gd name="connsiteX13" fmla="*/ 8213 w 10000"/>
                <a:gd name="connsiteY13" fmla="*/ 9303 h 10000"/>
                <a:gd name="connsiteX14" fmla="*/ 8441 w 10000"/>
                <a:gd name="connsiteY14" fmla="*/ 8032 h 10000"/>
                <a:gd name="connsiteX15" fmla="*/ 9126 w 10000"/>
                <a:gd name="connsiteY15" fmla="*/ 8337 h 10000"/>
                <a:gd name="connsiteX16" fmla="*/ 9772 w 10000"/>
                <a:gd name="connsiteY16" fmla="*/ 8235 h 10000"/>
                <a:gd name="connsiteX17" fmla="*/ 9845 w 10000"/>
                <a:gd name="connsiteY17" fmla="*/ 6510 h 10000"/>
                <a:gd name="connsiteX18" fmla="*/ 8898 w 10000"/>
                <a:gd name="connsiteY18" fmla="*/ 4575 h 10000"/>
                <a:gd name="connsiteX19" fmla="*/ 8860 w 10000"/>
                <a:gd name="connsiteY19" fmla="*/ 3711 h 10000"/>
                <a:gd name="connsiteX20" fmla="*/ 9581 w 10000"/>
                <a:gd name="connsiteY20" fmla="*/ 3915 h 10000"/>
                <a:gd name="connsiteX21" fmla="*/ 10000 w 10000"/>
                <a:gd name="connsiteY21" fmla="*/ 2287 h 10000"/>
                <a:gd name="connsiteX22" fmla="*/ 9886 w 10000"/>
                <a:gd name="connsiteY22" fmla="*/ 1423 h 10000"/>
                <a:gd name="connsiteX23" fmla="*/ 9810 w 10000"/>
                <a:gd name="connsiteY23" fmla="*/ 1017 h 10000"/>
                <a:gd name="connsiteX24" fmla="*/ 9886 w 10000"/>
                <a:gd name="connsiteY24" fmla="*/ 762 h 10000"/>
                <a:gd name="connsiteX25" fmla="*/ 9886 w 10000"/>
                <a:gd name="connsiteY25" fmla="*/ 762 h 10000"/>
                <a:gd name="connsiteX26" fmla="*/ 989 w 10000"/>
                <a:gd name="connsiteY26" fmla="*/ 10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000" h="10000">
                  <a:moveTo>
                    <a:pt x="989" y="102"/>
                  </a:moveTo>
                  <a:lnTo>
                    <a:pt x="304" y="0"/>
                  </a:lnTo>
                  <a:cubicBezTo>
                    <a:pt x="203" y="1796"/>
                    <a:pt x="101" y="3593"/>
                    <a:pt x="0" y="5389"/>
                  </a:cubicBezTo>
                  <a:lnTo>
                    <a:pt x="0" y="5389"/>
                  </a:lnTo>
                  <a:lnTo>
                    <a:pt x="0" y="5897"/>
                  </a:lnTo>
                  <a:lnTo>
                    <a:pt x="3954" y="6202"/>
                  </a:lnTo>
                  <a:lnTo>
                    <a:pt x="3954" y="7117"/>
                  </a:lnTo>
                  <a:lnTo>
                    <a:pt x="3954" y="7117"/>
                  </a:lnTo>
                  <a:cubicBezTo>
                    <a:pt x="4107" y="6711"/>
                    <a:pt x="4677" y="6812"/>
                    <a:pt x="4753" y="6253"/>
                  </a:cubicBezTo>
                  <a:cubicBezTo>
                    <a:pt x="4905" y="5236"/>
                    <a:pt x="5438" y="5185"/>
                    <a:pt x="5742" y="6151"/>
                  </a:cubicBezTo>
                  <a:cubicBezTo>
                    <a:pt x="5932" y="6812"/>
                    <a:pt x="6731" y="6202"/>
                    <a:pt x="6806" y="7015"/>
                  </a:cubicBezTo>
                  <a:cubicBezTo>
                    <a:pt x="6882" y="7117"/>
                    <a:pt x="7263" y="8287"/>
                    <a:pt x="7263" y="8439"/>
                  </a:cubicBezTo>
                  <a:cubicBezTo>
                    <a:pt x="7186" y="8693"/>
                    <a:pt x="6578" y="9303"/>
                    <a:pt x="6844" y="9557"/>
                  </a:cubicBezTo>
                  <a:cubicBezTo>
                    <a:pt x="6844" y="10472"/>
                    <a:pt x="8022" y="9760"/>
                    <a:pt x="8213" y="9303"/>
                  </a:cubicBezTo>
                  <a:cubicBezTo>
                    <a:pt x="8365" y="8896"/>
                    <a:pt x="8137" y="8439"/>
                    <a:pt x="8441" y="8032"/>
                  </a:cubicBezTo>
                  <a:cubicBezTo>
                    <a:pt x="8631" y="7778"/>
                    <a:pt x="9049" y="7931"/>
                    <a:pt x="9126" y="8337"/>
                  </a:cubicBezTo>
                  <a:cubicBezTo>
                    <a:pt x="9240" y="8388"/>
                    <a:pt x="9886" y="8948"/>
                    <a:pt x="9772" y="8235"/>
                  </a:cubicBezTo>
                  <a:cubicBezTo>
                    <a:pt x="9696" y="7829"/>
                    <a:pt x="9883" y="6917"/>
                    <a:pt x="9845" y="6510"/>
                  </a:cubicBezTo>
                  <a:cubicBezTo>
                    <a:pt x="9700" y="5900"/>
                    <a:pt x="8967" y="5193"/>
                    <a:pt x="8898" y="4575"/>
                  </a:cubicBezTo>
                  <a:cubicBezTo>
                    <a:pt x="8822" y="4372"/>
                    <a:pt x="8669" y="3863"/>
                    <a:pt x="8860" y="3711"/>
                  </a:cubicBezTo>
                  <a:cubicBezTo>
                    <a:pt x="9049" y="3610"/>
                    <a:pt x="9315" y="4066"/>
                    <a:pt x="9581" y="3915"/>
                  </a:cubicBezTo>
                  <a:cubicBezTo>
                    <a:pt x="10038" y="3660"/>
                    <a:pt x="10000" y="2846"/>
                    <a:pt x="10000" y="2287"/>
                  </a:cubicBezTo>
                  <a:cubicBezTo>
                    <a:pt x="10000" y="1932"/>
                    <a:pt x="9962" y="1728"/>
                    <a:pt x="9886" y="1423"/>
                  </a:cubicBezTo>
                  <a:cubicBezTo>
                    <a:pt x="9861" y="1288"/>
                    <a:pt x="9835" y="1152"/>
                    <a:pt x="9810" y="1017"/>
                  </a:cubicBezTo>
                  <a:cubicBezTo>
                    <a:pt x="9810" y="915"/>
                    <a:pt x="9848" y="864"/>
                    <a:pt x="9886" y="762"/>
                  </a:cubicBezTo>
                  <a:lnTo>
                    <a:pt x="9886" y="762"/>
                  </a:lnTo>
                  <a:lnTo>
                    <a:pt x="989" y="102"/>
                  </a:lnTo>
                  <a:close/>
                </a:path>
              </a:pathLst>
            </a:custGeom>
            <a:solidFill>
              <a:srgbClr val="CCCCCC"/>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76" name="VINTON">
              <a:extLst>
                <a:ext uri="{FF2B5EF4-FFF2-40B4-BE49-F238E27FC236}">
                  <a16:creationId xmlns:a16="http://schemas.microsoft.com/office/drawing/2014/main" id="{CE26A216-3574-4B51-8AD0-7C94452C7579}"/>
                </a:ext>
              </a:extLst>
            </p:cNvPr>
            <p:cNvSpPr>
              <a:spLocks/>
            </p:cNvSpPr>
            <p:nvPr/>
          </p:nvSpPr>
          <p:spPr bwMode="auto">
            <a:xfrm>
              <a:off x="4497388" y="4600575"/>
              <a:ext cx="552450" cy="533400"/>
            </a:xfrm>
            <a:custGeom>
              <a:avLst/>
              <a:gdLst>
                <a:gd name="T0" fmla="*/ 344 w 348"/>
                <a:gd name="T1" fmla="*/ 177 h 336"/>
                <a:gd name="T2" fmla="*/ 316 w 348"/>
                <a:gd name="T3" fmla="*/ 174 h 336"/>
                <a:gd name="T4" fmla="*/ 304 w 348"/>
                <a:gd name="T5" fmla="*/ 336 h 336"/>
                <a:gd name="T6" fmla="*/ 304 w 348"/>
                <a:gd name="T7" fmla="*/ 336 h 336"/>
                <a:gd name="T8" fmla="*/ 227 w 348"/>
                <a:gd name="T9" fmla="*/ 332 h 336"/>
                <a:gd name="T10" fmla="*/ 227 w 348"/>
                <a:gd name="T11" fmla="*/ 332 h 336"/>
                <a:gd name="T12" fmla="*/ 232 w 348"/>
                <a:gd name="T13" fmla="*/ 235 h 336"/>
                <a:gd name="T14" fmla="*/ 156 w 348"/>
                <a:gd name="T15" fmla="*/ 232 h 336"/>
                <a:gd name="T16" fmla="*/ 156 w 348"/>
                <a:gd name="T17" fmla="*/ 197 h 336"/>
                <a:gd name="T18" fmla="*/ 76 w 348"/>
                <a:gd name="T19" fmla="*/ 191 h 336"/>
                <a:gd name="T20" fmla="*/ 74 w 348"/>
                <a:gd name="T21" fmla="*/ 177 h 336"/>
                <a:gd name="T22" fmla="*/ 0 w 348"/>
                <a:gd name="T23" fmla="*/ 173 h 336"/>
                <a:gd name="T24" fmla="*/ 0 w 348"/>
                <a:gd name="T25" fmla="*/ 173 h 336"/>
                <a:gd name="T26" fmla="*/ 9 w 348"/>
                <a:gd name="T27" fmla="*/ 26 h 336"/>
                <a:gd name="T28" fmla="*/ 9 w 348"/>
                <a:gd name="T29" fmla="*/ 26 h 336"/>
                <a:gd name="T30" fmla="*/ 87 w 348"/>
                <a:gd name="T31" fmla="*/ 30 h 336"/>
                <a:gd name="T32" fmla="*/ 88 w 348"/>
                <a:gd name="T33" fmla="*/ 18 h 336"/>
                <a:gd name="T34" fmla="*/ 168 w 348"/>
                <a:gd name="T35" fmla="*/ 24 h 336"/>
                <a:gd name="T36" fmla="*/ 172 w 348"/>
                <a:gd name="T37" fmla="*/ 0 h 336"/>
                <a:gd name="T38" fmla="*/ 328 w 348"/>
                <a:gd name="T39" fmla="*/ 11 h 336"/>
                <a:gd name="T40" fmla="*/ 328 w 348"/>
                <a:gd name="T41" fmla="*/ 11 h 336"/>
                <a:gd name="T42" fmla="*/ 324 w 348"/>
                <a:gd name="T43" fmla="*/ 92 h 336"/>
                <a:gd name="T44" fmla="*/ 348 w 348"/>
                <a:gd name="T45" fmla="*/ 95 h 336"/>
                <a:gd name="T46" fmla="*/ 344 w 348"/>
                <a:gd name="T47" fmla="*/ 177 h 336"/>
                <a:gd name="T48" fmla="*/ 344 w 348"/>
                <a:gd name="T49" fmla="*/ 177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8" h="336">
                  <a:moveTo>
                    <a:pt x="344" y="177"/>
                  </a:moveTo>
                  <a:lnTo>
                    <a:pt x="316" y="174"/>
                  </a:lnTo>
                  <a:lnTo>
                    <a:pt x="304" y="336"/>
                  </a:lnTo>
                  <a:lnTo>
                    <a:pt x="304" y="336"/>
                  </a:lnTo>
                  <a:lnTo>
                    <a:pt x="227" y="332"/>
                  </a:lnTo>
                  <a:lnTo>
                    <a:pt x="227" y="332"/>
                  </a:lnTo>
                  <a:lnTo>
                    <a:pt x="232" y="235"/>
                  </a:lnTo>
                  <a:lnTo>
                    <a:pt x="156" y="232"/>
                  </a:lnTo>
                  <a:lnTo>
                    <a:pt x="156" y="197"/>
                  </a:lnTo>
                  <a:lnTo>
                    <a:pt x="76" y="191"/>
                  </a:lnTo>
                  <a:lnTo>
                    <a:pt x="74" y="177"/>
                  </a:lnTo>
                  <a:lnTo>
                    <a:pt x="0" y="173"/>
                  </a:lnTo>
                  <a:lnTo>
                    <a:pt x="0" y="173"/>
                  </a:lnTo>
                  <a:lnTo>
                    <a:pt x="9" y="26"/>
                  </a:lnTo>
                  <a:lnTo>
                    <a:pt x="9" y="26"/>
                  </a:lnTo>
                  <a:lnTo>
                    <a:pt x="87" y="30"/>
                  </a:lnTo>
                  <a:lnTo>
                    <a:pt x="88" y="18"/>
                  </a:lnTo>
                  <a:lnTo>
                    <a:pt x="168" y="24"/>
                  </a:lnTo>
                  <a:lnTo>
                    <a:pt x="172" y="0"/>
                  </a:lnTo>
                  <a:lnTo>
                    <a:pt x="328" y="11"/>
                  </a:lnTo>
                  <a:lnTo>
                    <a:pt x="328" y="11"/>
                  </a:lnTo>
                  <a:lnTo>
                    <a:pt x="324" y="92"/>
                  </a:lnTo>
                  <a:lnTo>
                    <a:pt x="348" y="95"/>
                  </a:lnTo>
                  <a:lnTo>
                    <a:pt x="344" y="177"/>
                  </a:lnTo>
                  <a:lnTo>
                    <a:pt x="344" y="177"/>
                  </a:lnTo>
                  <a:close/>
                </a:path>
              </a:pathLst>
            </a:custGeom>
            <a:solidFill>
              <a:srgbClr val="CCCCCC"/>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77" name="GALLIA">
              <a:extLst>
                <a:ext uri="{FF2B5EF4-FFF2-40B4-BE49-F238E27FC236}">
                  <a16:creationId xmlns:a16="http://schemas.microsoft.com/office/drawing/2014/main" id="{0D05B8FF-C5A9-4C86-93FB-4F915423992C}"/>
                </a:ext>
              </a:extLst>
            </p:cNvPr>
            <p:cNvSpPr>
              <a:spLocks/>
            </p:cNvSpPr>
            <p:nvPr/>
          </p:nvSpPr>
          <p:spPr bwMode="auto">
            <a:xfrm>
              <a:off x="4695825" y="5127625"/>
              <a:ext cx="536575" cy="655638"/>
            </a:xfrm>
            <a:custGeom>
              <a:avLst/>
              <a:gdLst>
                <a:gd name="T0" fmla="*/ 67 w 221"/>
                <a:gd name="T1" fmla="*/ 0 h 270"/>
                <a:gd name="T2" fmla="*/ 117 w 221"/>
                <a:gd name="T3" fmla="*/ 3 h 270"/>
                <a:gd name="T4" fmla="*/ 117 w 221"/>
                <a:gd name="T5" fmla="*/ 3 h 270"/>
                <a:gd name="T6" fmla="*/ 117 w 221"/>
                <a:gd name="T7" fmla="*/ 13 h 270"/>
                <a:gd name="T8" fmla="*/ 221 w 221"/>
                <a:gd name="T9" fmla="*/ 19 h 270"/>
                <a:gd name="T10" fmla="*/ 221 w 221"/>
                <a:gd name="T11" fmla="*/ 37 h 270"/>
                <a:gd name="T12" fmla="*/ 221 w 221"/>
                <a:gd name="T13" fmla="*/ 37 h 270"/>
                <a:gd name="T14" fmla="*/ 220 w 221"/>
                <a:gd name="T15" fmla="*/ 40 h 270"/>
                <a:gd name="T16" fmla="*/ 212 w 221"/>
                <a:gd name="T17" fmla="*/ 59 h 270"/>
                <a:gd name="T18" fmla="*/ 202 w 221"/>
                <a:gd name="T19" fmla="*/ 76 h 270"/>
                <a:gd name="T20" fmla="*/ 196 w 221"/>
                <a:gd name="T21" fmla="*/ 85 h 270"/>
                <a:gd name="T22" fmla="*/ 200 w 221"/>
                <a:gd name="T23" fmla="*/ 98 h 270"/>
                <a:gd name="T24" fmla="*/ 192 w 221"/>
                <a:gd name="T25" fmla="*/ 122 h 270"/>
                <a:gd name="T26" fmla="*/ 176 w 221"/>
                <a:gd name="T27" fmla="*/ 129 h 270"/>
                <a:gd name="T28" fmla="*/ 166 w 221"/>
                <a:gd name="T29" fmla="*/ 138 h 270"/>
                <a:gd name="T30" fmla="*/ 168 w 221"/>
                <a:gd name="T31" fmla="*/ 159 h 270"/>
                <a:gd name="T32" fmla="*/ 170 w 221"/>
                <a:gd name="T33" fmla="*/ 161 h 270"/>
                <a:gd name="T34" fmla="*/ 172 w 221"/>
                <a:gd name="T35" fmla="*/ 163 h 270"/>
                <a:gd name="T36" fmla="*/ 176 w 221"/>
                <a:gd name="T37" fmla="*/ 182 h 270"/>
                <a:gd name="T38" fmla="*/ 179 w 221"/>
                <a:gd name="T39" fmla="*/ 201 h 270"/>
                <a:gd name="T40" fmla="*/ 185 w 221"/>
                <a:gd name="T41" fmla="*/ 246 h 270"/>
                <a:gd name="T42" fmla="*/ 176 w 221"/>
                <a:gd name="T43" fmla="*/ 258 h 270"/>
                <a:gd name="T44" fmla="*/ 155 w 221"/>
                <a:gd name="T45" fmla="*/ 259 h 270"/>
                <a:gd name="T46" fmla="*/ 136 w 221"/>
                <a:gd name="T47" fmla="*/ 263 h 270"/>
                <a:gd name="T48" fmla="*/ 132 w 221"/>
                <a:gd name="T49" fmla="*/ 270 h 270"/>
                <a:gd name="T50" fmla="*/ 132 w 221"/>
                <a:gd name="T51" fmla="*/ 270 h 270"/>
                <a:gd name="T52" fmla="*/ 101 w 221"/>
                <a:gd name="T53" fmla="*/ 269 h 270"/>
                <a:gd name="T54" fmla="*/ 103 w 221"/>
                <a:gd name="T55" fmla="*/ 214 h 270"/>
                <a:gd name="T56" fmla="*/ 51 w 221"/>
                <a:gd name="T57" fmla="*/ 212 h 270"/>
                <a:gd name="T58" fmla="*/ 52 w 221"/>
                <a:gd name="T59" fmla="*/ 176 h 270"/>
                <a:gd name="T60" fmla="*/ 42 w 221"/>
                <a:gd name="T61" fmla="*/ 175 h 270"/>
                <a:gd name="T62" fmla="*/ 44 w 221"/>
                <a:gd name="T63" fmla="*/ 157 h 270"/>
                <a:gd name="T64" fmla="*/ 0 w 221"/>
                <a:gd name="T65" fmla="*/ 153 h 270"/>
                <a:gd name="T66" fmla="*/ 1 w 221"/>
                <a:gd name="T67" fmla="*/ 113 h 270"/>
                <a:gd name="T68" fmla="*/ 1 w 221"/>
                <a:gd name="T69" fmla="*/ 113 h 270"/>
                <a:gd name="T70" fmla="*/ 1 w 221"/>
                <a:gd name="T71" fmla="*/ 109 h 270"/>
                <a:gd name="T72" fmla="*/ 57 w 221"/>
                <a:gd name="T73" fmla="*/ 113 h 270"/>
                <a:gd name="T74" fmla="*/ 67 w 221"/>
                <a:gd name="T75" fmla="*/ 0 h 270"/>
                <a:gd name="connsiteX0" fmla="*/ 3032 w 10000"/>
                <a:gd name="connsiteY0" fmla="*/ 0 h 10000"/>
                <a:gd name="connsiteX1" fmla="*/ 5294 w 10000"/>
                <a:gd name="connsiteY1" fmla="*/ 111 h 10000"/>
                <a:gd name="connsiteX2" fmla="*/ 5294 w 10000"/>
                <a:gd name="connsiteY2" fmla="*/ 111 h 10000"/>
                <a:gd name="connsiteX3" fmla="*/ 5294 w 10000"/>
                <a:gd name="connsiteY3" fmla="*/ 481 h 10000"/>
                <a:gd name="connsiteX4" fmla="*/ 10000 w 10000"/>
                <a:gd name="connsiteY4" fmla="*/ 704 h 10000"/>
                <a:gd name="connsiteX5" fmla="*/ 10000 w 10000"/>
                <a:gd name="connsiteY5" fmla="*/ 1370 h 10000"/>
                <a:gd name="connsiteX6" fmla="*/ 10000 w 10000"/>
                <a:gd name="connsiteY6" fmla="*/ 1370 h 10000"/>
                <a:gd name="connsiteX7" fmla="*/ 9955 w 10000"/>
                <a:gd name="connsiteY7" fmla="*/ 1481 h 10000"/>
                <a:gd name="connsiteX8" fmla="*/ 9593 w 10000"/>
                <a:gd name="connsiteY8" fmla="*/ 2185 h 10000"/>
                <a:gd name="connsiteX9" fmla="*/ 9140 w 10000"/>
                <a:gd name="connsiteY9" fmla="*/ 2815 h 10000"/>
                <a:gd name="connsiteX10" fmla="*/ 8869 w 10000"/>
                <a:gd name="connsiteY10" fmla="*/ 3148 h 10000"/>
                <a:gd name="connsiteX11" fmla="*/ 9050 w 10000"/>
                <a:gd name="connsiteY11" fmla="*/ 3630 h 10000"/>
                <a:gd name="connsiteX12" fmla="*/ 8688 w 10000"/>
                <a:gd name="connsiteY12" fmla="*/ 4519 h 10000"/>
                <a:gd name="connsiteX13" fmla="*/ 7964 w 10000"/>
                <a:gd name="connsiteY13" fmla="*/ 4778 h 10000"/>
                <a:gd name="connsiteX14" fmla="*/ 7511 w 10000"/>
                <a:gd name="connsiteY14" fmla="*/ 5111 h 10000"/>
                <a:gd name="connsiteX15" fmla="*/ 7602 w 10000"/>
                <a:gd name="connsiteY15" fmla="*/ 5889 h 10000"/>
                <a:gd name="connsiteX16" fmla="*/ 7692 w 10000"/>
                <a:gd name="connsiteY16" fmla="*/ 5963 h 10000"/>
                <a:gd name="connsiteX17" fmla="*/ 7783 w 10000"/>
                <a:gd name="connsiteY17" fmla="*/ 6037 h 10000"/>
                <a:gd name="connsiteX18" fmla="*/ 7964 w 10000"/>
                <a:gd name="connsiteY18" fmla="*/ 6741 h 10000"/>
                <a:gd name="connsiteX19" fmla="*/ 8371 w 10000"/>
                <a:gd name="connsiteY19" fmla="*/ 9111 h 10000"/>
                <a:gd name="connsiteX20" fmla="*/ 7964 w 10000"/>
                <a:gd name="connsiteY20" fmla="*/ 9556 h 10000"/>
                <a:gd name="connsiteX21" fmla="*/ 7014 w 10000"/>
                <a:gd name="connsiteY21" fmla="*/ 9593 h 10000"/>
                <a:gd name="connsiteX22" fmla="*/ 6154 w 10000"/>
                <a:gd name="connsiteY22" fmla="*/ 9741 h 10000"/>
                <a:gd name="connsiteX23" fmla="*/ 5973 w 10000"/>
                <a:gd name="connsiteY23" fmla="*/ 10000 h 10000"/>
                <a:gd name="connsiteX24" fmla="*/ 5973 w 10000"/>
                <a:gd name="connsiteY24" fmla="*/ 10000 h 10000"/>
                <a:gd name="connsiteX25" fmla="*/ 4570 w 10000"/>
                <a:gd name="connsiteY25" fmla="*/ 9963 h 10000"/>
                <a:gd name="connsiteX26" fmla="*/ 4661 w 10000"/>
                <a:gd name="connsiteY26" fmla="*/ 7926 h 10000"/>
                <a:gd name="connsiteX27" fmla="*/ 2308 w 10000"/>
                <a:gd name="connsiteY27" fmla="*/ 7852 h 10000"/>
                <a:gd name="connsiteX28" fmla="*/ 2353 w 10000"/>
                <a:gd name="connsiteY28" fmla="*/ 6519 h 10000"/>
                <a:gd name="connsiteX29" fmla="*/ 1900 w 10000"/>
                <a:gd name="connsiteY29" fmla="*/ 6481 h 10000"/>
                <a:gd name="connsiteX30" fmla="*/ 1991 w 10000"/>
                <a:gd name="connsiteY30" fmla="*/ 5815 h 10000"/>
                <a:gd name="connsiteX31" fmla="*/ 0 w 10000"/>
                <a:gd name="connsiteY31" fmla="*/ 5667 h 10000"/>
                <a:gd name="connsiteX32" fmla="*/ 45 w 10000"/>
                <a:gd name="connsiteY32" fmla="*/ 4185 h 10000"/>
                <a:gd name="connsiteX33" fmla="*/ 45 w 10000"/>
                <a:gd name="connsiteY33" fmla="*/ 4185 h 10000"/>
                <a:gd name="connsiteX34" fmla="*/ 45 w 10000"/>
                <a:gd name="connsiteY34" fmla="*/ 4037 h 10000"/>
                <a:gd name="connsiteX35" fmla="*/ 2579 w 10000"/>
                <a:gd name="connsiteY35" fmla="*/ 4185 h 10000"/>
                <a:gd name="connsiteX36" fmla="*/ 3032 w 10000"/>
                <a:gd name="connsiteY36" fmla="*/ 0 h 10000"/>
                <a:gd name="connsiteX0" fmla="*/ 3032 w 10000"/>
                <a:gd name="connsiteY0" fmla="*/ 0 h 10000"/>
                <a:gd name="connsiteX1" fmla="*/ 5294 w 10000"/>
                <a:gd name="connsiteY1" fmla="*/ 111 h 10000"/>
                <a:gd name="connsiteX2" fmla="*/ 5294 w 10000"/>
                <a:gd name="connsiteY2" fmla="*/ 111 h 10000"/>
                <a:gd name="connsiteX3" fmla="*/ 5294 w 10000"/>
                <a:gd name="connsiteY3" fmla="*/ 481 h 10000"/>
                <a:gd name="connsiteX4" fmla="*/ 10000 w 10000"/>
                <a:gd name="connsiteY4" fmla="*/ 704 h 10000"/>
                <a:gd name="connsiteX5" fmla="*/ 10000 w 10000"/>
                <a:gd name="connsiteY5" fmla="*/ 1370 h 10000"/>
                <a:gd name="connsiteX6" fmla="*/ 10000 w 10000"/>
                <a:gd name="connsiteY6" fmla="*/ 1370 h 10000"/>
                <a:gd name="connsiteX7" fmla="*/ 9955 w 10000"/>
                <a:gd name="connsiteY7" fmla="*/ 1481 h 10000"/>
                <a:gd name="connsiteX8" fmla="*/ 9593 w 10000"/>
                <a:gd name="connsiteY8" fmla="*/ 2185 h 10000"/>
                <a:gd name="connsiteX9" fmla="*/ 9140 w 10000"/>
                <a:gd name="connsiteY9" fmla="*/ 2815 h 10000"/>
                <a:gd name="connsiteX10" fmla="*/ 8869 w 10000"/>
                <a:gd name="connsiteY10" fmla="*/ 3148 h 10000"/>
                <a:gd name="connsiteX11" fmla="*/ 9050 w 10000"/>
                <a:gd name="connsiteY11" fmla="*/ 3630 h 10000"/>
                <a:gd name="connsiteX12" fmla="*/ 8688 w 10000"/>
                <a:gd name="connsiteY12" fmla="*/ 4519 h 10000"/>
                <a:gd name="connsiteX13" fmla="*/ 7964 w 10000"/>
                <a:gd name="connsiteY13" fmla="*/ 4778 h 10000"/>
                <a:gd name="connsiteX14" fmla="*/ 7511 w 10000"/>
                <a:gd name="connsiteY14" fmla="*/ 5111 h 10000"/>
                <a:gd name="connsiteX15" fmla="*/ 7602 w 10000"/>
                <a:gd name="connsiteY15" fmla="*/ 5889 h 10000"/>
                <a:gd name="connsiteX16" fmla="*/ 7692 w 10000"/>
                <a:gd name="connsiteY16" fmla="*/ 5963 h 10000"/>
                <a:gd name="connsiteX17" fmla="*/ 7783 w 10000"/>
                <a:gd name="connsiteY17" fmla="*/ 6037 h 10000"/>
                <a:gd name="connsiteX18" fmla="*/ 8370 w 10000"/>
                <a:gd name="connsiteY18" fmla="*/ 7405 h 10000"/>
                <a:gd name="connsiteX19" fmla="*/ 8371 w 10000"/>
                <a:gd name="connsiteY19" fmla="*/ 9111 h 10000"/>
                <a:gd name="connsiteX20" fmla="*/ 7964 w 10000"/>
                <a:gd name="connsiteY20" fmla="*/ 9556 h 10000"/>
                <a:gd name="connsiteX21" fmla="*/ 7014 w 10000"/>
                <a:gd name="connsiteY21" fmla="*/ 9593 h 10000"/>
                <a:gd name="connsiteX22" fmla="*/ 6154 w 10000"/>
                <a:gd name="connsiteY22" fmla="*/ 9741 h 10000"/>
                <a:gd name="connsiteX23" fmla="*/ 5973 w 10000"/>
                <a:gd name="connsiteY23" fmla="*/ 10000 h 10000"/>
                <a:gd name="connsiteX24" fmla="*/ 5973 w 10000"/>
                <a:gd name="connsiteY24" fmla="*/ 10000 h 10000"/>
                <a:gd name="connsiteX25" fmla="*/ 4570 w 10000"/>
                <a:gd name="connsiteY25" fmla="*/ 9963 h 10000"/>
                <a:gd name="connsiteX26" fmla="*/ 4661 w 10000"/>
                <a:gd name="connsiteY26" fmla="*/ 7926 h 10000"/>
                <a:gd name="connsiteX27" fmla="*/ 2308 w 10000"/>
                <a:gd name="connsiteY27" fmla="*/ 7852 h 10000"/>
                <a:gd name="connsiteX28" fmla="*/ 2353 w 10000"/>
                <a:gd name="connsiteY28" fmla="*/ 6519 h 10000"/>
                <a:gd name="connsiteX29" fmla="*/ 1900 w 10000"/>
                <a:gd name="connsiteY29" fmla="*/ 6481 h 10000"/>
                <a:gd name="connsiteX30" fmla="*/ 1991 w 10000"/>
                <a:gd name="connsiteY30" fmla="*/ 5815 h 10000"/>
                <a:gd name="connsiteX31" fmla="*/ 0 w 10000"/>
                <a:gd name="connsiteY31" fmla="*/ 5667 h 10000"/>
                <a:gd name="connsiteX32" fmla="*/ 45 w 10000"/>
                <a:gd name="connsiteY32" fmla="*/ 4185 h 10000"/>
                <a:gd name="connsiteX33" fmla="*/ 45 w 10000"/>
                <a:gd name="connsiteY33" fmla="*/ 4185 h 10000"/>
                <a:gd name="connsiteX34" fmla="*/ 45 w 10000"/>
                <a:gd name="connsiteY34" fmla="*/ 4037 h 10000"/>
                <a:gd name="connsiteX35" fmla="*/ 2579 w 10000"/>
                <a:gd name="connsiteY35" fmla="*/ 4185 h 10000"/>
                <a:gd name="connsiteX36" fmla="*/ 3032 w 10000"/>
                <a:gd name="connsiteY36" fmla="*/ 0 h 10000"/>
                <a:gd name="connsiteX0" fmla="*/ 3032 w 10000"/>
                <a:gd name="connsiteY0" fmla="*/ 0 h 10000"/>
                <a:gd name="connsiteX1" fmla="*/ 5294 w 10000"/>
                <a:gd name="connsiteY1" fmla="*/ 111 h 10000"/>
                <a:gd name="connsiteX2" fmla="*/ 5294 w 10000"/>
                <a:gd name="connsiteY2" fmla="*/ 111 h 10000"/>
                <a:gd name="connsiteX3" fmla="*/ 5294 w 10000"/>
                <a:gd name="connsiteY3" fmla="*/ 481 h 10000"/>
                <a:gd name="connsiteX4" fmla="*/ 10000 w 10000"/>
                <a:gd name="connsiteY4" fmla="*/ 704 h 10000"/>
                <a:gd name="connsiteX5" fmla="*/ 10000 w 10000"/>
                <a:gd name="connsiteY5" fmla="*/ 1370 h 10000"/>
                <a:gd name="connsiteX6" fmla="*/ 10000 w 10000"/>
                <a:gd name="connsiteY6" fmla="*/ 1370 h 10000"/>
                <a:gd name="connsiteX7" fmla="*/ 9955 w 10000"/>
                <a:gd name="connsiteY7" fmla="*/ 1481 h 10000"/>
                <a:gd name="connsiteX8" fmla="*/ 9593 w 10000"/>
                <a:gd name="connsiteY8" fmla="*/ 2185 h 10000"/>
                <a:gd name="connsiteX9" fmla="*/ 9140 w 10000"/>
                <a:gd name="connsiteY9" fmla="*/ 2815 h 10000"/>
                <a:gd name="connsiteX10" fmla="*/ 8869 w 10000"/>
                <a:gd name="connsiteY10" fmla="*/ 3148 h 10000"/>
                <a:gd name="connsiteX11" fmla="*/ 8688 w 10000"/>
                <a:gd name="connsiteY11" fmla="*/ 4519 h 10000"/>
                <a:gd name="connsiteX12" fmla="*/ 7964 w 10000"/>
                <a:gd name="connsiteY12" fmla="*/ 4778 h 10000"/>
                <a:gd name="connsiteX13" fmla="*/ 7511 w 10000"/>
                <a:gd name="connsiteY13" fmla="*/ 5111 h 10000"/>
                <a:gd name="connsiteX14" fmla="*/ 7602 w 10000"/>
                <a:gd name="connsiteY14" fmla="*/ 5889 h 10000"/>
                <a:gd name="connsiteX15" fmla="*/ 7692 w 10000"/>
                <a:gd name="connsiteY15" fmla="*/ 5963 h 10000"/>
                <a:gd name="connsiteX16" fmla="*/ 7783 w 10000"/>
                <a:gd name="connsiteY16" fmla="*/ 6037 h 10000"/>
                <a:gd name="connsiteX17" fmla="*/ 8370 w 10000"/>
                <a:gd name="connsiteY17" fmla="*/ 7405 h 10000"/>
                <a:gd name="connsiteX18" fmla="*/ 8371 w 10000"/>
                <a:gd name="connsiteY18" fmla="*/ 9111 h 10000"/>
                <a:gd name="connsiteX19" fmla="*/ 7964 w 10000"/>
                <a:gd name="connsiteY19" fmla="*/ 9556 h 10000"/>
                <a:gd name="connsiteX20" fmla="*/ 7014 w 10000"/>
                <a:gd name="connsiteY20" fmla="*/ 9593 h 10000"/>
                <a:gd name="connsiteX21" fmla="*/ 6154 w 10000"/>
                <a:gd name="connsiteY21" fmla="*/ 9741 h 10000"/>
                <a:gd name="connsiteX22" fmla="*/ 5973 w 10000"/>
                <a:gd name="connsiteY22" fmla="*/ 10000 h 10000"/>
                <a:gd name="connsiteX23" fmla="*/ 5973 w 10000"/>
                <a:gd name="connsiteY23" fmla="*/ 10000 h 10000"/>
                <a:gd name="connsiteX24" fmla="*/ 4570 w 10000"/>
                <a:gd name="connsiteY24" fmla="*/ 9963 h 10000"/>
                <a:gd name="connsiteX25" fmla="*/ 4661 w 10000"/>
                <a:gd name="connsiteY25" fmla="*/ 7926 h 10000"/>
                <a:gd name="connsiteX26" fmla="*/ 2308 w 10000"/>
                <a:gd name="connsiteY26" fmla="*/ 7852 h 10000"/>
                <a:gd name="connsiteX27" fmla="*/ 2353 w 10000"/>
                <a:gd name="connsiteY27" fmla="*/ 6519 h 10000"/>
                <a:gd name="connsiteX28" fmla="*/ 1900 w 10000"/>
                <a:gd name="connsiteY28" fmla="*/ 6481 h 10000"/>
                <a:gd name="connsiteX29" fmla="*/ 1991 w 10000"/>
                <a:gd name="connsiteY29" fmla="*/ 5815 h 10000"/>
                <a:gd name="connsiteX30" fmla="*/ 0 w 10000"/>
                <a:gd name="connsiteY30" fmla="*/ 5667 h 10000"/>
                <a:gd name="connsiteX31" fmla="*/ 45 w 10000"/>
                <a:gd name="connsiteY31" fmla="*/ 4185 h 10000"/>
                <a:gd name="connsiteX32" fmla="*/ 45 w 10000"/>
                <a:gd name="connsiteY32" fmla="*/ 4185 h 10000"/>
                <a:gd name="connsiteX33" fmla="*/ 45 w 10000"/>
                <a:gd name="connsiteY33" fmla="*/ 4037 h 10000"/>
                <a:gd name="connsiteX34" fmla="*/ 2579 w 10000"/>
                <a:gd name="connsiteY34" fmla="*/ 4185 h 10000"/>
                <a:gd name="connsiteX35" fmla="*/ 3032 w 10000"/>
                <a:gd name="connsiteY3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000" h="10000">
                  <a:moveTo>
                    <a:pt x="3032" y="0"/>
                  </a:moveTo>
                  <a:lnTo>
                    <a:pt x="5294" y="111"/>
                  </a:lnTo>
                  <a:lnTo>
                    <a:pt x="5294" y="111"/>
                  </a:lnTo>
                  <a:lnTo>
                    <a:pt x="5294" y="481"/>
                  </a:lnTo>
                  <a:lnTo>
                    <a:pt x="10000" y="704"/>
                  </a:lnTo>
                  <a:lnTo>
                    <a:pt x="10000" y="1370"/>
                  </a:lnTo>
                  <a:lnTo>
                    <a:pt x="10000" y="1370"/>
                  </a:lnTo>
                  <a:cubicBezTo>
                    <a:pt x="10000" y="1407"/>
                    <a:pt x="9955" y="1444"/>
                    <a:pt x="9955" y="1481"/>
                  </a:cubicBezTo>
                  <a:cubicBezTo>
                    <a:pt x="9864" y="1667"/>
                    <a:pt x="9638" y="2000"/>
                    <a:pt x="9593" y="2185"/>
                  </a:cubicBezTo>
                  <a:cubicBezTo>
                    <a:pt x="9502" y="2444"/>
                    <a:pt x="9276" y="2593"/>
                    <a:pt x="9140" y="2815"/>
                  </a:cubicBezTo>
                  <a:cubicBezTo>
                    <a:pt x="9005" y="2815"/>
                    <a:pt x="8869" y="3074"/>
                    <a:pt x="8869" y="3148"/>
                  </a:cubicBezTo>
                  <a:cubicBezTo>
                    <a:pt x="8794" y="3432"/>
                    <a:pt x="8839" y="4247"/>
                    <a:pt x="8688" y="4519"/>
                  </a:cubicBezTo>
                  <a:cubicBezTo>
                    <a:pt x="8462" y="4704"/>
                    <a:pt x="8235" y="4704"/>
                    <a:pt x="7964" y="4778"/>
                  </a:cubicBezTo>
                  <a:cubicBezTo>
                    <a:pt x="7783" y="4852"/>
                    <a:pt x="7647" y="5037"/>
                    <a:pt x="7511" y="5111"/>
                  </a:cubicBezTo>
                  <a:cubicBezTo>
                    <a:pt x="7421" y="5407"/>
                    <a:pt x="7195" y="5704"/>
                    <a:pt x="7602" y="5889"/>
                  </a:cubicBezTo>
                  <a:cubicBezTo>
                    <a:pt x="7632" y="5914"/>
                    <a:pt x="7662" y="5938"/>
                    <a:pt x="7692" y="5963"/>
                  </a:cubicBezTo>
                  <a:cubicBezTo>
                    <a:pt x="7738" y="5963"/>
                    <a:pt x="7783" y="6000"/>
                    <a:pt x="7783" y="6037"/>
                  </a:cubicBezTo>
                  <a:cubicBezTo>
                    <a:pt x="8009" y="6074"/>
                    <a:pt x="8279" y="7257"/>
                    <a:pt x="8370" y="7405"/>
                  </a:cubicBezTo>
                  <a:cubicBezTo>
                    <a:pt x="8468" y="7917"/>
                    <a:pt x="8371" y="8642"/>
                    <a:pt x="8371" y="9111"/>
                  </a:cubicBezTo>
                  <a:cubicBezTo>
                    <a:pt x="8371" y="9333"/>
                    <a:pt x="8145" y="9444"/>
                    <a:pt x="7964" y="9556"/>
                  </a:cubicBezTo>
                  <a:cubicBezTo>
                    <a:pt x="7557" y="9593"/>
                    <a:pt x="7466" y="9704"/>
                    <a:pt x="7014" y="9593"/>
                  </a:cubicBezTo>
                  <a:cubicBezTo>
                    <a:pt x="6697" y="9481"/>
                    <a:pt x="6380" y="9481"/>
                    <a:pt x="6154" y="9741"/>
                  </a:cubicBezTo>
                  <a:cubicBezTo>
                    <a:pt x="6063" y="9815"/>
                    <a:pt x="6018" y="9889"/>
                    <a:pt x="5973" y="10000"/>
                  </a:cubicBezTo>
                  <a:lnTo>
                    <a:pt x="5973" y="10000"/>
                  </a:lnTo>
                  <a:lnTo>
                    <a:pt x="4570" y="9963"/>
                  </a:lnTo>
                  <a:cubicBezTo>
                    <a:pt x="4600" y="9284"/>
                    <a:pt x="4631" y="8605"/>
                    <a:pt x="4661" y="7926"/>
                  </a:cubicBezTo>
                  <a:lnTo>
                    <a:pt x="2308" y="7852"/>
                  </a:lnTo>
                  <a:cubicBezTo>
                    <a:pt x="2323" y="7408"/>
                    <a:pt x="2338" y="6963"/>
                    <a:pt x="2353" y="6519"/>
                  </a:cubicBezTo>
                  <a:lnTo>
                    <a:pt x="1900" y="6481"/>
                  </a:lnTo>
                  <a:cubicBezTo>
                    <a:pt x="1930" y="6259"/>
                    <a:pt x="1961" y="6037"/>
                    <a:pt x="1991" y="5815"/>
                  </a:cubicBezTo>
                  <a:lnTo>
                    <a:pt x="0" y="5667"/>
                  </a:lnTo>
                  <a:lnTo>
                    <a:pt x="45" y="4185"/>
                  </a:lnTo>
                  <a:lnTo>
                    <a:pt x="45" y="4185"/>
                  </a:lnTo>
                  <a:lnTo>
                    <a:pt x="45" y="4037"/>
                  </a:lnTo>
                  <a:lnTo>
                    <a:pt x="2579" y="4185"/>
                  </a:lnTo>
                  <a:lnTo>
                    <a:pt x="3032" y="0"/>
                  </a:lnTo>
                  <a:close/>
                </a:path>
              </a:pathLst>
            </a:custGeom>
            <a:solidFill>
              <a:srgbClr val="CCCCCC"/>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78" name="JACKSON">
              <a:extLst>
                <a:ext uri="{FF2B5EF4-FFF2-40B4-BE49-F238E27FC236}">
                  <a16:creationId xmlns:a16="http://schemas.microsoft.com/office/drawing/2014/main" id="{2325DBC3-A36D-4BC8-8FC2-AC1DDE122FB7}"/>
                </a:ext>
              </a:extLst>
            </p:cNvPr>
            <p:cNvSpPr>
              <a:spLocks/>
            </p:cNvSpPr>
            <p:nvPr/>
          </p:nvSpPr>
          <p:spPr bwMode="auto">
            <a:xfrm>
              <a:off x="4443413" y="4875213"/>
              <a:ext cx="422275" cy="525463"/>
            </a:xfrm>
            <a:custGeom>
              <a:avLst/>
              <a:gdLst>
                <a:gd name="T0" fmla="*/ 34 w 266"/>
                <a:gd name="T1" fmla="*/ 0 h 331"/>
                <a:gd name="T2" fmla="*/ 108 w 266"/>
                <a:gd name="T3" fmla="*/ 4 h 331"/>
                <a:gd name="T4" fmla="*/ 110 w 266"/>
                <a:gd name="T5" fmla="*/ 18 h 331"/>
                <a:gd name="T6" fmla="*/ 190 w 266"/>
                <a:gd name="T7" fmla="*/ 24 h 331"/>
                <a:gd name="T8" fmla="*/ 190 w 266"/>
                <a:gd name="T9" fmla="*/ 59 h 331"/>
                <a:gd name="T10" fmla="*/ 266 w 266"/>
                <a:gd name="T11" fmla="*/ 62 h 331"/>
                <a:gd name="T12" fmla="*/ 261 w 266"/>
                <a:gd name="T13" fmla="*/ 159 h 331"/>
                <a:gd name="T14" fmla="*/ 261 w 266"/>
                <a:gd name="T15" fmla="*/ 159 h 331"/>
                <a:gd name="T16" fmla="*/ 246 w 266"/>
                <a:gd name="T17" fmla="*/ 331 h 331"/>
                <a:gd name="T18" fmla="*/ 160 w 266"/>
                <a:gd name="T19" fmla="*/ 325 h 331"/>
                <a:gd name="T20" fmla="*/ 160 w 266"/>
                <a:gd name="T21" fmla="*/ 331 h 331"/>
                <a:gd name="T22" fmla="*/ 160 w 266"/>
                <a:gd name="T23" fmla="*/ 331 h 331"/>
                <a:gd name="T24" fmla="*/ 110 w 266"/>
                <a:gd name="T25" fmla="*/ 328 h 331"/>
                <a:gd name="T26" fmla="*/ 110 w 266"/>
                <a:gd name="T27" fmla="*/ 328 h 331"/>
                <a:gd name="T28" fmla="*/ 34 w 266"/>
                <a:gd name="T29" fmla="*/ 322 h 331"/>
                <a:gd name="T30" fmla="*/ 37 w 266"/>
                <a:gd name="T31" fmla="*/ 238 h 331"/>
                <a:gd name="T32" fmla="*/ 0 w 266"/>
                <a:gd name="T33" fmla="*/ 237 h 331"/>
                <a:gd name="T34" fmla="*/ 0 w 266"/>
                <a:gd name="T35" fmla="*/ 237 h 331"/>
                <a:gd name="T36" fmla="*/ 17 w 266"/>
                <a:gd name="T37" fmla="*/ 36 h 331"/>
                <a:gd name="T38" fmla="*/ 17 w 266"/>
                <a:gd name="T39" fmla="*/ 36 h 331"/>
                <a:gd name="T40" fmla="*/ 30 w 266"/>
                <a:gd name="T41" fmla="*/ 38 h 331"/>
                <a:gd name="T42" fmla="*/ 34 w 266"/>
                <a:gd name="T43" fmla="*/ 0 h 331"/>
                <a:gd name="T44" fmla="*/ 34 w 266"/>
                <a:gd name="T45" fmla="*/ 0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6" h="331">
                  <a:moveTo>
                    <a:pt x="34" y="0"/>
                  </a:moveTo>
                  <a:lnTo>
                    <a:pt x="108" y="4"/>
                  </a:lnTo>
                  <a:lnTo>
                    <a:pt x="110" y="18"/>
                  </a:lnTo>
                  <a:lnTo>
                    <a:pt x="190" y="24"/>
                  </a:lnTo>
                  <a:lnTo>
                    <a:pt x="190" y="59"/>
                  </a:lnTo>
                  <a:lnTo>
                    <a:pt x="266" y="62"/>
                  </a:lnTo>
                  <a:lnTo>
                    <a:pt x="261" y="159"/>
                  </a:lnTo>
                  <a:lnTo>
                    <a:pt x="261" y="159"/>
                  </a:lnTo>
                  <a:lnTo>
                    <a:pt x="246" y="331"/>
                  </a:lnTo>
                  <a:lnTo>
                    <a:pt x="160" y="325"/>
                  </a:lnTo>
                  <a:lnTo>
                    <a:pt x="160" y="331"/>
                  </a:lnTo>
                  <a:lnTo>
                    <a:pt x="160" y="331"/>
                  </a:lnTo>
                  <a:lnTo>
                    <a:pt x="110" y="328"/>
                  </a:lnTo>
                  <a:lnTo>
                    <a:pt x="110" y="328"/>
                  </a:lnTo>
                  <a:lnTo>
                    <a:pt x="34" y="322"/>
                  </a:lnTo>
                  <a:lnTo>
                    <a:pt x="37" y="238"/>
                  </a:lnTo>
                  <a:lnTo>
                    <a:pt x="0" y="237"/>
                  </a:lnTo>
                  <a:lnTo>
                    <a:pt x="0" y="237"/>
                  </a:lnTo>
                  <a:lnTo>
                    <a:pt x="17" y="36"/>
                  </a:lnTo>
                  <a:lnTo>
                    <a:pt x="17" y="36"/>
                  </a:lnTo>
                  <a:lnTo>
                    <a:pt x="30" y="38"/>
                  </a:lnTo>
                  <a:lnTo>
                    <a:pt x="34" y="0"/>
                  </a:lnTo>
                  <a:lnTo>
                    <a:pt x="34" y="0"/>
                  </a:lnTo>
                  <a:close/>
                </a:path>
              </a:pathLst>
            </a:custGeom>
            <a:solidFill>
              <a:srgbClr val="CCCCCC"/>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79" name="LAWRENCE">
              <a:extLst>
                <a:ext uri="{FF2B5EF4-FFF2-40B4-BE49-F238E27FC236}">
                  <a16:creationId xmlns:a16="http://schemas.microsoft.com/office/drawing/2014/main" id="{C25896C3-0133-4F8E-A655-7FC661EC256A}"/>
                </a:ext>
              </a:extLst>
            </p:cNvPr>
            <p:cNvSpPr>
              <a:spLocks/>
            </p:cNvSpPr>
            <p:nvPr/>
          </p:nvSpPr>
          <p:spPr bwMode="auto">
            <a:xfrm>
              <a:off x="4440238" y="5395913"/>
              <a:ext cx="576263" cy="636588"/>
            </a:xfrm>
            <a:custGeom>
              <a:avLst/>
              <a:gdLst>
                <a:gd name="T0" fmla="*/ 73 w 237"/>
                <a:gd name="T1" fmla="*/ 0 h 262"/>
                <a:gd name="T2" fmla="*/ 106 w 237"/>
                <a:gd name="T3" fmla="*/ 2 h 262"/>
                <a:gd name="T4" fmla="*/ 106 w 237"/>
                <a:gd name="T5" fmla="*/ 2 h 262"/>
                <a:gd name="T6" fmla="*/ 105 w 237"/>
                <a:gd name="T7" fmla="*/ 42 h 262"/>
                <a:gd name="T8" fmla="*/ 149 w 237"/>
                <a:gd name="T9" fmla="*/ 46 h 262"/>
                <a:gd name="T10" fmla="*/ 147 w 237"/>
                <a:gd name="T11" fmla="*/ 64 h 262"/>
                <a:gd name="T12" fmla="*/ 157 w 237"/>
                <a:gd name="T13" fmla="*/ 65 h 262"/>
                <a:gd name="T14" fmla="*/ 156 w 237"/>
                <a:gd name="T15" fmla="*/ 101 h 262"/>
                <a:gd name="T16" fmla="*/ 208 w 237"/>
                <a:gd name="T17" fmla="*/ 103 h 262"/>
                <a:gd name="T18" fmla="*/ 206 w 237"/>
                <a:gd name="T19" fmla="*/ 158 h 262"/>
                <a:gd name="T20" fmla="*/ 237 w 237"/>
                <a:gd name="T21" fmla="*/ 159 h 262"/>
                <a:gd name="T22" fmla="*/ 237 w 237"/>
                <a:gd name="T23" fmla="*/ 159 h 262"/>
                <a:gd name="T24" fmla="*/ 231 w 237"/>
                <a:gd name="T25" fmla="*/ 191 h 262"/>
                <a:gd name="T26" fmla="*/ 229 w 237"/>
                <a:gd name="T27" fmla="*/ 212 h 262"/>
                <a:gd name="T28" fmla="*/ 222 w 237"/>
                <a:gd name="T29" fmla="*/ 231 h 262"/>
                <a:gd name="T30" fmla="*/ 202 w 237"/>
                <a:gd name="T31" fmla="*/ 242 h 262"/>
                <a:gd name="T32" fmla="*/ 182 w 237"/>
                <a:gd name="T33" fmla="*/ 241 h 262"/>
                <a:gd name="T34" fmla="*/ 180 w 237"/>
                <a:gd name="T35" fmla="*/ 241 h 262"/>
                <a:gd name="T36" fmla="*/ 178 w 237"/>
                <a:gd name="T37" fmla="*/ 241 h 262"/>
                <a:gd name="T38" fmla="*/ 133 w 237"/>
                <a:gd name="T39" fmla="*/ 260 h 262"/>
                <a:gd name="T40" fmla="*/ 115 w 237"/>
                <a:gd name="T41" fmla="*/ 262 h 262"/>
                <a:gd name="T42" fmla="*/ 106 w 237"/>
                <a:gd name="T43" fmla="*/ 260 h 262"/>
                <a:gd name="T44" fmla="*/ 94 w 237"/>
                <a:gd name="T45" fmla="*/ 254 h 262"/>
                <a:gd name="T46" fmla="*/ 94 w 237"/>
                <a:gd name="T47" fmla="*/ 254 h 262"/>
                <a:gd name="T48" fmla="*/ 94 w 237"/>
                <a:gd name="T49" fmla="*/ 242 h 262"/>
                <a:gd name="T50" fmla="*/ 86 w 237"/>
                <a:gd name="T51" fmla="*/ 219 h 262"/>
                <a:gd name="T52" fmla="*/ 63 w 237"/>
                <a:gd name="T53" fmla="*/ 200 h 262"/>
                <a:gd name="T54" fmla="*/ 52 w 237"/>
                <a:gd name="T55" fmla="*/ 185 h 262"/>
                <a:gd name="T56" fmla="*/ 32 w 237"/>
                <a:gd name="T57" fmla="*/ 169 h 262"/>
                <a:gd name="T58" fmla="*/ 0 w 237"/>
                <a:gd name="T59" fmla="*/ 164 h 262"/>
                <a:gd name="T60" fmla="*/ 0 w 237"/>
                <a:gd name="T61" fmla="*/ 164 h 262"/>
                <a:gd name="T62" fmla="*/ 32 w 237"/>
                <a:gd name="T63" fmla="*/ 151 h 262"/>
                <a:gd name="T64" fmla="*/ 20 w 237"/>
                <a:gd name="T65" fmla="*/ 125 h 262"/>
                <a:gd name="T66" fmla="*/ 20 w 237"/>
                <a:gd name="T67" fmla="*/ 101 h 262"/>
                <a:gd name="T68" fmla="*/ 47 w 237"/>
                <a:gd name="T69" fmla="*/ 102 h 262"/>
                <a:gd name="T70" fmla="*/ 52 w 237"/>
                <a:gd name="T71" fmla="*/ 61 h 262"/>
                <a:gd name="T72" fmla="*/ 67 w 237"/>
                <a:gd name="T73" fmla="*/ 60 h 262"/>
                <a:gd name="T74" fmla="*/ 73 w 237"/>
                <a:gd name="T75"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37" h="262">
                  <a:moveTo>
                    <a:pt x="73" y="0"/>
                  </a:moveTo>
                  <a:cubicBezTo>
                    <a:pt x="106" y="2"/>
                    <a:pt x="106" y="2"/>
                    <a:pt x="106" y="2"/>
                  </a:cubicBezTo>
                  <a:cubicBezTo>
                    <a:pt x="106" y="2"/>
                    <a:pt x="106" y="2"/>
                    <a:pt x="106" y="2"/>
                  </a:cubicBezTo>
                  <a:cubicBezTo>
                    <a:pt x="105" y="42"/>
                    <a:pt x="105" y="42"/>
                    <a:pt x="105" y="42"/>
                  </a:cubicBezTo>
                  <a:cubicBezTo>
                    <a:pt x="149" y="46"/>
                    <a:pt x="149" y="46"/>
                    <a:pt x="149" y="46"/>
                  </a:cubicBezTo>
                  <a:cubicBezTo>
                    <a:pt x="147" y="64"/>
                    <a:pt x="147" y="64"/>
                    <a:pt x="147" y="64"/>
                  </a:cubicBezTo>
                  <a:cubicBezTo>
                    <a:pt x="157" y="65"/>
                    <a:pt x="157" y="65"/>
                    <a:pt x="157" y="65"/>
                  </a:cubicBezTo>
                  <a:cubicBezTo>
                    <a:pt x="156" y="101"/>
                    <a:pt x="156" y="101"/>
                    <a:pt x="156" y="101"/>
                  </a:cubicBezTo>
                  <a:cubicBezTo>
                    <a:pt x="208" y="103"/>
                    <a:pt x="208" y="103"/>
                    <a:pt x="208" y="103"/>
                  </a:cubicBezTo>
                  <a:cubicBezTo>
                    <a:pt x="206" y="158"/>
                    <a:pt x="206" y="158"/>
                    <a:pt x="206" y="158"/>
                  </a:cubicBezTo>
                  <a:cubicBezTo>
                    <a:pt x="237" y="159"/>
                    <a:pt x="237" y="159"/>
                    <a:pt x="237" y="159"/>
                  </a:cubicBezTo>
                  <a:cubicBezTo>
                    <a:pt x="237" y="159"/>
                    <a:pt x="237" y="159"/>
                    <a:pt x="237" y="159"/>
                  </a:cubicBezTo>
                  <a:cubicBezTo>
                    <a:pt x="235" y="169"/>
                    <a:pt x="237" y="183"/>
                    <a:pt x="231" y="191"/>
                  </a:cubicBezTo>
                  <a:cubicBezTo>
                    <a:pt x="229" y="212"/>
                    <a:pt x="229" y="212"/>
                    <a:pt x="229" y="212"/>
                  </a:cubicBezTo>
                  <a:cubicBezTo>
                    <a:pt x="228" y="218"/>
                    <a:pt x="223" y="225"/>
                    <a:pt x="222" y="231"/>
                  </a:cubicBezTo>
                  <a:cubicBezTo>
                    <a:pt x="215" y="239"/>
                    <a:pt x="212" y="240"/>
                    <a:pt x="202" y="242"/>
                  </a:cubicBezTo>
                  <a:cubicBezTo>
                    <a:pt x="196" y="244"/>
                    <a:pt x="187" y="245"/>
                    <a:pt x="182" y="241"/>
                  </a:cubicBezTo>
                  <a:cubicBezTo>
                    <a:pt x="181" y="241"/>
                    <a:pt x="180" y="241"/>
                    <a:pt x="180" y="241"/>
                  </a:cubicBezTo>
                  <a:cubicBezTo>
                    <a:pt x="179" y="241"/>
                    <a:pt x="179" y="241"/>
                    <a:pt x="178" y="241"/>
                  </a:cubicBezTo>
                  <a:cubicBezTo>
                    <a:pt x="162" y="241"/>
                    <a:pt x="148" y="255"/>
                    <a:pt x="133" y="260"/>
                  </a:cubicBezTo>
                  <a:cubicBezTo>
                    <a:pt x="127" y="262"/>
                    <a:pt x="121" y="262"/>
                    <a:pt x="115" y="262"/>
                  </a:cubicBezTo>
                  <a:cubicBezTo>
                    <a:pt x="111" y="261"/>
                    <a:pt x="108" y="260"/>
                    <a:pt x="106" y="260"/>
                  </a:cubicBezTo>
                  <a:cubicBezTo>
                    <a:pt x="102" y="257"/>
                    <a:pt x="98" y="256"/>
                    <a:pt x="94" y="254"/>
                  </a:cubicBezTo>
                  <a:cubicBezTo>
                    <a:pt x="94" y="254"/>
                    <a:pt x="94" y="254"/>
                    <a:pt x="94" y="254"/>
                  </a:cubicBezTo>
                  <a:cubicBezTo>
                    <a:pt x="94" y="242"/>
                    <a:pt x="94" y="242"/>
                    <a:pt x="94" y="242"/>
                  </a:cubicBezTo>
                  <a:cubicBezTo>
                    <a:pt x="90" y="236"/>
                    <a:pt x="92" y="224"/>
                    <a:pt x="86" y="219"/>
                  </a:cubicBezTo>
                  <a:cubicBezTo>
                    <a:pt x="63" y="200"/>
                    <a:pt x="63" y="200"/>
                    <a:pt x="63" y="200"/>
                  </a:cubicBezTo>
                  <a:cubicBezTo>
                    <a:pt x="59" y="196"/>
                    <a:pt x="56" y="187"/>
                    <a:pt x="52" y="185"/>
                  </a:cubicBezTo>
                  <a:cubicBezTo>
                    <a:pt x="52" y="180"/>
                    <a:pt x="37" y="170"/>
                    <a:pt x="32" y="169"/>
                  </a:cubicBezTo>
                  <a:cubicBezTo>
                    <a:pt x="23" y="167"/>
                    <a:pt x="7" y="171"/>
                    <a:pt x="0" y="164"/>
                  </a:cubicBezTo>
                  <a:cubicBezTo>
                    <a:pt x="0" y="164"/>
                    <a:pt x="0" y="164"/>
                    <a:pt x="0" y="164"/>
                  </a:cubicBezTo>
                  <a:cubicBezTo>
                    <a:pt x="32" y="151"/>
                    <a:pt x="32" y="151"/>
                    <a:pt x="32" y="151"/>
                  </a:cubicBezTo>
                  <a:cubicBezTo>
                    <a:pt x="20" y="125"/>
                    <a:pt x="20" y="125"/>
                    <a:pt x="20" y="125"/>
                  </a:cubicBezTo>
                  <a:cubicBezTo>
                    <a:pt x="20" y="101"/>
                    <a:pt x="20" y="101"/>
                    <a:pt x="20" y="101"/>
                  </a:cubicBezTo>
                  <a:cubicBezTo>
                    <a:pt x="47" y="102"/>
                    <a:pt x="47" y="102"/>
                    <a:pt x="47" y="102"/>
                  </a:cubicBezTo>
                  <a:cubicBezTo>
                    <a:pt x="52" y="61"/>
                    <a:pt x="52" y="61"/>
                    <a:pt x="52" y="61"/>
                  </a:cubicBezTo>
                  <a:cubicBezTo>
                    <a:pt x="67" y="60"/>
                    <a:pt x="67" y="60"/>
                    <a:pt x="67" y="60"/>
                  </a:cubicBezTo>
                  <a:cubicBezTo>
                    <a:pt x="73" y="0"/>
                    <a:pt x="73" y="0"/>
                    <a:pt x="73" y="0"/>
                  </a:cubicBezTo>
                  <a:close/>
                </a:path>
              </a:pathLst>
            </a:custGeom>
            <a:solidFill>
              <a:srgbClr val="CCCCCC"/>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80" name="SCIOTO">
              <a:extLst>
                <a:ext uri="{FF2B5EF4-FFF2-40B4-BE49-F238E27FC236}">
                  <a16:creationId xmlns:a16="http://schemas.microsoft.com/office/drawing/2014/main" id="{81A71DEF-159F-402C-B182-ECF70BFFC37A}"/>
                </a:ext>
              </a:extLst>
            </p:cNvPr>
            <p:cNvSpPr>
              <a:spLocks/>
            </p:cNvSpPr>
            <p:nvPr/>
          </p:nvSpPr>
          <p:spPr bwMode="auto">
            <a:xfrm>
              <a:off x="3933825" y="5154613"/>
              <a:ext cx="684213" cy="639763"/>
            </a:xfrm>
            <a:custGeom>
              <a:avLst/>
              <a:gdLst>
                <a:gd name="T0" fmla="*/ 209 w 282"/>
                <a:gd name="T1" fmla="*/ 264 h 264"/>
                <a:gd name="T2" fmla="*/ 241 w 282"/>
                <a:gd name="T3" fmla="*/ 251 h 264"/>
                <a:gd name="T4" fmla="*/ 229 w 282"/>
                <a:gd name="T5" fmla="*/ 225 h 264"/>
                <a:gd name="T6" fmla="*/ 229 w 282"/>
                <a:gd name="T7" fmla="*/ 201 h 264"/>
                <a:gd name="T8" fmla="*/ 256 w 282"/>
                <a:gd name="T9" fmla="*/ 202 h 264"/>
                <a:gd name="T10" fmla="*/ 261 w 282"/>
                <a:gd name="T11" fmla="*/ 161 h 264"/>
                <a:gd name="T12" fmla="*/ 276 w 282"/>
                <a:gd name="T13" fmla="*/ 160 h 264"/>
                <a:gd name="T14" fmla="*/ 282 w 282"/>
                <a:gd name="T15" fmla="*/ 100 h 264"/>
                <a:gd name="T16" fmla="*/ 282 w 282"/>
                <a:gd name="T17" fmla="*/ 100 h 264"/>
                <a:gd name="T18" fmla="*/ 232 w 282"/>
                <a:gd name="T19" fmla="*/ 96 h 264"/>
                <a:gd name="T20" fmla="*/ 234 w 282"/>
                <a:gd name="T21" fmla="*/ 41 h 264"/>
                <a:gd name="T22" fmla="*/ 210 w 282"/>
                <a:gd name="T23" fmla="*/ 40 h 264"/>
                <a:gd name="T24" fmla="*/ 210 w 282"/>
                <a:gd name="T25" fmla="*/ 40 h 264"/>
                <a:gd name="T26" fmla="*/ 29 w 282"/>
                <a:gd name="T27" fmla="*/ 33 h 264"/>
                <a:gd name="T28" fmla="*/ 26 w 282"/>
                <a:gd name="T29" fmla="*/ 32 h 264"/>
                <a:gd name="T30" fmla="*/ 24 w 282"/>
                <a:gd name="T31" fmla="*/ 26 h 264"/>
                <a:gd name="T32" fmla="*/ 24 w 282"/>
                <a:gd name="T33" fmla="*/ 19 h 264"/>
                <a:gd name="T34" fmla="*/ 23 w 282"/>
                <a:gd name="T35" fmla="*/ 14 h 264"/>
                <a:gd name="T36" fmla="*/ 17 w 282"/>
                <a:gd name="T37" fmla="*/ 10 h 264"/>
                <a:gd name="T38" fmla="*/ 14 w 282"/>
                <a:gd name="T39" fmla="*/ 0 h 264"/>
                <a:gd name="T40" fmla="*/ 0 w 282"/>
                <a:gd name="T41" fmla="*/ 0 h 264"/>
                <a:gd name="T42" fmla="*/ 0 w 282"/>
                <a:gd name="T43" fmla="*/ 0 h 264"/>
                <a:gd name="T44" fmla="*/ 0 w 282"/>
                <a:gd name="T45" fmla="*/ 232 h 264"/>
                <a:gd name="T46" fmla="*/ 0 w 282"/>
                <a:gd name="T47" fmla="*/ 232 h 264"/>
                <a:gd name="T48" fmla="*/ 18 w 282"/>
                <a:gd name="T49" fmla="*/ 232 h 264"/>
                <a:gd name="T50" fmla="*/ 55 w 282"/>
                <a:gd name="T51" fmla="*/ 229 h 264"/>
                <a:gd name="T52" fmla="*/ 67 w 282"/>
                <a:gd name="T53" fmla="*/ 204 h 264"/>
                <a:gd name="T54" fmla="*/ 88 w 282"/>
                <a:gd name="T55" fmla="*/ 195 h 264"/>
                <a:gd name="T56" fmla="*/ 111 w 282"/>
                <a:gd name="T57" fmla="*/ 172 h 264"/>
                <a:gd name="T58" fmla="*/ 142 w 282"/>
                <a:gd name="T59" fmla="*/ 165 h 264"/>
                <a:gd name="T60" fmla="*/ 171 w 282"/>
                <a:gd name="T61" fmla="*/ 156 h 264"/>
                <a:gd name="T62" fmla="*/ 172 w 282"/>
                <a:gd name="T63" fmla="*/ 156 h 264"/>
                <a:gd name="T64" fmla="*/ 174 w 282"/>
                <a:gd name="T65" fmla="*/ 160 h 264"/>
                <a:gd name="T66" fmla="*/ 174 w 282"/>
                <a:gd name="T67" fmla="*/ 185 h 264"/>
                <a:gd name="T68" fmla="*/ 184 w 282"/>
                <a:gd name="T69" fmla="*/ 220 h 264"/>
                <a:gd name="T70" fmla="*/ 209 w 282"/>
                <a:gd name="T71" fmla="*/ 264 h 264"/>
                <a:gd name="connsiteX0" fmla="*/ 7411 w 10000"/>
                <a:gd name="connsiteY0" fmla="*/ 10000 h 10000"/>
                <a:gd name="connsiteX1" fmla="*/ 8546 w 10000"/>
                <a:gd name="connsiteY1" fmla="*/ 9508 h 10000"/>
                <a:gd name="connsiteX2" fmla="*/ 8121 w 10000"/>
                <a:gd name="connsiteY2" fmla="*/ 8523 h 10000"/>
                <a:gd name="connsiteX3" fmla="*/ 8121 w 10000"/>
                <a:gd name="connsiteY3" fmla="*/ 7614 h 10000"/>
                <a:gd name="connsiteX4" fmla="*/ 9078 w 10000"/>
                <a:gd name="connsiteY4" fmla="*/ 7652 h 10000"/>
                <a:gd name="connsiteX5" fmla="*/ 9255 w 10000"/>
                <a:gd name="connsiteY5" fmla="*/ 6098 h 10000"/>
                <a:gd name="connsiteX6" fmla="*/ 9787 w 10000"/>
                <a:gd name="connsiteY6" fmla="*/ 6061 h 10000"/>
                <a:gd name="connsiteX7" fmla="*/ 10000 w 10000"/>
                <a:gd name="connsiteY7" fmla="*/ 3788 h 10000"/>
                <a:gd name="connsiteX8" fmla="*/ 10000 w 10000"/>
                <a:gd name="connsiteY8" fmla="*/ 3788 h 10000"/>
                <a:gd name="connsiteX9" fmla="*/ 8227 w 10000"/>
                <a:gd name="connsiteY9" fmla="*/ 3636 h 10000"/>
                <a:gd name="connsiteX10" fmla="*/ 8298 w 10000"/>
                <a:gd name="connsiteY10" fmla="*/ 1553 h 10000"/>
                <a:gd name="connsiteX11" fmla="*/ 7447 w 10000"/>
                <a:gd name="connsiteY11" fmla="*/ 1515 h 10000"/>
                <a:gd name="connsiteX12" fmla="*/ 7447 w 10000"/>
                <a:gd name="connsiteY12" fmla="*/ 1515 h 10000"/>
                <a:gd name="connsiteX13" fmla="*/ 1028 w 10000"/>
                <a:gd name="connsiteY13" fmla="*/ 1250 h 10000"/>
                <a:gd name="connsiteX14" fmla="*/ 922 w 10000"/>
                <a:gd name="connsiteY14" fmla="*/ 1212 h 10000"/>
                <a:gd name="connsiteX15" fmla="*/ 851 w 10000"/>
                <a:gd name="connsiteY15" fmla="*/ 985 h 10000"/>
                <a:gd name="connsiteX16" fmla="*/ 851 w 10000"/>
                <a:gd name="connsiteY16" fmla="*/ 720 h 10000"/>
                <a:gd name="connsiteX17" fmla="*/ 816 w 10000"/>
                <a:gd name="connsiteY17" fmla="*/ 530 h 10000"/>
                <a:gd name="connsiteX18" fmla="*/ 603 w 10000"/>
                <a:gd name="connsiteY18" fmla="*/ 379 h 10000"/>
                <a:gd name="connsiteX19" fmla="*/ 496 w 10000"/>
                <a:gd name="connsiteY19" fmla="*/ 0 h 10000"/>
                <a:gd name="connsiteX20" fmla="*/ 0 w 10000"/>
                <a:gd name="connsiteY20" fmla="*/ 0 h 10000"/>
                <a:gd name="connsiteX21" fmla="*/ 0 w 10000"/>
                <a:gd name="connsiteY21" fmla="*/ 0 h 10000"/>
                <a:gd name="connsiteX22" fmla="*/ 0 w 10000"/>
                <a:gd name="connsiteY22" fmla="*/ 8788 h 10000"/>
                <a:gd name="connsiteX23" fmla="*/ 0 w 10000"/>
                <a:gd name="connsiteY23" fmla="*/ 8788 h 10000"/>
                <a:gd name="connsiteX24" fmla="*/ 638 w 10000"/>
                <a:gd name="connsiteY24" fmla="*/ 8788 h 10000"/>
                <a:gd name="connsiteX25" fmla="*/ 1950 w 10000"/>
                <a:gd name="connsiteY25" fmla="*/ 8674 h 10000"/>
                <a:gd name="connsiteX26" fmla="*/ 2376 w 10000"/>
                <a:gd name="connsiteY26" fmla="*/ 7727 h 10000"/>
                <a:gd name="connsiteX27" fmla="*/ 3936 w 10000"/>
                <a:gd name="connsiteY27" fmla="*/ 6515 h 10000"/>
                <a:gd name="connsiteX28" fmla="*/ 5035 w 10000"/>
                <a:gd name="connsiteY28" fmla="*/ 6250 h 10000"/>
                <a:gd name="connsiteX29" fmla="*/ 6064 w 10000"/>
                <a:gd name="connsiteY29" fmla="*/ 5909 h 10000"/>
                <a:gd name="connsiteX30" fmla="*/ 6099 w 10000"/>
                <a:gd name="connsiteY30" fmla="*/ 5909 h 10000"/>
                <a:gd name="connsiteX31" fmla="*/ 6170 w 10000"/>
                <a:gd name="connsiteY31" fmla="*/ 6061 h 10000"/>
                <a:gd name="connsiteX32" fmla="*/ 6170 w 10000"/>
                <a:gd name="connsiteY32" fmla="*/ 7008 h 10000"/>
                <a:gd name="connsiteX33" fmla="*/ 6525 w 10000"/>
                <a:gd name="connsiteY33" fmla="*/ 8333 h 10000"/>
                <a:gd name="connsiteX34" fmla="*/ 7411 w 10000"/>
                <a:gd name="connsiteY34"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000" h="10000">
                  <a:moveTo>
                    <a:pt x="7411" y="10000"/>
                  </a:moveTo>
                  <a:lnTo>
                    <a:pt x="8546" y="9508"/>
                  </a:lnTo>
                  <a:lnTo>
                    <a:pt x="8121" y="8523"/>
                  </a:lnTo>
                  <a:lnTo>
                    <a:pt x="8121" y="7614"/>
                  </a:lnTo>
                  <a:lnTo>
                    <a:pt x="9078" y="7652"/>
                  </a:lnTo>
                  <a:lnTo>
                    <a:pt x="9255" y="6098"/>
                  </a:lnTo>
                  <a:lnTo>
                    <a:pt x="9787" y="6061"/>
                  </a:lnTo>
                  <a:lnTo>
                    <a:pt x="10000" y="3788"/>
                  </a:lnTo>
                  <a:lnTo>
                    <a:pt x="10000" y="3788"/>
                  </a:lnTo>
                  <a:lnTo>
                    <a:pt x="8227" y="3636"/>
                  </a:lnTo>
                  <a:lnTo>
                    <a:pt x="8298" y="1553"/>
                  </a:lnTo>
                  <a:lnTo>
                    <a:pt x="7447" y="1515"/>
                  </a:lnTo>
                  <a:lnTo>
                    <a:pt x="7447" y="1515"/>
                  </a:lnTo>
                  <a:lnTo>
                    <a:pt x="1028" y="1250"/>
                  </a:lnTo>
                  <a:cubicBezTo>
                    <a:pt x="993" y="1250"/>
                    <a:pt x="922" y="1250"/>
                    <a:pt x="922" y="1212"/>
                  </a:cubicBezTo>
                  <a:cubicBezTo>
                    <a:pt x="851" y="1212"/>
                    <a:pt x="851" y="1023"/>
                    <a:pt x="851" y="985"/>
                  </a:cubicBezTo>
                  <a:lnTo>
                    <a:pt x="851" y="720"/>
                  </a:lnTo>
                  <a:cubicBezTo>
                    <a:pt x="851" y="644"/>
                    <a:pt x="816" y="606"/>
                    <a:pt x="816" y="530"/>
                  </a:cubicBezTo>
                  <a:cubicBezTo>
                    <a:pt x="745" y="417"/>
                    <a:pt x="674" y="455"/>
                    <a:pt x="603" y="379"/>
                  </a:cubicBezTo>
                  <a:cubicBezTo>
                    <a:pt x="532" y="265"/>
                    <a:pt x="603" y="76"/>
                    <a:pt x="496" y="0"/>
                  </a:cubicBezTo>
                  <a:lnTo>
                    <a:pt x="0" y="0"/>
                  </a:lnTo>
                  <a:lnTo>
                    <a:pt x="0" y="0"/>
                  </a:lnTo>
                  <a:lnTo>
                    <a:pt x="0" y="8788"/>
                  </a:lnTo>
                  <a:lnTo>
                    <a:pt x="0" y="8788"/>
                  </a:lnTo>
                  <a:cubicBezTo>
                    <a:pt x="213" y="8598"/>
                    <a:pt x="461" y="8485"/>
                    <a:pt x="638" y="8788"/>
                  </a:cubicBezTo>
                  <a:cubicBezTo>
                    <a:pt x="993" y="8826"/>
                    <a:pt x="1667" y="8977"/>
                    <a:pt x="1950" y="8674"/>
                  </a:cubicBezTo>
                  <a:cubicBezTo>
                    <a:pt x="2199" y="8409"/>
                    <a:pt x="2163" y="7917"/>
                    <a:pt x="2376" y="7727"/>
                  </a:cubicBezTo>
                  <a:cubicBezTo>
                    <a:pt x="2707" y="7367"/>
                    <a:pt x="3493" y="6761"/>
                    <a:pt x="3936" y="6515"/>
                  </a:cubicBezTo>
                  <a:cubicBezTo>
                    <a:pt x="4362" y="6402"/>
                    <a:pt x="4645" y="6629"/>
                    <a:pt x="5035" y="6250"/>
                  </a:cubicBezTo>
                  <a:cubicBezTo>
                    <a:pt x="5355" y="6098"/>
                    <a:pt x="5674" y="5795"/>
                    <a:pt x="6064" y="5909"/>
                  </a:cubicBezTo>
                  <a:lnTo>
                    <a:pt x="6099" y="5909"/>
                  </a:lnTo>
                  <a:cubicBezTo>
                    <a:pt x="6135" y="5947"/>
                    <a:pt x="6135" y="6061"/>
                    <a:pt x="6170" y="6061"/>
                  </a:cubicBezTo>
                  <a:cubicBezTo>
                    <a:pt x="6206" y="6402"/>
                    <a:pt x="6206" y="6667"/>
                    <a:pt x="6170" y="7008"/>
                  </a:cubicBezTo>
                  <a:cubicBezTo>
                    <a:pt x="6099" y="7462"/>
                    <a:pt x="6596" y="7803"/>
                    <a:pt x="6525" y="8333"/>
                  </a:cubicBezTo>
                  <a:cubicBezTo>
                    <a:pt x="6418" y="9129"/>
                    <a:pt x="6560" y="9848"/>
                    <a:pt x="7411" y="10000"/>
                  </a:cubicBezTo>
                  <a:close/>
                </a:path>
              </a:pathLst>
            </a:custGeom>
            <a:solidFill>
              <a:srgbClr val="CCCCCC"/>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81" name="HOCKING">
              <a:extLst>
                <a:ext uri="{FF2B5EF4-FFF2-40B4-BE49-F238E27FC236}">
                  <a16:creationId xmlns:a16="http://schemas.microsoft.com/office/drawing/2014/main" id="{AA627F82-12A9-4736-A63B-C0040DB51F2A}"/>
                </a:ext>
              </a:extLst>
            </p:cNvPr>
            <p:cNvSpPr>
              <a:spLocks/>
            </p:cNvSpPr>
            <p:nvPr/>
          </p:nvSpPr>
          <p:spPr bwMode="auto">
            <a:xfrm>
              <a:off x="4511675" y="4216400"/>
              <a:ext cx="650875" cy="431800"/>
            </a:xfrm>
            <a:custGeom>
              <a:avLst/>
              <a:gdLst>
                <a:gd name="T0" fmla="*/ 0 w 410"/>
                <a:gd name="T1" fmla="*/ 268 h 272"/>
                <a:gd name="T2" fmla="*/ 78 w 410"/>
                <a:gd name="T3" fmla="*/ 272 h 272"/>
                <a:gd name="T4" fmla="*/ 79 w 410"/>
                <a:gd name="T5" fmla="*/ 260 h 272"/>
                <a:gd name="T6" fmla="*/ 159 w 410"/>
                <a:gd name="T7" fmla="*/ 266 h 272"/>
                <a:gd name="T8" fmla="*/ 163 w 410"/>
                <a:gd name="T9" fmla="*/ 242 h 272"/>
                <a:gd name="T10" fmla="*/ 319 w 410"/>
                <a:gd name="T11" fmla="*/ 253 h 272"/>
                <a:gd name="T12" fmla="*/ 319 w 410"/>
                <a:gd name="T13" fmla="*/ 253 h 272"/>
                <a:gd name="T14" fmla="*/ 324 w 410"/>
                <a:gd name="T15" fmla="*/ 172 h 272"/>
                <a:gd name="T16" fmla="*/ 405 w 410"/>
                <a:gd name="T17" fmla="*/ 176 h 272"/>
                <a:gd name="T18" fmla="*/ 410 w 410"/>
                <a:gd name="T19" fmla="*/ 95 h 272"/>
                <a:gd name="T20" fmla="*/ 410 w 410"/>
                <a:gd name="T21" fmla="*/ 95 h 272"/>
                <a:gd name="T22" fmla="*/ 339 w 410"/>
                <a:gd name="T23" fmla="*/ 92 h 272"/>
                <a:gd name="T24" fmla="*/ 339 w 410"/>
                <a:gd name="T25" fmla="*/ 63 h 272"/>
                <a:gd name="T26" fmla="*/ 257 w 410"/>
                <a:gd name="T27" fmla="*/ 58 h 272"/>
                <a:gd name="T28" fmla="*/ 260 w 410"/>
                <a:gd name="T29" fmla="*/ 5 h 272"/>
                <a:gd name="T30" fmla="*/ 260 w 410"/>
                <a:gd name="T31" fmla="*/ 5 h 272"/>
                <a:gd name="T32" fmla="*/ 177 w 410"/>
                <a:gd name="T33" fmla="*/ 0 h 272"/>
                <a:gd name="T34" fmla="*/ 174 w 410"/>
                <a:gd name="T35" fmla="*/ 52 h 272"/>
                <a:gd name="T36" fmla="*/ 90 w 410"/>
                <a:gd name="T37" fmla="*/ 46 h 272"/>
                <a:gd name="T38" fmla="*/ 88 w 410"/>
                <a:gd name="T39" fmla="*/ 87 h 272"/>
                <a:gd name="T40" fmla="*/ 10 w 410"/>
                <a:gd name="T41" fmla="*/ 83 h 272"/>
                <a:gd name="T42" fmla="*/ 10 w 410"/>
                <a:gd name="T43" fmla="*/ 95 h 272"/>
                <a:gd name="T44" fmla="*/ 10 w 410"/>
                <a:gd name="T45" fmla="*/ 95 h 272"/>
                <a:gd name="T46" fmla="*/ 4 w 410"/>
                <a:gd name="T47" fmla="*/ 176 h 272"/>
                <a:gd name="T48" fmla="*/ 4 w 410"/>
                <a:gd name="T49" fmla="*/ 176 h 272"/>
                <a:gd name="T50" fmla="*/ 0 w 410"/>
                <a:gd name="T51" fmla="*/ 268 h 272"/>
                <a:gd name="T52" fmla="*/ 0 w 410"/>
                <a:gd name="T53" fmla="*/ 268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0" h="272">
                  <a:moveTo>
                    <a:pt x="0" y="268"/>
                  </a:moveTo>
                  <a:lnTo>
                    <a:pt x="78" y="272"/>
                  </a:lnTo>
                  <a:lnTo>
                    <a:pt x="79" y="260"/>
                  </a:lnTo>
                  <a:lnTo>
                    <a:pt x="159" y="266"/>
                  </a:lnTo>
                  <a:lnTo>
                    <a:pt x="163" y="242"/>
                  </a:lnTo>
                  <a:lnTo>
                    <a:pt x="319" y="253"/>
                  </a:lnTo>
                  <a:lnTo>
                    <a:pt x="319" y="253"/>
                  </a:lnTo>
                  <a:lnTo>
                    <a:pt x="324" y="172"/>
                  </a:lnTo>
                  <a:lnTo>
                    <a:pt x="405" y="176"/>
                  </a:lnTo>
                  <a:lnTo>
                    <a:pt x="410" y="95"/>
                  </a:lnTo>
                  <a:lnTo>
                    <a:pt x="410" y="95"/>
                  </a:lnTo>
                  <a:lnTo>
                    <a:pt x="339" y="92"/>
                  </a:lnTo>
                  <a:lnTo>
                    <a:pt x="339" y="63"/>
                  </a:lnTo>
                  <a:lnTo>
                    <a:pt x="257" y="58"/>
                  </a:lnTo>
                  <a:lnTo>
                    <a:pt x="260" y="5"/>
                  </a:lnTo>
                  <a:lnTo>
                    <a:pt x="260" y="5"/>
                  </a:lnTo>
                  <a:lnTo>
                    <a:pt x="177" y="0"/>
                  </a:lnTo>
                  <a:lnTo>
                    <a:pt x="174" y="52"/>
                  </a:lnTo>
                  <a:lnTo>
                    <a:pt x="90" y="46"/>
                  </a:lnTo>
                  <a:lnTo>
                    <a:pt x="88" y="87"/>
                  </a:lnTo>
                  <a:lnTo>
                    <a:pt x="10" y="83"/>
                  </a:lnTo>
                  <a:lnTo>
                    <a:pt x="10" y="95"/>
                  </a:lnTo>
                  <a:lnTo>
                    <a:pt x="10" y="95"/>
                  </a:lnTo>
                  <a:lnTo>
                    <a:pt x="4" y="176"/>
                  </a:lnTo>
                  <a:lnTo>
                    <a:pt x="4" y="176"/>
                  </a:lnTo>
                  <a:lnTo>
                    <a:pt x="0" y="268"/>
                  </a:lnTo>
                  <a:lnTo>
                    <a:pt x="0" y="268"/>
                  </a:lnTo>
                  <a:close/>
                </a:path>
              </a:pathLst>
            </a:custGeom>
            <a:solidFill>
              <a:srgbClr val="CCCCCC"/>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82" name="ATHENS">
              <a:extLst>
                <a:ext uri="{FF2B5EF4-FFF2-40B4-BE49-F238E27FC236}">
                  <a16:creationId xmlns:a16="http://schemas.microsoft.com/office/drawing/2014/main" id="{ED62B3B7-B18D-49A4-A9A1-E5DB9ADB6305}"/>
                </a:ext>
              </a:extLst>
            </p:cNvPr>
            <p:cNvSpPr>
              <a:spLocks/>
            </p:cNvSpPr>
            <p:nvPr/>
          </p:nvSpPr>
          <p:spPr bwMode="auto">
            <a:xfrm>
              <a:off x="5011739" y="4367213"/>
              <a:ext cx="668808" cy="546100"/>
            </a:xfrm>
            <a:custGeom>
              <a:avLst/>
              <a:gdLst>
                <a:gd name="T0" fmla="*/ 113 w 264"/>
                <a:gd name="T1" fmla="*/ 3 h 225"/>
                <a:gd name="T2" fmla="*/ 110 w 264"/>
                <a:gd name="T3" fmla="*/ 58 h 225"/>
                <a:gd name="T4" fmla="*/ 206 w 264"/>
                <a:gd name="T5" fmla="*/ 64 h 225"/>
                <a:gd name="T6" fmla="*/ 206 w 264"/>
                <a:gd name="T7" fmla="*/ 64 h 225"/>
                <a:gd name="T8" fmla="*/ 202 w 264"/>
                <a:gd name="T9" fmla="*/ 143 h 225"/>
                <a:gd name="T10" fmla="*/ 210 w 264"/>
                <a:gd name="T11" fmla="*/ 143 h 225"/>
                <a:gd name="T12" fmla="*/ 210 w 264"/>
                <a:gd name="T13" fmla="*/ 152 h 225"/>
                <a:gd name="T14" fmla="*/ 219 w 264"/>
                <a:gd name="T15" fmla="*/ 152 h 225"/>
                <a:gd name="T16" fmla="*/ 219 w 264"/>
                <a:gd name="T17" fmla="*/ 172 h 225"/>
                <a:gd name="T18" fmla="*/ 263 w 264"/>
                <a:gd name="T19" fmla="*/ 172 h 225"/>
                <a:gd name="T20" fmla="*/ 264 w 264"/>
                <a:gd name="T21" fmla="*/ 208 h 225"/>
                <a:gd name="T22" fmla="*/ 264 w 264"/>
                <a:gd name="T23" fmla="*/ 208 h 225"/>
                <a:gd name="T24" fmla="*/ 252 w 264"/>
                <a:gd name="T25" fmla="*/ 222 h 225"/>
                <a:gd name="T26" fmla="*/ 248 w 264"/>
                <a:gd name="T27" fmla="*/ 223 h 225"/>
                <a:gd name="T28" fmla="*/ 247 w 264"/>
                <a:gd name="T29" fmla="*/ 225 h 225"/>
                <a:gd name="T30" fmla="*/ 247 w 264"/>
                <a:gd name="T31" fmla="*/ 225 h 225"/>
                <a:gd name="T32" fmla="*/ 13 w 264"/>
                <a:gd name="T33" fmla="*/ 212 h 225"/>
                <a:gd name="T34" fmla="*/ 13 w 264"/>
                <a:gd name="T35" fmla="*/ 212 h 225"/>
                <a:gd name="T36" fmla="*/ 16 w 264"/>
                <a:gd name="T37" fmla="*/ 158 h 225"/>
                <a:gd name="T38" fmla="*/ 0 w 264"/>
                <a:gd name="T39" fmla="*/ 156 h 225"/>
                <a:gd name="T40" fmla="*/ 3 w 264"/>
                <a:gd name="T41" fmla="*/ 103 h 225"/>
                <a:gd name="T42" fmla="*/ 3 w 264"/>
                <a:gd name="T43" fmla="*/ 103 h 225"/>
                <a:gd name="T44" fmla="*/ 6 w 264"/>
                <a:gd name="T45" fmla="*/ 50 h 225"/>
                <a:gd name="T46" fmla="*/ 59 w 264"/>
                <a:gd name="T47" fmla="*/ 53 h 225"/>
                <a:gd name="T48" fmla="*/ 62 w 264"/>
                <a:gd name="T49" fmla="*/ 0 h 225"/>
                <a:gd name="T50" fmla="*/ 62 w 264"/>
                <a:gd name="T51" fmla="*/ 0 h 225"/>
                <a:gd name="T52" fmla="*/ 113 w 264"/>
                <a:gd name="T53" fmla="*/ 3 h 225"/>
                <a:gd name="connsiteX0" fmla="*/ 4280 w 10454"/>
                <a:gd name="connsiteY0" fmla="*/ 133 h 10000"/>
                <a:gd name="connsiteX1" fmla="*/ 4167 w 10454"/>
                <a:gd name="connsiteY1" fmla="*/ 2578 h 10000"/>
                <a:gd name="connsiteX2" fmla="*/ 7803 w 10454"/>
                <a:gd name="connsiteY2" fmla="*/ 2844 h 10000"/>
                <a:gd name="connsiteX3" fmla="*/ 7803 w 10454"/>
                <a:gd name="connsiteY3" fmla="*/ 2844 h 10000"/>
                <a:gd name="connsiteX4" fmla="*/ 7652 w 10454"/>
                <a:gd name="connsiteY4" fmla="*/ 6356 h 10000"/>
                <a:gd name="connsiteX5" fmla="*/ 7955 w 10454"/>
                <a:gd name="connsiteY5" fmla="*/ 6356 h 10000"/>
                <a:gd name="connsiteX6" fmla="*/ 7955 w 10454"/>
                <a:gd name="connsiteY6" fmla="*/ 6756 h 10000"/>
                <a:gd name="connsiteX7" fmla="*/ 8295 w 10454"/>
                <a:gd name="connsiteY7" fmla="*/ 6756 h 10000"/>
                <a:gd name="connsiteX8" fmla="*/ 8295 w 10454"/>
                <a:gd name="connsiteY8" fmla="*/ 7644 h 10000"/>
                <a:gd name="connsiteX9" fmla="*/ 9962 w 10454"/>
                <a:gd name="connsiteY9" fmla="*/ 7644 h 10000"/>
                <a:gd name="connsiteX10" fmla="*/ 10000 w 10454"/>
                <a:gd name="connsiteY10" fmla="*/ 9244 h 10000"/>
                <a:gd name="connsiteX11" fmla="*/ 10454 w 10454"/>
                <a:gd name="connsiteY11" fmla="*/ 9111 h 10000"/>
                <a:gd name="connsiteX12" fmla="*/ 9545 w 10454"/>
                <a:gd name="connsiteY12" fmla="*/ 9867 h 10000"/>
                <a:gd name="connsiteX13" fmla="*/ 9394 w 10454"/>
                <a:gd name="connsiteY13" fmla="*/ 9911 h 10000"/>
                <a:gd name="connsiteX14" fmla="*/ 9356 w 10454"/>
                <a:gd name="connsiteY14" fmla="*/ 10000 h 10000"/>
                <a:gd name="connsiteX15" fmla="*/ 9356 w 10454"/>
                <a:gd name="connsiteY15" fmla="*/ 10000 h 10000"/>
                <a:gd name="connsiteX16" fmla="*/ 492 w 10454"/>
                <a:gd name="connsiteY16" fmla="*/ 9422 h 10000"/>
                <a:gd name="connsiteX17" fmla="*/ 492 w 10454"/>
                <a:gd name="connsiteY17" fmla="*/ 9422 h 10000"/>
                <a:gd name="connsiteX18" fmla="*/ 606 w 10454"/>
                <a:gd name="connsiteY18" fmla="*/ 7022 h 10000"/>
                <a:gd name="connsiteX19" fmla="*/ 0 w 10454"/>
                <a:gd name="connsiteY19" fmla="*/ 6933 h 10000"/>
                <a:gd name="connsiteX20" fmla="*/ 114 w 10454"/>
                <a:gd name="connsiteY20" fmla="*/ 4578 h 10000"/>
                <a:gd name="connsiteX21" fmla="*/ 114 w 10454"/>
                <a:gd name="connsiteY21" fmla="*/ 4578 h 10000"/>
                <a:gd name="connsiteX22" fmla="*/ 227 w 10454"/>
                <a:gd name="connsiteY22" fmla="*/ 2222 h 10000"/>
                <a:gd name="connsiteX23" fmla="*/ 2235 w 10454"/>
                <a:gd name="connsiteY23" fmla="*/ 2356 h 10000"/>
                <a:gd name="connsiteX24" fmla="*/ 2348 w 10454"/>
                <a:gd name="connsiteY24" fmla="*/ 0 h 10000"/>
                <a:gd name="connsiteX25" fmla="*/ 2348 w 10454"/>
                <a:gd name="connsiteY25" fmla="*/ 0 h 10000"/>
                <a:gd name="connsiteX26" fmla="*/ 4280 w 10454"/>
                <a:gd name="connsiteY26" fmla="*/ 13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454" h="10000">
                  <a:moveTo>
                    <a:pt x="4280" y="133"/>
                  </a:moveTo>
                  <a:lnTo>
                    <a:pt x="4167" y="2578"/>
                  </a:lnTo>
                  <a:lnTo>
                    <a:pt x="7803" y="2844"/>
                  </a:lnTo>
                  <a:lnTo>
                    <a:pt x="7803" y="2844"/>
                  </a:lnTo>
                  <a:lnTo>
                    <a:pt x="7652" y="6356"/>
                  </a:lnTo>
                  <a:lnTo>
                    <a:pt x="7955" y="6356"/>
                  </a:lnTo>
                  <a:lnTo>
                    <a:pt x="7955" y="6756"/>
                  </a:lnTo>
                  <a:lnTo>
                    <a:pt x="8295" y="6756"/>
                  </a:lnTo>
                  <a:lnTo>
                    <a:pt x="8295" y="7644"/>
                  </a:lnTo>
                  <a:lnTo>
                    <a:pt x="9962" y="7644"/>
                  </a:lnTo>
                  <a:cubicBezTo>
                    <a:pt x="10000" y="9244"/>
                    <a:pt x="9918" y="9000"/>
                    <a:pt x="10000" y="9244"/>
                  </a:cubicBezTo>
                  <a:cubicBezTo>
                    <a:pt x="10082" y="9489"/>
                    <a:pt x="10454" y="9111"/>
                    <a:pt x="10454" y="9111"/>
                  </a:cubicBezTo>
                  <a:cubicBezTo>
                    <a:pt x="10227" y="9200"/>
                    <a:pt x="9583" y="9556"/>
                    <a:pt x="9545" y="9867"/>
                  </a:cubicBezTo>
                  <a:cubicBezTo>
                    <a:pt x="9508" y="9867"/>
                    <a:pt x="9470" y="9911"/>
                    <a:pt x="9394" y="9911"/>
                  </a:cubicBezTo>
                  <a:cubicBezTo>
                    <a:pt x="9394" y="9956"/>
                    <a:pt x="9356" y="10000"/>
                    <a:pt x="9356" y="10000"/>
                  </a:cubicBezTo>
                  <a:lnTo>
                    <a:pt x="9356" y="10000"/>
                  </a:lnTo>
                  <a:lnTo>
                    <a:pt x="492" y="9422"/>
                  </a:lnTo>
                  <a:lnTo>
                    <a:pt x="492" y="9422"/>
                  </a:lnTo>
                  <a:lnTo>
                    <a:pt x="606" y="7022"/>
                  </a:lnTo>
                  <a:lnTo>
                    <a:pt x="0" y="6933"/>
                  </a:lnTo>
                  <a:lnTo>
                    <a:pt x="114" y="4578"/>
                  </a:lnTo>
                  <a:lnTo>
                    <a:pt x="114" y="4578"/>
                  </a:lnTo>
                  <a:lnTo>
                    <a:pt x="227" y="2222"/>
                  </a:lnTo>
                  <a:lnTo>
                    <a:pt x="2235" y="2356"/>
                  </a:lnTo>
                  <a:lnTo>
                    <a:pt x="2348" y="0"/>
                  </a:lnTo>
                  <a:lnTo>
                    <a:pt x="2348" y="0"/>
                  </a:lnTo>
                  <a:lnTo>
                    <a:pt x="4280" y="133"/>
                  </a:lnTo>
                  <a:close/>
                </a:path>
              </a:pathLst>
            </a:custGeom>
            <a:solidFill>
              <a:srgbClr val="CCCCCC"/>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83" name="WASHINGTON">
              <a:extLst>
                <a:ext uri="{FF2B5EF4-FFF2-40B4-BE49-F238E27FC236}">
                  <a16:creationId xmlns:a16="http://schemas.microsoft.com/office/drawing/2014/main" id="{6F3AA70A-DF81-466C-A469-25025123733C}"/>
                </a:ext>
              </a:extLst>
            </p:cNvPr>
            <p:cNvSpPr>
              <a:spLocks/>
            </p:cNvSpPr>
            <p:nvPr/>
          </p:nvSpPr>
          <p:spPr bwMode="auto">
            <a:xfrm>
              <a:off x="5502275" y="4237038"/>
              <a:ext cx="908050" cy="635000"/>
            </a:xfrm>
            <a:custGeom>
              <a:avLst/>
              <a:gdLst>
                <a:gd name="T0" fmla="*/ 62 w 374"/>
                <a:gd name="T1" fmla="*/ 262 h 262"/>
                <a:gd name="T2" fmla="*/ 61 w 374"/>
                <a:gd name="T3" fmla="*/ 226 h 262"/>
                <a:gd name="T4" fmla="*/ 17 w 374"/>
                <a:gd name="T5" fmla="*/ 226 h 262"/>
                <a:gd name="T6" fmla="*/ 17 w 374"/>
                <a:gd name="T7" fmla="*/ 206 h 262"/>
                <a:gd name="T8" fmla="*/ 8 w 374"/>
                <a:gd name="T9" fmla="*/ 206 h 262"/>
                <a:gd name="T10" fmla="*/ 8 w 374"/>
                <a:gd name="T11" fmla="*/ 197 h 262"/>
                <a:gd name="T12" fmla="*/ 0 w 374"/>
                <a:gd name="T13" fmla="*/ 197 h 262"/>
                <a:gd name="T14" fmla="*/ 4 w 374"/>
                <a:gd name="T15" fmla="*/ 118 h 262"/>
                <a:gd name="T16" fmla="*/ 4 w 374"/>
                <a:gd name="T17" fmla="*/ 118 h 262"/>
                <a:gd name="T18" fmla="*/ 14 w 374"/>
                <a:gd name="T19" fmla="*/ 119 h 262"/>
                <a:gd name="T20" fmla="*/ 15 w 374"/>
                <a:gd name="T21" fmla="*/ 92 h 262"/>
                <a:gd name="T22" fmla="*/ 45 w 374"/>
                <a:gd name="T23" fmla="*/ 98 h 262"/>
                <a:gd name="T24" fmla="*/ 66 w 374"/>
                <a:gd name="T25" fmla="*/ 97 h 262"/>
                <a:gd name="T26" fmla="*/ 67 w 374"/>
                <a:gd name="T27" fmla="*/ 69 h 262"/>
                <a:gd name="T28" fmla="*/ 59 w 374"/>
                <a:gd name="T29" fmla="*/ 69 h 262"/>
                <a:gd name="T30" fmla="*/ 59 w 374"/>
                <a:gd name="T31" fmla="*/ 54 h 262"/>
                <a:gd name="T32" fmla="*/ 62 w 374"/>
                <a:gd name="T33" fmla="*/ 54 h 262"/>
                <a:gd name="T34" fmla="*/ 62 w 374"/>
                <a:gd name="T35" fmla="*/ 36 h 262"/>
                <a:gd name="T36" fmla="*/ 121 w 374"/>
                <a:gd name="T37" fmla="*/ 34 h 262"/>
                <a:gd name="T38" fmla="*/ 121 w 374"/>
                <a:gd name="T39" fmla="*/ 34 h 262"/>
                <a:gd name="T40" fmla="*/ 174 w 374"/>
                <a:gd name="T41" fmla="*/ 36 h 262"/>
                <a:gd name="T42" fmla="*/ 174 w 374"/>
                <a:gd name="T43" fmla="*/ 0 h 262"/>
                <a:gd name="T44" fmla="*/ 184 w 374"/>
                <a:gd name="T45" fmla="*/ 0 h 262"/>
                <a:gd name="T46" fmla="*/ 184 w 374"/>
                <a:gd name="T47" fmla="*/ 9 h 262"/>
                <a:gd name="T48" fmla="*/ 201 w 374"/>
                <a:gd name="T49" fmla="*/ 9 h 262"/>
                <a:gd name="T50" fmla="*/ 201 w 374"/>
                <a:gd name="T51" fmla="*/ 19 h 262"/>
                <a:gd name="T52" fmla="*/ 209 w 374"/>
                <a:gd name="T53" fmla="*/ 19 h 262"/>
                <a:gd name="T54" fmla="*/ 209 w 374"/>
                <a:gd name="T55" fmla="*/ 27 h 262"/>
                <a:gd name="T56" fmla="*/ 228 w 374"/>
                <a:gd name="T57" fmla="*/ 27 h 262"/>
                <a:gd name="T58" fmla="*/ 228 w 374"/>
                <a:gd name="T59" fmla="*/ 33 h 262"/>
                <a:gd name="T60" fmla="*/ 261 w 374"/>
                <a:gd name="T61" fmla="*/ 33 h 262"/>
                <a:gd name="T62" fmla="*/ 261 w 374"/>
                <a:gd name="T63" fmla="*/ 24 h 262"/>
                <a:gd name="T64" fmla="*/ 261 w 374"/>
                <a:gd name="T65" fmla="*/ 24 h 262"/>
                <a:gd name="T66" fmla="*/ 269 w 374"/>
                <a:gd name="T67" fmla="*/ 24 h 262"/>
                <a:gd name="T68" fmla="*/ 269 w 374"/>
                <a:gd name="T69" fmla="*/ 41 h 262"/>
                <a:gd name="T70" fmla="*/ 374 w 374"/>
                <a:gd name="T71" fmla="*/ 44 h 262"/>
                <a:gd name="T72" fmla="*/ 374 w 374"/>
                <a:gd name="T73" fmla="*/ 71 h 262"/>
                <a:gd name="T74" fmla="*/ 374 w 374"/>
                <a:gd name="T75" fmla="*/ 71 h 262"/>
                <a:gd name="T76" fmla="*/ 370 w 374"/>
                <a:gd name="T77" fmla="*/ 74 h 262"/>
                <a:gd name="T78" fmla="*/ 344 w 374"/>
                <a:gd name="T79" fmla="*/ 100 h 262"/>
                <a:gd name="T80" fmla="*/ 328 w 374"/>
                <a:gd name="T81" fmla="*/ 127 h 262"/>
                <a:gd name="T82" fmla="*/ 311 w 374"/>
                <a:gd name="T83" fmla="*/ 129 h 262"/>
                <a:gd name="T84" fmla="*/ 293 w 374"/>
                <a:gd name="T85" fmla="*/ 149 h 262"/>
                <a:gd name="T86" fmla="*/ 290 w 374"/>
                <a:gd name="T87" fmla="*/ 159 h 262"/>
                <a:gd name="T88" fmla="*/ 281 w 374"/>
                <a:gd name="T89" fmla="*/ 160 h 262"/>
                <a:gd name="T90" fmla="*/ 269 w 374"/>
                <a:gd name="T91" fmla="*/ 161 h 262"/>
                <a:gd name="T92" fmla="*/ 243 w 374"/>
                <a:gd name="T93" fmla="*/ 175 h 262"/>
                <a:gd name="T94" fmla="*/ 203 w 374"/>
                <a:gd name="T95" fmla="*/ 174 h 262"/>
                <a:gd name="T96" fmla="*/ 178 w 374"/>
                <a:gd name="T97" fmla="*/ 152 h 262"/>
                <a:gd name="T98" fmla="*/ 151 w 374"/>
                <a:gd name="T99" fmla="*/ 176 h 262"/>
                <a:gd name="T100" fmla="*/ 136 w 374"/>
                <a:gd name="T101" fmla="*/ 184 h 262"/>
                <a:gd name="T102" fmla="*/ 127 w 374"/>
                <a:gd name="T103" fmla="*/ 231 h 262"/>
                <a:gd name="T104" fmla="*/ 71 w 374"/>
                <a:gd name="T105" fmla="*/ 244 h 262"/>
                <a:gd name="T106" fmla="*/ 66 w 374"/>
                <a:gd name="T107" fmla="*/ 261 h 262"/>
                <a:gd name="T108" fmla="*/ 62 w 374"/>
                <a:gd name="T109" fmla="*/ 262 h 262"/>
                <a:gd name="connsiteX0" fmla="*/ 1658 w 10000"/>
                <a:gd name="connsiteY0" fmla="*/ 10000 h 10000"/>
                <a:gd name="connsiteX1" fmla="*/ 1631 w 10000"/>
                <a:gd name="connsiteY1" fmla="*/ 8626 h 10000"/>
                <a:gd name="connsiteX2" fmla="*/ 455 w 10000"/>
                <a:gd name="connsiteY2" fmla="*/ 8626 h 10000"/>
                <a:gd name="connsiteX3" fmla="*/ 455 w 10000"/>
                <a:gd name="connsiteY3" fmla="*/ 7863 h 10000"/>
                <a:gd name="connsiteX4" fmla="*/ 214 w 10000"/>
                <a:gd name="connsiteY4" fmla="*/ 7863 h 10000"/>
                <a:gd name="connsiteX5" fmla="*/ 214 w 10000"/>
                <a:gd name="connsiteY5" fmla="*/ 7519 h 10000"/>
                <a:gd name="connsiteX6" fmla="*/ 0 w 10000"/>
                <a:gd name="connsiteY6" fmla="*/ 7519 h 10000"/>
                <a:gd name="connsiteX7" fmla="*/ 107 w 10000"/>
                <a:gd name="connsiteY7" fmla="*/ 4504 h 10000"/>
                <a:gd name="connsiteX8" fmla="*/ 107 w 10000"/>
                <a:gd name="connsiteY8" fmla="*/ 4504 h 10000"/>
                <a:gd name="connsiteX9" fmla="*/ 374 w 10000"/>
                <a:gd name="connsiteY9" fmla="*/ 4542 h 10000"/>
                <a:gd name="connsiteX10" fmla="*/ 401 w 10000"/>
                <a:gd name="connsiteY10" fmla="*/ 3511 h 10000"/>
                <a:gd name="connsiteX11" fmla="*/ 1203 w 10000"/>
                <a:gd name="connsiteY11" fmla="*/ 3740 h 10000"/>
                <a:gd name="connsiteX12" fmla="*/ 1765 w 10000"/>
                <a:gd name="connsiteY12" fmla="*/ 3702 h 10000"/>
                <a:gd name="connsiteX13" fmla="*/ 1791 w 10000"/>
                <a:gd name="connsiteY13" fmla="*/ 2634 h 10000"/>
                <a:gd name="connsiteX14" fmla="*/ 1578 w 10000"/>
                <a:gd name="connsiteY14" fmla="*/ 2634 h 10000"/>
                <a:gd name="connsiteX15" fmla="*/ 1578 w 10000"/>
                <a:gd name="connsiteY15" fmla="*/ 2061 h 10000"/>
                <a:gd name="connsiteX16" fmla="*/ 1658 w 10000"/>
                <a:gd name="connsiteY16" fmla="*/ 2061 h 10000"/>
                <a:gd name="connsiteX17" fmla="*/ 1658 w 10000"/>
                <a:gd name="connsiteY17" fmla="*/ 1374 h 10000"/>
                <a:gd name="connsiteX18" fmla="*/ 3235 w 10000"/>
                <a:gd name="connsiteY18" fmla="*/ 1298 h 10000"/>
                <a:gd name="connsiteX19" fmla="*/ 3235 w 10000"/>
                <a:gd name="connsiteY19" fmla="*/ 1298 h 10000"/>
                <a:gd name="connsiteX20" fmla="*/ 4652 w 10000"/>
                <a:gd name="connsiteY20" fmla="*/ 1374 h 10000"/>
                <a:gd name="connsiteX21" fmla="*/ 4652 w 10000"/>
                <a:gd name="connsiteY21" fmla="*/ 0 h 10000"/>
                <a:gd name="connsiteX22" fmla="*/ 4920 w 10000"/>
                <a:gd name="connsiteY22" fmla="*/ 0 h 10000"/>
                <a:gd name="connsiteX23" fmla="*/ 4920 w 10000"/>
                <a:gd name="connsiteY23" fmla="*/ 344 h 10000"/>
                <a:gd name="connsiteX24" fmla="*/ 5374 w 10000"/>
                <a:gd name="connsiteY24" fmla="*/ 344 h 10000"/>
                <a:gd name="connsiteX25" fmla="*/ 5374 w 10000"/>
                <a:gd name="connsiteY25" fmla="*/ 725 h 10000"/>
                <a:gd name="connsiteX26" fmla="*/ 5588 w 10000"/>
                <a:gd name="connsiteY26" fmla="*/ 725 h 10000"/>
                <a:gd name="connsiteX27" fmla="*/ 5588 w 10000"/>
                <a:gd name="connsiteY27" fmla="*/ 1031 h 10000"/>
                <a:gd name="connsiteX28" fmla="*/ 6096 w 10000"/>
                <a:gd name="connsiteY28" fmla="*/ 1031 h 10000"/>
                <a:gd name="connsiteX29" fmla="*/ 6096 w 10000"/>
                <a:gd name="connsiteY29" fmla="*/ 1260 h 10000"/>
                <a:gd name="connsiteX30" fmla="*/ 6979 w 10000"/>
                <a:gd name="connsiteY30" fmla="*/ 1260 h 10000"/>
                <a:gd name="connsiteX31" fmla="*/ 6979 w 10000"/>
                <a:gd name="connsiteY31" fmla="*/ 916 h 10000"/>
                <a:gd name="connsiteX32" fmla="*/ 6979 w 10000"/>
                <a:gd name="connsiteY32" fmla="*/ 916 h 10000"/>
                <a:gd name="connsiteX33" fmla="*/ 7193 w 10000"/>
                <a:gd name="connsiteY33" fmla="*/ 916 h 10000"/>
                <a:gd name="connsiteX34" fmla="*/ 7193 w 10000"/>
                <a:gd name="connsiteY34" fmla="*/ 1565 h 10000"/>
                <a:gd name="connsiteX35" fmla="*/ 10000 w 10000"/>
                <a:gd name="connsiteY35" fmla="*/ 1679 h 10000"/>
                <a:gd name="connsiteX36" fmla="*/ 10000 w 10000"/>
                <a:gd name="connsiteY36" fmla="*/ 2710 h 10000"/>
                <a:gd name="connsiteX37" fmla="*/ 10000 w 10000"/>
                <a:gd name="connsiteY37" fmla="*/ 2710 h 10000"/>
                <a:gd name="connsiteX38" fmla="*/ 9893 w 10000"/>
                <a:gd name="connsiteY38" fmla="*/ 2824 h 10000"/>
                <a:gd name="connsiteX39" fmla="*/ 9198 w 10000"/>
                <a:gd name="connsiteY39" fmla="*/ 3817 h 10000"/>
                <a:gd name="connsiteX40" fmla="*/ 8770 w 10000"/>
                <a:gd name="connsiteY40" fmla="*/ 4847 h 10000"/>
                <a:gd name="connsiteX41" fmla="*/ 8316 w 10000"/>
                <a:gd name="connsiteY41" fmla="*/ 4924 h 10000"/>
                <a:gd name="connsiteX42" fmla="*/ 7834 w 10000"/>
                <a:gd name="connsiteY42" fmla="*/ 5687 h 10000"/>
                <a:gd name="connsiteX43" fmla="*/ 7754 w 10000"/>
                <a:gd name="connsiteY43" fmla="*/ 6069 h 10000"/>
                <a:gd name="connsiteX44" fmla="*/ 7513 w 10000"/>
                <a:gd name="connsiteY44" fmla="*/ 6107 h 10000"/>
                <a:gd name="connsiteX45" fmla="*/ 7193 w 10000"/>
                <a:gd name="connsiteY45" fmla="*/ 6145 h 10000"/>
                <a:gd name="connsiteX46" fmla="*/ 6497 w 10000"/>
                <a:gd name="connsiteY46" fmla="*/ 6679 h 10000"/>
                <a:gd name="connsiteX47" fmla="*/ 5428 w 10000"/>
                <a:gd name="connsiteY47" fmla="*/ 6641 h 10000"/>
                <a:gd name="connsiteX48" fmla="*/ 4759 w 10000"/>
                <a:gd name="connsiteY48" fmla="*/ 5802 h 10000"/>
                <a:gd name="connsiteX49" fmla="*/ 4037 w 10000"/>
                <a:gd name="connsiteY49" fmla="*/ 6718 h 10000"/>
                <a:gd name="connsiteX50" fmla="*/ 3396 w 10000"/>
                <a:gd name="connsiteY50" fmla="*/ 8817 h 10000"/>
                <a:gd name="connsiteX51" fmla="*/ 1898 w 10000"/>
                <a:gd name="connsiteY51" fmla="*/ 9313 h 10000"/>
                <a:gd name="connsiteX52" fmla="*/ 1765 w 10000"/>
                <a:gd name="connsiteY52" fmla="*/ 9962 h 10000"/>
                <a:gd name="connsiteX53" fmla="*/ 1658 w 10000"/>
                <a:gd name="connsiteY53" fmla="*/ 10000 h 10000"/>
                <a:gd name="connsiteX0" fmla="*/ 1658 w 10000"/>
                <a:gd name="connsiteY0" fmla="*/ 10000 h 10000"/>
                <a:gd name="connsiteX1" fmla="*/ 1631 w 10000"/>
                <a:gd name="connsiteY1" fmla="*/ 8626 h 10000"/>
                <a:gd name="connsiteX2" fmla="*/ 455 w 10000"/>
                <a:gd name="connsiteY2" fmla="*/ 8626 h 10000"/>
                <a:gd name="connsiteX3" fmla="*/ 455 w 10000"/>
                <a:gd name="connsiteY3" fmla="*/ 7863 h 10000"/>
                <a:gd name="connsiteX4" fmla="*/ 214 w 10000"/>
                <a:gd name="connsiteY4" fmla="*/ 7863 h 10000"/>
                <a:gd name="connsiteX5" fmla="*/ 214 w 10000"/>
                <a:gd name="connsiteY5" fmla="*/ 7519 h 10000"/>
                <a:gd name="connsiteX6" fmla="*/ 0 w 10000"/>
                <a:gd name="connsiteY6" fmla="*/ 7519 h 10000"/>
                <a:gd name="connsiteX7" fmla="*/ 107 w 10000"/>
                <a:gd name="connsiteY7" fmla="*/ 4504 h 10000"/>
                <a:gd name="connsiteX8" fmla="*/ 107 w 10000"/>
                <a:gd name="connsiteY8" fmla="*/ 4504 h 10000"/>
                <a:gd name="connsiteX9" fmla="*/ 374 w 10000"/>
                <a:gd name="connsiteY9" fmla="*/ 4542 h 10000"/>
                <a:gd name="connsiteX10" fmla="*/ 401 w 10000"/>
                <a:gd name="connsiteY10" fmla="*/ 3511 h 10000"/>
                <a:gd name="connsiteX11" fmla="*/ 1203 w 10000"/>
                <a:gd name="connsiteY11" fmla="*/ 3740 h 10000"/>
                <a:gd name="connsiteX12" fmla="*/ 1765 w 10000"/>
                <a:gd name="connsiteY12" fmla="*/ 3702 h 10000"/>
                <a:gd name="connsiteX13" fmla="*/ 1791 w 10000"/>
                <a:gd name="connsiteY13" fmla="*/ 2634 h 10000"/>
                <a:gd name="connsiteX14" fmla="*/ 1578 w 10000"/>
                <a:gd name="connsiteY14" fmla="*/ 2634 h 10000"/>
                <a:gd name="connsiteX15" fmla="*/ 1578 w 10000"/>
                <a:gd name="connsiteY15" fmla="*/ 2061 h 10000"/>
                <a:gd name="connsiteX16" fmla="*/ 1658 w 10000"/>
                <a:gd name="connsiteY16" fmla="*/ 2061 h 10000"/>
                <a:gd name="connsiteX17" fmla="*/ 1658 w 10000"/>
                <a:gd name="connsiteY17" fmla="*/ 1374 h 10000"/>
                <a:gd name="connsiteX18" fmla="*/ 3235 w 10000"/>
                <a:gd name="connsiteY18" fmla="*/ 1298 h 10000"/>
                <a:gd name="connsiteX19" fmla="*/ 3235 w 10000"/>
                <a:gd name="connsiteY19" fmla="*/ 1298 h 10000"/>
                <a:gd name="connsiteX20" fmla="*/ 4652 w 10000"/>
                <a:gd name="connsiteY20" fmla="*/ 1374 h 10000"/>
                <a:gd name="connsiteX21" fmla="*/ 4652 w 10000"/>
                <a:gd name="connsiteY21" fmla="*/ 0 h 10000"/>
                <a:gd name="connsiteX22" fmla="*/ 4920 w 10000"/>
                <a:gd name="connsiteY22" fmla="*/ 0 h 10000"/>
                <a:gd name="connsiteX23" fmla="*/ 4920 w 10000"/>
                <a:gd name="connsiteY23" fmla="*/ 344 h 10000"/>
                <a:gd name="connsiteX24" fmla="*/ 5374 w 10000"/>
                <a:gd name="connsiteY24" fmla="*/ 344 h 10000"/>
                <a:gd name="connsiteX25" fmla="*/ 5374 w 10000"/>
                <a:gd name="connsiteY25" fmla="*/ 725 h 10000"/>
                <a:gd name="connsiteX26" fmla="*/ 5588 w 10000"/>
                <a:gd name="connsiteY26" fmla="*/ 725 h 10000"/>
                <a:gd name="connsiteX27" fmla="*/ 5588 w 10000"/>
                <a:gd name="connsiteY27" fmla="*/ 1031 h 10000"/>
                <a:gd name="connsiteX28" fmla="*/ 6096 w 10000"/>
                <a:gd name="connsiteY28" fmla="*/ 1031 h 10000"/>
                <a:gd name="connsiteX29" fmla="*/ 6096 w 10000"/>
                <a:gd name="connsiteY29" fmla="*/ 1260 h 10000"/>
                <a:gd name="connsiteX30" fmla="*/ 6979 w 10000"/>
                <a:gd name="connsiteY30" fmla="*/ 1260 h 10000"/>
                <a:gd name="connsiteX31" fmla="*/ 6979 w 10000"/>
                <a:gd name="connsiteY31" fmla="*/ 916 h 10000"/>
                <a:gd name="connsiteX32" fmla="*/ 6979 w 10000"/>
                <a:gd name="connsiteY32" fmla="*/ 916 h 10000"/>
                <a:gd name="connsiteX33" fmla="*/ 7193 w 10000"/>
                <a:gd name="connsiteY33" fmla="*/ 916 h 10000"/>
                <a:gd name="connsiteX34" fmla="*/ 7193 w 10000"/>
                <a:gd name="connsiteY34" fmla="*/ 1565 h 10000"/>
                <a:gd name="connsiteX35" fmla="*/ 10000 w 10000"/>
                <a:gd name="connsiteY35" fmla="*/ 1679 h 10000"/>
                <a:gd name="connsiteX36" fmla="*/ 10000 w 10000"/>
                <a:gd name="connsiteY36" fmla="*/ 2710 h 10000"/>
                <a:gd name="connsiteX37" fmla="*/ 10000 w 10000"/>
                <a:gd name="connsiteY37" fmla="*/ 2710 h 10000"/>
                <a:gd name="connsiteX38" fmla="*/ 9893 w 10000"/>
                <a:gd name="connsiteY38" fmla="*/ 2824 h 10000"/>
                <a:gd name="connsiteX39" fmla="*/ 9198 w 10000"/>
                <a:gd name="connsiteY39" fmla="*/ 3817 h 10000"/>
                <a:gd name="connsiteX40" fmla="*/ 8770 w 10000"/>
                <a:gd name="connsiteY40" fmla="*/ 4847 h 10000"/>
                <a:gd name="connsiteX41" fmla="*/ 8316 w 10000"/>
                <a:gd name="connsiteY41" fmla="*/ 4924 h 10000"/>
                <a:gd name="connsiteX42" fmla="*/ 7834 w 10000"/>
                <a:gd name="connsiteY42" fmla="*/ 5687 h 10000"/>
                <a:gd name="connsiteX43" fmla="*/ 7754 w 10000"/>
                <a:gd name="connsiteY43" fmla="*/ 6069 h 10000"/>
                <a:gd name="connsiteX44" fmla="*/ 7513 w 10000"/>
                <a:gd name="connsiteY44" fmla="*/ 6107 h 10000"/>
                <a:gd name="connsiteX45" fmla="*/ 7193 w 10000"/>
                <a:gd name="connsiteY45" fmla="*/ 6145 h 10000"/>
                <a:gd name="connsiteX46" fmla="*/ 6497 w 10000"/>
                <a:gd name="connsiteY46" fmla="*/ 6679 h 10000"/>
                <a:gd name="connsiteX47" fmla="*/ 5428 w 10000"/>
                <a:gd name="connsiteY47" fmla="*/ 6641 h 10000"/>
                <a:gd name="connsiteX48" fmla="*/ 4759 w 10000"/>
                <a:gd name="connsiteY48" fmla="*/ 5802 h 10000"/>
                <a:gd name="connsiteX49" fmla="*/ 4197 w 10000"/>
                <a:gd name="connsiteY49" fmla="*/ 7289 h 10000"/>
                <a:gd name="connsiteX50" fmla="*/ 3396 w 10000"/>
                <a:gd name="connsiteY50" fmla="*/ 8817 h 10000"/>
                <a:gd name="connsiteX51" fmla="*/ 1898 w 10000"/>
                <a:gd name="connsiteY51" fmla="*/ 9313 h 10000"/>
                <a:gd name="connsiteX52" fmla="*/ 1765 w 10000"/>
                <a:gd name="connsiteY52" fmla="*/ 9962 h 10000"/>
                <a:gd name="connsiteX53" fmla="*/ 1658 w 10000"/>
                <a:gd name="connsiteY53" fmla="*/ 10000 h 10000"/>
                <a:gd name="connsiteX0" fmla="*/ 1658 w 10000"/>
                <a:gd name="connsiteY0" fmla="*/ 10000 h 10000"/>
                <a:gd name="connsiteX1" fmla="*/ 1631 w 10000"/>
                <a:gd name="connsiteY1" fmla="*/ 8626 h 10000"/>
                <a:gd name="connsiteX2" fmla="*/ 455 w 10000"/>
                <a:gd name="connsiteY2" fmla="*/ 8626 h 10000"/>
                <a:gd name="connsiteX3" fmla="*/ 455 w 10000"/>
                <a:gd name="connsiteY3" fmla="*/ 7863 h 10000"/>
                <a:gd name="connsiteX4" fmla="*/ 214 w 10000"/>
                <a:gd name="connsiteY4" fmla="*/ 7863 h 10000"/>
                <a:gd name="connsiteX5" fmla="*/ 214 w 10000"/>
                <a:gd name="connsiteY5" fmla="*/ 7519 h 10000"/>
                <a:gd name="connsiteX6" fmla="*/ 0 w 10000"/>
                <a:gd name="connsiteY6" fmla="*/ 7519 h 10000"/>
                <a:gd name="connsiteX7" fmla="*/ 107 w 10000"/>
                <a:gd name="connsiteY7" fmla="*/ 4504 h 10000"/>
                <a:gd name="connsiteX8" fmla="*/ 107 w 10000"/>
                <a:gd name="connsiteY8" fmla="*/ 4504 h 10000"/>
                <a:gd name="connsiteX9" fmla="*/ 374 w 10000"/>
                <a:gd name="connsiteY9" fmla="*/ 4542 h 10000"/>
                <a:gd name="connsiteX10" fmla="*/ 401 w 10000"/>
                <a:gd name="connsiteY10" fmla="*/ 3511 h 10000"/>
                <a:gd name="connsiteX11" fmla="*/ 1203 w 10000"/>
                <a:gd name="connsiteY11" fmla="*/ 3740 h 10000"/>
                <a:gd name="connsiteX12" fmla="*/ 1765 w 10000"/>
                <a:gd name="connsiteY12" fmla="*/ 3702 h 10000"/>
                <a:gd name="connsiteX13" fmla="*/ 1791 w 10000"/>
                <a:gd name="connsiteY13" fmla="*/ 2634 h 10000"/>
                <a:gd name="connsiteX14" fmla="*/ 1578 w 10000"/>
                <a:gd name="connsiteY14" fmla="*/ 2634 h 10000"/>
                <a:gd name="connsiteX15" fmla="*/ 1578 w 10000"/>
                <a:gd name="connsiteY15" fmla="*/ 2061 h 10000"/>
                <a:gd name="connsiteX16" fmla="*/ 1658 w 10000"/>
                <a:gd name="connsiteY16" fmla="*/ 2061 h 10000"/>
                <a:gd name="connsiteX17" fmla="*/ 1658 w 10000"/>
                <a:gd name="connsiteY17" fmla="*/ 1374 h 10000"/>
                <a:gd name="connsiteX18" fmla="*/ 3235 w 10000"/>
                <a:gd name="connsiteY18" fmla="*/ 1298 h 10000"/>
                <a:gd name="connsiteX19" fmla="*/ 3235 w 10000"/>
                <a:gd name="connsiteY19" fmla="*/ 1298 h 10000"/>
                <a:gd name="connsiteX20" fmla="*/ 4652 w 10000"/>
                <a:gd name="connsiteY20" fmla="*/ 1374 h 10000"/>
                <a:gd name="connsiteX21" fmla="*/ 4652 w 10000"/>
                <a:gd name="connsiteY21" fmla="*/ 0 h 10000"/>
                <a:gd name="connsiteX22" fmla="*/ 4920 w 10000"/>
                <a:gd name="connsiteY22" fmla="*/ 0 h 10000"/>
                <a:gd name="connsiteX23" fmla="*/ 4920 w 10000"/>
                <a:gd name="connsiteY23" fmla="*/ 344 h 10000"/>
                <a:gd name="connsiteX24" fmla="*/ 5374 w 10000"/>
                <a:gd name="connsiteY24" fmla="*/ 344 h 10000"/>
                <a:gd name="connsiteX25" fmla="*/ 5374 w 10000"/>
                <a:gd name="connsiteY25" fmla="*/ 725 h 10000"/>
                <a:gd name="connsiteX26" fmla="*/ 5588 w 10000"/>
                <a:gd name="connsiteY26" fmla="*/ 725 h 10000"/>
                <a:gd name="connsiteX27" fmla="*/ 5588 w 10000"/>
                <a:gd name="connsiteY27" fmla="*/ 1031 h 10000"/>
                <a:gd name="connsiteX28" fmla="*/ 6096 w 10000"/>
                <a:gd name="connsiteY28" fmla="*/ 1031 h 10000"/>
                <a:gd name="connsiteX29" fmla="*/ 6096 w 10000"/>
                <a:gd name="connsiteY29" fmla="*/ 1260 h 10000"/>
                <a:gd name="connsiteX30" fmla="*/ 6979 w 10000"/>
                <a:gd name="connsiteY30" fmla="*/ 1260 h 10000"/>
                <a:gd name="connsiteX31" fmla="*/ 6979 w 10000"/>
                <a:gd name="connsiteY31" fmla="*/ 916 h 10000"/>
                <a:gd name="connsiteX32" fmla="*/ 6979 w 10000"/>
                <a:gd name="connsiteY32" fmla="*/ 916 h 10000"/>
                <a:gd name="connsiteX33" fmla="*/ 7193 w 10000"/>
                <a:gd name="connsiteY33" fmla="*/ 916 h 10000"/>
                <a:gd name="connsiteX34" fmla="*/ 7193 w 10000"/>
                <a:gd name="connsiteY34" fmla="*/ 1565 h 10000"/>
                <a:gd name="connsiteX35" fmla="*/ 10000 w 10000"/>
                <a:gd name="connsiteY35" fmla="*/ 1679 h 10000"/>
                <a:gd name="connsiteX36" fmla="*/ 10000 w 10000"/>
                <a:gd name="connsiteY36" fmla="*/ 2710 h 10000"/>
                <a:gd name="connsiteX37" fmla="*/ 10000 w 10000"/>
                <a:gd name="connsiteY37" fmla="*/ 2710 h 10000"/>
                <a:gd name="connsiteX38" fmla="*/ 9893 w 10000"/>
                <a:gd name="connsiteY38" fmla="*/ 2824 h 10000"/>
                <a:gd name="connsiteX39" fmla="*/ 9198 w 10000"/>
                <a:gd name="connsiteY39" fmla="*/ 3817 h 10000"/>
                <a:gd name="connsiteX40" fmla="*/ 8770 w 10000"/>
                <a:gd name="connsiteY40" fmla="*/ 4847 h 10000"/>
                <a:gd name="connsiteX41" fmla="*/ 8316 w 10000"/>
                <a:gd name="connsiteY41" fmla="*/ 4924 h 10000"/>
                <a:gd name="connsiteX42" fmla="*/ 7834 w 10000"/>
                <a:gd name="connsiteY42" fmla="*/ 5687 h 10000"/>
                <a:gd name="connsiteX43" fmla="*/ 7754 w 10000"/>
                <a:gd name="connsiteY43" fmla="*/ 6069 h 10000"/>
                <a:gd name="connsiteX44" fmla="*/ 7193 w 10000"/>
                <a:gd name="connsiteY44" fmla="*/ 6145 h 10000"/>
                <a:gd name="connsiteX45" fmla="*/ 6497 w 10000"/>
                <a:gd name="connsiteY45" fmla="*/ 6679 h 10000"/>
                <a:gd name="connsiteX46" fmla="*/ 5428 w 10000"/>
                <a:gd name="connsiteY46" fmla="*/ 6641 h 10000"/>
                <a:gd name="connsiteX47" fmla="*/ 4759 w 10000"/>
                <a:gd name="connsiteY47" fmla="*/ 5802 h 10000"/>
                <a:gd name="connsiteX48" fmla="*/ 4197 w 10000"/>
                <a:gd name="connsiteY48" fmla="*/ 7289 h 10000"/>
                <a:gd name="connsiteX49" fmla="*/ 3396 w 10000"/>
                <a:gd name="connsiteY49" fmla="*/ 8817 h 10000"/>
                <a:gd name="connsiteX50" fmla="*/ 1898 w 10000"/>
                <a:gd name="connsiteY50" fmla="*/ 9313 h 10000"/>
                <a:gd name="connsiteX51" fmla="*/ 1765 w 10000"/>
                <a:gd name="connsiteY51" fmla="*/ 9962 h 10000"/>
                <a:gd name="connsiteX52" fmla="*/ 1658 w 10000"/>
                <a:gd name="connsiteY52" fmla="*/ 10000 h 10000"/>
                <a:gd name="connsiteX0" fmla="*/ 1658 w 10000"/>
                <a:gd name="connsiteY0" fmla="*/ 10000 h 10000"/>
                <a:gd name="connsiteX1" fmla="*/ 1631 w 10000"/>
                <a:gd name="connsiteY1" fmla="*/ 8626 h 10000"/>
                <a:gd name="connsiteX2" fmla="*/ 455 w 10000"/>
                <a:gd name="connsiteY2" fmla="*/ 8626 h 10000"/>
                <a:gd name="connsiteX3" fmla="*/ 455 w 10000"/>
                <a:gd name="connsiteY3" fmla="*/ 7863 h 10000"/>
                <a:gd name="connsiteX4" fmla="*/ 214 w 10000"/>
                <a:gd name="connsiteY4" fmla="*/ 7863 h 10000"/>
                <a:gd name="connsiteX5" fmla="*/ 214 w 10000"/>
                <a:gd name="connsiteY5" fmla="*/ 7519 h 10000"/>
                <a:gd name="connsiteX6" fmla="*/ 0 w 10000"/>
                <a:gd name="connsiteY6" fmla="*/ 7519 h 10000"/>
                <a:gd name="connsiteX7" fmla="*/ 107 w 10000"/>
                <a:gd name="connsiteY7" fmla="*/ 4504 h 10000"/>
                <a:gd name="connsiteX8" fmla="*/ 107 w 10000"/>
                <a:gd name="connsiteY8" fmla="*/ 4504 h 10000"/>
                <a:gd name="connsiteX9" fmla="*/ 374 w 10000"/>
                <a:gd name="connsiteY9" fmla="*/ 4542 h 10000"/>
                <a:gd name="connsiteX10" fmla="*/ 401 w 10000"/>
                <a:gd name="connsiteY10" fmla="*/ 3511 h 10000"/>
                <a:gd name="connsiteX11" fmla="*/ 1203 w 10000"/>
                <a:gd name="connsiteY11" fmla="*/ 3740 h 10000"/>
                <a:gd name="connsiteX12" fmla="*/ 1765 w 10000"/>
                <a:gd name="connsiteY12" fmla="*/ 3702 h 10000"/>
                <a:gd name="connsiteX13" fmla="*/ 1791 w 10000"/>
                <a:gd name="connsiteY13" fmla="*/ 2634 h 10000"/>
                <a:gd name="connsiteX14" fmla="*/ 1578 w 10000"/>
                <a:gd name="connsiteY14" fmla="*/ 2634 h 10000"/>
                <a:gd name="connsiteX15" fmla="*/ 1578 w 10000"/>
                <a:gd name="connsiteY15" fmla="*/ 2061 h 10000"/>
                <a:gd name="connsiteX16" fmla="*/ 1658 w 10000"/>
                <a:gd name="connsiteY16" fmla="*/ 2061 h 10000"/>
                <a:gd name="connsiteX17" fmla="*/ 1658 w 10000"/>
                <a:gd name="connsiteY17" fmla="*/ 1374 h 10000"/>
                <a:gd name="connsiteX18" fmla="*/ 3235 w 10000"/>
                <a:gd name="connsiteY18" fmla="*/ 1298 h 10000"/>
                <a:gd name="connsiteX19" fmla="*/ 3235 w 10000"/>
                <a:gd name="connsiteY19" fmla="*/ 1298 h 10000"/>
                <a:gd name="connsiteX20" fmla="*/ 4652 w 10000"/>
                <a:gd name="connsiteY20" fmla="*/ 1374 h 10000"/>
                <a:gd name="connsiteX21" fmla="*/ 4652 w 10000"/>
                <a:gd name="connsiteY21" fmla="*/ 0 h 10000"/>
                <a:gd name="connsiteX22" fmla="*/ 4920 w 10000"/>
                <a:gd name="connsiteY22" fmla="*/ 0 h 10000"/>
                <a:gd name="connsiteX23" fmla="*/ 4920 w 10000"/>
                <a:gd name="connsiteY23" fmla="*/ 344 h 10000"/>
                <a:gd name="connsiteX24" fmla="*/ 5374 w 10000"/>
                <a:gd name="connsiteY24" fmla="*/ 344 h 10000"/>
                <a:gd name="connsiteX25" fmla="*/ 5374 w 10000"/>
                <a:gd name="connsiteY25" fmla="*/ 725 h 10000"/>
                <a:gd name="connsiteX26" fmla="*/ 5588 w 10000"/>
                <a:gd name="connsiteY26" fmla="*/ 725 h 10000"/>
                <a:gd name="connsiteX27" fmla="*/ 5588 w 10000"/>
                <a:gd name="connsiteY27" fmla="*/ 1031 h 10000"/>
                <a:gd name="connsiteX28" fmla="*/ 6096 w 10000"/>
                <a:gd name="connsiteY28" fmla="*/ 1031 h 10000"/>
                <a:gd name="connsiteX29" fmla="*/ 6096 w 10000"/>
                <a:gd name="connsiteY29" fmla="*/ 1260 h 10000"/>
                <a:gd name="connsiteX30" fmla="*/ 6979 w 10000"/>
                <a:gd name="connsiteY30" fmla="*/ 1260 h 10000"/>
                <a:gd name="connsiteX31" fmla="*/ 6979 w 10000"/>
                <a:gd name="connsiteY31" fmla="*/ 916 h 10000"/>
                <a:gd name="connsiteX32" fmla="*/ 6979 w 10000"/>
                <a:gd name="connsiteY32" fmla="*/ 916 h 10000"/>
                <a:gd name="connsiteX33" fmla="*/ 7193 w 10000"/>
                <a:gd name="connsiteY33" fmla="*/ 916 h 10000"/>
                <a:gd name="connsiteX34" fmla="*/ 7193 w 10000"/>
                <a:gd name="connsiteY34" fmla="*/ 1565 h 10000"/>
                <a:gd name="connsiteX35" fmla="*/ 10000 w 10000"/>
                <a:gd name="connsiteY35" fmla="*/ 1679 h 10000"/>
                <a:gd name="connsiteX36" fmla="*/ 10000 w 10000"/>
                <a:gd name="connsiteY36" fmla="*/ 2710 h 10000"/>
                <a:gd name="connsiteX37" fmla="*/ 10000 w 10000"/>
                <a:gd name="connsiteY37" fmla="*/ 2710 h 10000"/>
                <a:gd name="connsiteX38" fmla="*/ 9893 w 10000"/>
                <a:gd name="connsiteY38" fmla="*/ 2824 h 10000"/>
                <a:gd name="connsiteX39" fmla="*/ 9198 w 10000"/>
                <a:gd name="connsiteY39" fmla="*/ 3817 h 10000"/>
                <a:gd name="connsiteX40" fmla="*/ 8770 w 10000"/>
                <a:gd name="connsiteY40" fmla="*/ 4847 h 10000"/>
                <a:gd name="connsiteX41" fmla="*/ 8316 w 10000"/>
                <a:gd name="connsiteY41" fmla="*/ 4924 h 10000"/>
                <a:gd name="connsiteX42" fmla="*/ 7834 w 10000"/>
                <a:gd name="connsiteY42" fmla="*/ 5687 h 10000"/>
                <a:gd name="connsiteX43" fmla="*/ 7193 w 10000"/>
                <a:gd name="connsiteY43" fmla="*/ 6145 h 10000"/>
                <a:gd name="connsiteX44" fmla="*/ 6497 w 10000"/>
                <a:gd name="connsiteY44" fmla="*/ 6679 h 10000"/>
                <a:gd name="connsiteX45" fmla="*/ 5428 w 10000"/>
                <a:gd name="connsiteY45" fmla="*/ 6641 h 10000"/>
                <a:gd name="connsiteX46" fmla="*/ 4759 w 10000"/>
                <a:gd name="connsiteY46" fmla="*/ 5802 h 10000"/>
                <a:gd name="connsiteX47" fmla="*/ 4197 w 10000"/>
                <a:gd name="connsiteY47" fmla="*/ 7289 h 10000"/>
                <a:gd name="connsiteX48" fmla="*/ 3396 w 10000"/>
                <a:gd name="connsiteY48" fmla="*/ 8817 h 10000"/>
                <a:gd name="connsiteX49" fmla="*/ 1898 w 10000"/>
                <a:gd name="connsiteY49" fmla="*/ 9313 h 10000"/>
                <a:gd name="connsiteX50" fmla="*/ 1765 w 10000"/>
                <a:gd name="connsiteY50" fmla="*/ 9962 h 10000"/>
                <a:gd name="connsiteX51" fmla="*/ 1658 w 10000"/>
                <a:gd name="connsiteY51" fmla="*/ 10000 h 10000"/>
                <a:gd name="connsiteX0" fmla="*/ 1658 w 10000"/>
                <a:gd name="connsiteY0" fmla="*/ 10000 h 10000"/>
                <a:gd name="connsiteX1" fmla="*/ 1631 w 10000"/>
                <a:gd name="connsiteY1" fmla="*/ 8626 h 10000"/>
                <a:gd name="connsiteX2" fmla="*/ 455 w 10000"/>
                <a:gd name="connsiteY2" fmla="*/ 8626 h 10000"/>
                <a:gd name="connsiteX3" fmla="*/ 455 w 10000"/>
                <a:gd name="connsiteY3" fmla="*/ 7863 h 10000"/>
                <a:gd name="connsiteX4" fmla="*/ 214 w 10000"/>
                <a:gd name="connsiteY4" fmla="*/ 7863 h 10000"/>
                <a:gd name="connsiteX5" fmla="*/ 214 w 10000"/>
                <a:gd name="connsiteY5" fmla="*/ 7519 h 10000"/>
                <a:gd name="connsiteX6" fmla="*/ 0 w 10000"/>
                <a:gd name="connsiteY6" fmla="*/ 7519 h 10000"/>
                <a:gd name="connsiteX7" fmla="*/ 107 w 10000"/>
                <a:gd name="connsiteY7" fmla="*/ 4504 h 10000"/>
                <a:gd name="connsiteX8" fmla="*/ 107 w 10000"/>
                <a:gd name="connsiteY8" fmla="*/ 4504 h 10000"/>
                <a:gd name="connsiteX9" fmla="*/ 374 w 10000"/>
                <a:gd name="connsiteY9" fmla="*/ 4542 h 10000"/>
                <a:gd name="connsiteX10" fmla="*/ 401 w 10000"/>
                <a:gd name="connsiteY10" fmla="*/ 3511 h 10000"/>
                <a:gd name="connsiteX11" fmla="*/ 1203 w 10000"/>
                <a:gd name="connsiteY11" fmla="*/ 3740 h 10000"/>
                <a:gd name="connsiteX12" fmla="*/ 1765 w 10000"/>
                <a:gd name="connsiteY12" fmla="*/ 3702 h 10000"/>
                <a:gd name="connsiteX13" fmla="*/ 1791 w 10000"/>
                <a:gd name="connsiteY13" fmla="*/ 2634 h 10000"/>
                <a:gd name="connsiteX14" fmla="*/ 1578 w 10000"/>
                <a:gd name="connsiteY14" fmla="*/ 2634 h 10000"/>
                <a:gd name="connsiteX15" fmla="*/ 1578 w 10000"/>
                <a:gd name="connsiteY15" fmla="*/ 2061 h 10000"/>
                <a:gd name="connsiteX16" fmla="*/ 1658 w 10000"/>
                <a:gd name="connsiteY16" fmla="*/ 2061 h 10000"/>
                <a:gd name="connsiteX17" fmla="*/ 1658 w 10000"/>
                <a:gd name="connsiteY17" fmla="*/ 1374 h 10000"/>
                <a:gd name="connsiteX18" fmla="*/ 3235 w 10000"/>
                <a:gd name="connsiteY18" fmla="*/ 1298 h 10000"/>
                <a:gd name="connsiteX19" fmla="*/ 3235 w 10000"/>
                <a:gd name="connsiteY19" fmla="*/ 1298 h 10000"/>
                <a:gd name="connsiteX20" fmla="*/ 4652 w 10000"/>
                <a:gd name="connsiteY20" fmla="*/ 1374 h 10000"/>
                <a:gd name="connsiteX21" fmla="*/ 4652 w 10000"/>
                <a:gd name="connsiteY21" fmla="*/ 0 h 10000"/>
                <a:gd name="connsiteX22" fmla="*/ 4920 w 10000"/>
                <a:gd name="connsiteY22" fmla="*/ 0 h 10000"/>
                <a:gd name="connsiteX23" fmla="*/ 4920 w 10000"/>
                <a:gd name="connsiteY23" fmla="*/ 344 h 10000"/>
                <a:gd name="connsiteX24" fmla="*/ 5374 w 10000"/>
                <a:gd name="connsiteY24" fmla="*/ 344 h 10000"/>
                <a:gd name="connsiteX25" fmla="*/ 5374 w 10000"/>
                <a:gd name="connsiteY25" fmla="*/ 725 h 10000"/>
                <a:gd name="connsiteX26" fmla="*/ 5588 w 10000"/>
                <a:gd name="connsiteY26" fmla="*/ 725 h 10000"/>
                <a:gd name="connsiteX27" fmla="*/ 5588 w 10000"/>
                <a:gd name="connsiteY27" fmla="*/ 1031 h 10000"/>
                <a:gd name="connsiteX28" fmla="*/ 6096 w 10000"/>
                <a:gd name="connsiteY28" fmla="*/ 1031 h 10000"/>
                <a:gd name="connsiteX29" fmla="*/ 6096 w 10000"/>
                <a:gd name="connsiteY29" fmla="*/ 1260 h 10000"/>
                <a:gd name="connsiteX30" fmla="*/ 6979 w 10000"/>
                <a:gd name="connsiteY30" fmla="*/ 1260 h 10000"/>
                <a:gd name="connsiteX31" fmla="*/ 6979 w 10000"/>
                <a:gd name="connsiteY31" fmla="*/ 916 h 10000"/>
                <a:gd name="connsiteX32" fmla="*/ 6979 w 10000"/>
                <a:gd name="connsiteY32" fmla="*/ 916 h 10000"/>
                <a:gd name="connsiteX33" fmla="*/ 7193 w 10000"/>
                <a:gd name="connsiteY33" fmla="*/ 916 h 10000"/>
                <a:gd name="connsiteX34" fmla="*/ 7193 w 10000"/>
                <a:gd name="connsiteY34" fmla="*/ 1565 h 10000"/>
                <a:gd name="connsiteX35" fmla="*/ 10000 w 10000"/>
                <a:gd name="connsiteY35" fmla="*/ 1679 h 10000"/>
                <a:gd name="connsiteX36" fmla="*/ 10000 w 10000"/>
                <a:gd name="connsiteY36" fmla="*/ 2710 h 10000"/>
                <a:gd name="connsiteX37" fmla="*/ 10000 w 10000"/>
                <a:gd name="connsiteY37" fmla="*/ 2710 h 10000"/>
                <a:gd name="connsiteX38" fmla="*/ 9893 w 10000"/>
                <a:gd name="connsiteY38" fmla="*/ 2824 h 10000"/>
                <a:gd name="connsiteX39" fmla="*/ 9198 w 10000"/>
                <a:gd name="connsiteY39" fmla="*/ 3817 h 10000"/>
                <a:gd name="connsiteX40" fmla="*/ 8770 w 10000"/>
                <a:gd name="connsiteY40" fmla="*/ 4847 h 10000"/>
                <a:gd name="connsiteX41" fmla="*/ 8316 w 10000"/>
                <a:gd name="connsiteY41" fmla="*/ 4924 h 10000"/>
                <a:gd name="connsiteX42" fmla="*/ 7834 w 10000"/>
                <a:gd name="connsiteY42" fmla="*/ 5687 h 10000"/>
                <a:gd name="connsiteX43" fmla="*/ 7273 w 10000"/>
                <a:gd name="connsiteY43" fmla="*/ 6488 h 10000"/>
                <a:gd name="connsiteX44" fmla="*/ 6497 w 10000"/>
                <a:gd name="connsiteY44" fmla="*/ 6679 h 10000"/>
                <a:gd name="connsiteX45" fmla="*/ 5428 w 10000"/>
                <a:gd name="connsiteY45" fmla="*/ 6641 h 10000"/>
                <a:gd name="connsiteX46" fmla="*/ 4759 w 10000"/>
                <a:gd name="connsiteY46" fmla="*/ 5802 h 10000"/>
                <a:gd name="connsiteX47" fmla="*/ 4197 w 10000"/>
                <a:gd name="connsiteY47" fmla="*/ 7289 h 10000"/>
                <a:gd name="connsiteX48" fmla="*/ 3396 w 10000"/>
                <a:gd name="connsiteY48" fmla="*/ 8817 h 10000"/>
                <a:gd name="connsiteX49" fmla="*/ 1898 w 10000"/>
                <a:gd name="connsiteY49" fmla="*/ 9313 h 10000"/>
                <a:gd name="connsiteX50" fmla="*/ 1765 w 10000"/>
                <a:gd name="connsiteY50" fmla="*/ 9962 h 10000"/>
                <a:gd name="connsiteX51" fmla="*/ 1658 w 10000"/>
                <a:gd name="connsiteY51"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000" h="10000">
                  <a:moveTo>
                    <a:pt x="1658" y="10000"/>
                  </a:moveTo>
                  <a:lnTo>
                    <a:pt x="1631" y="8626"/>
                  </a:lnTo>
                  <a:lnTo>
                    <a:pt x="455" y="8626"/>
                  </a:lnTo>
                  <a:lnTo>
                    <a:pt x="455" y="7863"/>
                  </a:lnTo>
                  <a:lnTo>
                    <a:pt x="214" y="7863"/>
                  </a:lnTo>
                  <a:lnTo>
                    <a:pt x="214" y="7519"/>
                  </a:lnTo>
                  <a:lnTo>
                    <a:pt x="0" y="7519"/>
                  </a:lnTo>
                  <a:cubicBezTo>
                    <a:pt x="36" y="6514"/>
                    <a:pt x="71" y="5509"/>
                    <a:pt x="107" y="4504"/>
                  </a:cubicBezTo>
                  <a:lnTo>
                    <a:pt x="107" y="4504"/>
                  </a:lnTo>
                  <a:lnTo>
                    <a:pt x="374" y="4542"/>
                  </a:lnTo>
                  <a:cubicBezTo>
                    <a:pt x="383" y="4198"/>
                    <a:pt x="392" y="3855"/>
                    <a:pt x="401" y="3511"/>
                  </a:cubicBezTo>
                  <a:lnTo>
                    <a:pt x="1203" y="3740"/>
                  </a:lnTo>
                  <a:lnTo>
                    <a:pt x="1765" y="3702"/>
                  </a:lnTo>
                  <a:cubicBezTo>
                    <a:pt x="1774" y="3346"/>
                    <a:pt x="1782" y="2990"/>
                    <a:pt x="1791" y="2634"/>
                  </a:cubicBezTo>
                  <a:lnTo>
                    <a:pt x="1578" y="2634"/>
                  </a:lnTo>
                  <a:lnTo>
                    <a:pt x="1578" y="2061"/>
                  </a:lnTo>
                  <a:lnTo>
                    <a:pt x="1658" y="2061"/>
                  </a:lnTo>
                  <a:lnTo>
                    <a:pt x="1658" y="1374"/>
                  </a:lnTo>
                  <a:lnTo>
                    <a:pt x="3235" y="1298"/>
                  </a:lnTo>
                  <a:lnTo>
                    <a:pt x="3235" y="1298"/>
                  </a:lnTo>
                  <a:lnTo>
                    <a:pt x="4652" y="1374"/>
                  </a:lnTo>
                  <a:lnTo>
                    <a:pt x="4652" y="0"/>
                  </a:lnTo>
                  <a:lnTo>
                    <a:pt x="4920" y="0"/>
                  </a:lnTo>
                  <a:lnTo>
                    <a:pt x="4920" y="344"/>
                  </a:lnTo>
                  <a:lnTo>
                    <a:pt x="5374" y="344"/>
                  </a:lnTo>
                  <a:lnTo>
                    <a:pt x="5374" y="725"/>
                  </a:lnTo>
                  <a:lnTo>
                    <a:pt x="5588" y="725"/>
                  </a:lnTo>
                  <a:lnTo>
                    <a:pt x="5588" y="1031"/>
                  </a:lnTo>
                  <a:lnTo>
                    <a:pt x="6096" y="1031"/>
                  </a:lnTo>
                  <a:lnTo>
                    <a:pt x="6096" y="1260"/>
                  </a:lnTo>
                  <a:lnTo>
                    <a:pt x="6979" y="1260"/>
                  </a:lnTo>
                  <a:lnTo>
                    <a:pt x="6979" y="916"/>
                  </a:lnTo>
                  <a:lnTo>
                    <a:pt x="6979" y="916"/>
                  </a:lnTo>
                  <a:lnTo>
                    <a:pt x="7193" y="916"/>
                  </a:lnTo>
                  <a:lnTo>
                    <a:pt x="7193" y="1565"/>
                  </a:lnTo>
                  <a:lnTo>
                    <a:pt x="10000" y="1679"/>
                  </a:lnTo>
                  <a:lnTo>
                    <a:pt x="10000" y="2710"/>
                  </a:lnTo>
                  <a:lnTo>
                    <a:pt x="10000" y="2710"/>
                  </a:lnTo>
                  <a:cubicBezTo>
                    <a:pt x="9947" y="2748"/>
                    <a:pt x="9920" y="2786"/>
                    <a:pt x="9893" y="2824"/>
                  </a:cubicBezTo>
                  <a:cubicBezTo>
                    <a:pt x="9652" y="3092"/>
                    <a:pt x="9385" y="3473"/>
                    <a:pt x="9198" y="3817"/>
                  </a:cubicBezTo>
                  <a:cubicBezTo>
                    <a:pt x="9091" y="4084"/>
                    <a:pt x="8930" y="4695"/>
                    <a:pt x="8770" y="4847"/>
                  </a:cubicBezTo>
                  <a:cubicBezTo>
                    <a:pt x="8636" y="4962"/>
                    <a:pt x="8476" y="4809"/>
                    <a:pt x="8316" y="4924"/>
                  </a:cubicBezTo>
                  <a:cubicBezTo>
                    <a:pt x="8155" y="5076"/>
                    <a:pt x="7914" y="5420"/>
                    <a:pt x="7834" y="5687"/>
                  </a:cubicBezTo>
                  <a:cubicBezTo>
                    <a:pt x="7647" y="5890"/>
                    <a:pt x="7496" y="6323"/>
                    <a:pt x="7273" y="6488"/>
                  </a:cubicBezTo>
                  <a:cubicBezTo>
                    <a:pt x="7032" y="6603"/>
                    <a:pt x="6711" y="6527"/>
                    <a:pt x="6497" y="6679"/>
                  </a:cubicBezTo>
                  <a:cubicBezTo>
                    <a:pt x="6176" y="6870"/>
                    <a:pt x="5588" y="7634"/>
                    <a:pt x="5428" y="6641"/>
                  </a:cubicBezTo>
                  <a:cubicBezTo>
                    <a:pt x="5321" y="6069"/>
                    <a:pt x="5374" y="5344"/>
                    <a:pt x="4759" y="5802"/>
                  </a:cubicBezTo>
                  <a:cubicBezTo>
                    <a:pt x="4465" y="5992"/>
                    <a:pt x="4465" y="7060"/>
                    <a:pt x="4197" y="7289"/>
                  </a:cubicBezTo>
                  <a:cubicBezTo>
                    <a:pt x="3970" y="7791"/>
                    <a:pt x="3752" y="8385"/>
                    <a:pt x="3396" y="8817"/>
                  </a:cubicBezTo>
                  <a:cubicBezTo>
                    <a:pt x="2861" y="8817"/>
                    <a:pt x="1898" y="8168"/>
                    <a:pt x="1898" y="9313"/>
                  </a:cubicBezTo>
                  <a:cubicBezTo>
                    <a:pt x="1898" y="9580"/>
                    <a:pt x="2112" y="9847"/>
                    <a:pt x="1765" y="9962"/>
                  </a:cubicBezTo>
                  <a:cubicBezTo>
                    <a:pt x="1711" y="9962"/>
                    <a:pt x="1684" y="9962"/>
                    <a:pt x="1658" y="10000"/>
                  </a:cubicBezTo>
                  <a:close/>
                </a:path>
              </a:pathLst>
            </a:custGeom>
            <a:solidFill>
              <a:schemeClr val="accent2"/>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84" name="MORGAN">
              <a:extLst>
                <a:ext uri="{FF2B5EF4-FFF2-40B4-BE49-F238E27FC236}">
                  <a16:creationId xmlns:a16="http://schemas.microsoft.com/office/drawing/2014/main" id="{83797DF9-8935-471C-BE52-2FAC7FDEE0E0}"/>
                </a:ext>
              </a:extLst>
            </p:cNvPr>
            <p:cNvSpPr>
              <a:spLocks/>
            </p:cNvSpPr>
            <p:nvPr/>
          </p:nvSpPr>
          <p:spPr bwMode="auto">
            <a:xfrm>
              <a:off x="5254625" y="4054475"/>
              <a:ext cx="542925" cy="469900"/>
            </a:xfrm>
            <a:custGeom>
              <a:avLst/>
              <a:gdLst>
                <a:gd name="T0" fmla="*/ 162 w 342"/>
                <a:gd name="T1" fmla="*/ 295 h 296"/>
                <a:gd name="T2" fmla="*/ 177 w 342"/>
                <a:gd name="T3" fmla="*/ 296 h 296"/>
                <a:gd name="T4" fmla="*/ 179 w 342"/>
                <a:gd name="T5" fmla="*/ 255 h 296"/>
                <a:gd name="T6" fmla="*/ 224 w 342"/>
                <a:gd name="T7" fmla="*/ 264 h 296"/>
                <a:gd name="T8" fmla="*/ 257 w 342"/>
                <a:gd name="T9" fmla="*/ 263 h 296"/>
                <a:gd name="T10" fmla="*/ 258 w 342"/>
                <a:gd name="T11" fmla="*/ 220 h 296"/>
                <a:gd name="T12" fmla="*/ 246 w 342"/>
                <a:gd name="T13" fmla="*/ 220 h 296"/>
                <a:gd name="T14" fmla="*/ 246 w 342"/>
                <a:gd name="T15" fmla="*/ 197 h 296"/>
                <a:gd name="T16" fmla="*/ 250 w 342"/>
                <a:gd name="T17" fmla="*/ 197 h 296"/>
                <a:gd name="T18" fmla="*/ 250 w 342"/>
                <a:gd name="T19" fmla="*/ 170 h 296"/>
                <a:gd name="T20" fmla="*/ 341 w 342"/>
                <a:gd name="T21" fmla="*/ 166 h 296"/>
                <a:gd name="T22" fmla="*/ 341 w 342"/>
                <a:gd name="T23" fmla="*/ 166 h 296"/>
                <a:gd name="T24" fmla="*/ 342 w 342"/>
                <a:gd name="T25" fmla="*/ 98 h 296"/>
                <a:gd name="T26" fmla="*/ 306 w 342"/>
                <a:gd name="T27" fmla="*/ 96 h 296"/>
                <a:gd name="T28" fmla="*/ 306 w 342"/>
                <a:gd name="T29" fmla="*/ 17 h 296"/>
                <a:gd name="T30" fmla="*/ 264 w 342"/>
                <a:gd name="T31" fmla="*/ 14 h 296"/>
                <a:gd name="T32" fmla="*/ 264 w 342"/>
                <a:gd name="T33" fmla="*/ 14 h 296"/>
                <a:gd name="T34" fmla="*/ 1 w 342"/>
                <a:gd name="T35" fmla="*/ 0 h 296"/>
                <a:gd name="T36" fmla="*/ 1 w 342"/>
                <a:gd name="T37" fmla="*/ 0 h 296"/>
                <a:gd name="T38" fmla="*/ 0 w 342"/>
                <a:gd name="T39" fmla="*/ 40 h 296"/>
                <a:gd name="T40" fmla="*/ 35 w 342"/>
                <a:gd name="T41" fmla="*/ 41 h 296"/>
                <a:gd name="T42" fmla="*/ 24 w 342"/>
                <a:gd name="T43" fmla="*/ 203 h 296"/>
                <a:gd name="T44" fmla="*/ 20 w 342"/>
                <a:gd name="T45" fmla="*/ 202 h 296"/>
                <a:gd name="T46" fmla="*/ 20 w 342"/>
                <a:gd name="T47" fmla="*/ 202 h 296"/>
                <a:gd name="T48" fmla="*/ 15 w 342"/>
                <a:gd name="T49" fmla="*/ 286 h 296"/>
                <a:gd name="T50" fmla="*/ 162 w 342"/>
                <a:gd name="T51" fmla="*/ 295 h 296"/>
                <a:gd name="T52" fmla="*/ 162 w 342"/>
                <a:gd name="T53" fmla="*/ 295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2" h="296">
                  <a:moveTo>
                    <a:pt x="162" y="295"/>
                  </a:moveTo>
                  <a:lnTo>
                    <a:pt x="177" y="296"/>
                  </a:lnTo>
                  <a:lnTo>
                    <a:pt x="179" y="255"/>
                  </a:lnTo>
                  <a:lnTo>
                    <a:pt x="224" y="264"/>
                  </a:lnTo>
                  <a:lnTo>
                    <a:pt x="257" y="263"/>
                  </a:lnTo>
                  <a:lnTo>
                    <a:pt x="258" y="220"/>
                  </a:lnTo>
                  <a:lnTo>
                    <a:pt x="246" y="220"/>
                  </a:lnTo>
                  <a:lnTo>
                    <a:pt x="246" y="197"/>
                  </a:lnTo>
                  <a:lnTo>
                    <a:pt x="250" y="197"/>
                  </a:lnTo>
                  <a:lnTo>
                    <a:pt x="250" y="170"/>
                  </a:lnTo>
                  <a:lnTo>
                    <a:pt x="341" y="166"/>
                  </a:lnTo>
                  <a:lnTo>
                    <a:pt x="341" y="166"/>
                  </a:lnTo>
                  <a:lnTo>
                    <a:pt x="342" y="98"/>
                  </a:lnTo>
                  <a:lnTo>
                    <a:pt x="306" y="96"/>
                  </a:lnTo>
                  <a:lnTo>
                    <a:pt x="306" y="17"/>
                  </a:lnTo>
                  <a:lnTo>
                    <a:pt x="264" y="14"/>
                  </a:lnTo>
                  <a:lnTo>
                    <a:pt x="264" y="14"/>
                  </a:lnTo>
                  <a:lnTo>
                    <a:pt x="1" y="0"/>
                  </a:lnTo>
                  <a:lnTo>
                    <a:pt x="1" y="0"/>
                  </a:lnTo>
                  <a:lnTo>
                    <a:pt x="0" y="40"/>
                  </a:lnTo>
                  <a:lnTo>
                    <a:pt x="35" y="41"/>
                  </a:lnTo>
                  <a:lnTo>
                    <a:pt x="24" y="203"/>
                  </a:lnTo>
                  <a:lnTo>
                    <a:pt x="20" y="202"/>
                  </a:lnTo>
                  <a:lnTo>
                    <a:pt x="20" y="202"/>
                  </a:lnTo>
                  <a:lnTo>
                    <a:pt x="15" y="286"/>
                  </a:lnTo>
                  <a:lnTo>
                    <a:pt x="162" y="295"/>
                  </a:lnTo>
                  <a:lnTo>
                    <a:pt x="162" y="295"/>
                  </a:lnTo>
                  <a:close/>
                </a:path>
              </a:pathLst>
            </a:custGeom>
            <a:solidFill>
              <a:srgbClr val="CCCCCC"/>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85" name="NOBLE">
              <a:extLst>
                <a:ext uri="{FF2B5EF4-FFF2-40B4-BE49-F238E27FC236}">
                  <a16:creationId xmlns:a16="http://schemas.microsoft.com/office/drawing/2014/main" id="{3F45A56D-4CD9-48D1-ABA7-309EC0C94A35}"/>
                </a:ext>
              </a:extLst>
            </p:cNvPr>
            <p:cNvSpPr>
              <a:spLocks/>
            </p:cNvSpPr>
            <p:nvPr/>
          </p:nvSpPr>
          <p:spPr bwMode="auto">
            <a:xfrm>
              <a:off x="5673725" y="3789363"/>
              <a:ext cx="514350" cy="534988"/>
            </a:xfrm>
            <a:custGeom>
              <a:avLst/>
              <a:gdLst>
                <a:gd name="T0" fmla="*/ 77 w 324"/>
                <a:gd name="T1" fmla="*/ 333 h 337"/>
                <a:gd name="T2" fmla="*/ 158 w 324"/>
                <a:gd name="T3" fmla="*/ 337 h 337"/>
                <a:gd name="T4" fmla="*/ 158 w 324"/>
                <a:gd name="T5" fmla="*/ 282 h 337"/>
                <a:gd name="T6" fmla="*/ 173 w 324"/>
                <a:gd name="T7" fmla="*/ 282 h 337"/>
                <a:gd name="T8" fmla="*/ 173 w 324"/>
                <a:gd name="T9" fmla="*/ 295 h 337"/>
                <a:gd name="T10" fmla="*/ 199 w 324"/>
                <a:gd name="T11" fmla="*/ 295 h 337"/>
                <a:gd name="T12" fmla="*/ 199 w 324"/>
                <a:gd name="T13" fmla="*/ 311 h 337"/>
                <a:gd name="T14" fmla="*/ 211 w 324"/>
                <a:gd name="T15" fmla="*/ 311 h 337"/>
                <a:gd name="T16" fmla="*/ 211 w 324"/>
                <a:gd name="T17" fmla="*/ 323 h 337"/>
                <a:gd name="T18" fmla="*/ 240 w 324"/>
                <a:gd name="T19" fmla="*/ 323 h 337"/>
                <a:gd name="T20" fmla="*/ 240 w 324"/>
                <a:gd name="T21" fmla="*/ 332 h 337"/>
                <a:gd name="T22" fmla="*/ 291 w 324"/>
                <a:gd name="T23" fmla="*/ 332 h 337"/>
                <a:gd name="T24" fmla="*/ 291 w 324"/>
                <a:gd name="T25" fmla="*/ 318 h 337"/>
                <a:gd name="T26" fmla="*/ 291 w 324"/>
                <a:gd name="T27" fmla="*/ 318 h 337"/>
                <a:gd name="T28" fmla="*/ 292 w 324"/>
                <a:gd name="T29" fmla="*/ 225 h 337"/>
                <a:gd name="T30" fmla="*/ 266 w 324"/>
                <a:gd name="T31" fmla="*/ 225 h 337"/>
                <a:gd name="T32" fmla="*/ 268 w 324"/>
                <a:gd name="T33" fmla="*/ 78 h 337"/>
                <a:gd name="T34" fmla="*/ 321 w 324"/>
                <a:gd name="T35" fmla="*/ 78 h 337"/>
                <a:gd name="T36" fmla="*/ 321 w 324"/>
                <a:gd name="T37" fmla="*/ 78 h 337"/>
                <a:gd name="T38" fmla="*/ 324 w 324"/>
                <a:gd name="T39" fmla="*/ 0 h 337"/>
                <a:gd name="T40" fmla="*/ 324 w 324"/>
                <a:gd name="T41" fmla="*/ 0 h 337"/>
                <a:gd name="T42" fmla="*/ 217 w 324"/>
                <a:gd name="T43" fmla="*/ 3 h 337"/>
                <a:gd name="T44" fmla="*/ 217 w 324"/>
                <a:gd name="T45" fmla="*/ 26 h 337"/>
                <a:gd name="T46" fmla="*/ 162 w 324"/>
                <a:gd name="T47" fmla="*/ 26 h 337"/>
                <a:gd name="T48" fmla="*/ 162 w 324"/>
                <a:gd name="T49" fmla="*/ 54 h 337"/>
                <a:gd name="T50" fmla="*/ 81 w 324"/>
                <a:gd name="T51" fmla="*/ 54 h 337"/>
                <a:gd name="T52" fmla="*/ 81 w 324"/>
                <a:gd name="T53" fmla="*/ 103 h 337"/>
                <a:gd name="T54" fmla="*/ 5 w 324"/>
                <a:gd name="T55" fmla="*/ 103 h 337"/>
                <a:gd name="T56" fmla="*/ 5 w 324"/>
                <a:gd name="T57" fmla="*/ 103 h 337"/>
                <a:gd name="T58" fmla="*/ 0 w 324"/>
                <a:gd name="T59" fmla="*/ 181 h 337"/>
                <a:gd name="T60" fmla="*/ 0 w 324"/>
                <a:gd name="T61" fmla="*/ 181 h 337"/>
                <a:gd name="T62" fmla="*/ 42 w 324"/>
                <a:gd name="T63" fmla="*/ 184 h 337"/>
                <a:gd name="T64" fmla="*/ 42 w 324"/>
                <a:gd name="T65" fmla="*/ 263 h 337"/>
                <a:gd name="T66" fmla="*/ 78 w 324"/>
                <a:gd name="T67" fmla="*/ 265 h 337"/>
                <a:gd name="T68" fmla="*/ 77 w 324"/>
                <a:gd name="T69" fmla="*/ 333 h 337"/>
                <a:gd name="T70" fmla="*/ 77 w 324"/>
                <a:gd name="T71" fmla="*/ 333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4" h="337">
                  <a:moveTo>
                    <a:pt x="77" y="333"/>
                  </a:moveTo>
                  <a:lnTo>
                    <a:pt x="158" y="337"/>
                  </a:lnTo>
                  <a:lnTo>
                    <a:pt x="158" y="282"/>
                  </a:lnTo>
                  <a:lnTo>
                    <a:pt x="173" y="282"/>
                  </a:lnTo>
                  <a:lnTo>
                    <a:pt x="173" y="295"/>
                  </a:lnTo>
                  <a:lnTo>
                    <a:pt x="199" y="295"/>
                  </a:lnTo>
                  <a:lnTo>
                    <a:pt x="199" y="311"/>
                  </a:lnTo>
                  <a:lnTo>
                    <a:pt x="211" y="311"/>
                  </a:lnTo>
                  <a:lnTo>
                    <a:pt x="211" y="323"/>
                  </a:lnTo>
                  <a:lnTo>
                    <a:pt x="240" y="323"/>
                  </a:lnTo>
                  <a:lnTo>
                    <a:pt x="240" y="332"/>
                  </a:lnTo>
                  <a:lnTo>
                    <a:pt x="291" y="332"/>
                  </a:lnTo>
                  <a:lnTo>
                    <a:pt x="291" y="318"/>
                  </a:lnTo>
                  <a:lnTo>
                    <a:pt x="291" y="318"/>
                  </a:lnTo>
                  <a:lnTo>
                    <a:pt x="292" y="225"/>
                  </a:lnTo>
                  <a:lnTo>
                    <a:pt x="266" y="225"/>
                  </a:lnTo>
                  <a:lnTo>
                    <a:pt x="268" y="78"/>
                  </a:lnTo>
                  <a:lnTo>
                    <a:pt x="321" y="78"/>
                  </a:lnTo>
                  <a:lnTo>
                    <a:pt x="321" y="78"/>
                  </a:lnTo>
                  <a:lnTo>
                    <a:pt x="324" y="0"/>
                  </a:lnTo>
                  <a:lnTo>
                    <a:pt x="324" y="0"/>
                  </a:lnTo>
                  <a:lnTo>
                    <a:pt x="217" y="3"/>
                  </a:lnTo>
                  <a:lnTo>
                    <a:pt x="217" y="26"/>
                  </a:lnTo>
                  <a:lnTo>
                    <a:pt x="162" y="26"/>
                  </a:lnTo>
                  <a:lnTo>
                    <a:pt x="162" y="54"/>
                  </a:lnTo>
                  <a:lnTo>
                    <a:pt x="81" y="54"/>
                  </a:lnTo>
                  <a:lnTo>
                    <a:pt x="81" y="103"/>
                  </a:lnTo>
                  <a:lnTo>
                    <a:pt x="5" y="103"/>
                  </a:lnTo>
                  <a:lnTo>
                    <a:pt x="5" y="103"/>
                  </a:lnTo>
                  <a:lnTo>
                    <a:pt x="0" y="181"/>
                  </a:lnTo>
                  <a:lnTo>
                    <a:pt x="0" y="181"/>
                  </a:lnTo>
                  <a:lnTo>
                    <a:pt x="42" y="184"/>
                  </a:lnTo>
                  <a:lnTo>
                    <a:pt x="42" y="263"/>
                  </a:lnTo>
                  <a:lnTo>
                    <a:pt x="78" y="265"/>
                  </a:lnTo>
                  <a:lnTo>
                    <a:pt x="77" y="333"/>
                  </a:lnTo>
                  <a:lnTo>
                    <a:pt x="77" y="333"/>
                  </a:lnTo>
                  <a:close/>
                </a:path>
              </a:pathLst>
            </a:custGeom>
            <a:solidFill>
              <a:schemeClr val="accent2"/>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86" name="MONROE">
              <a:extLst>
                <a:ext uri="{FF2B5EF4-FFF2-40B4-BE49-F238E27FC236}">
                  <a16:creationId xmlns:a16="http://schemas.microsoft.com/office/drawing/2014/main" id="{DA7E4A29-996B-47ED-AF0D-D55E98918EE8}"/>
                </a:ext>
              </a:extLst>
            </p:cNvPr>
            <p:cNvSpPr>
              <a:spLocks/>
            </p:cNvSpPr>
            <p:nvPr/>
          </p:nvSpPr>
          <p:spPr bwMode="auto">
            <a:xfrm>
              <a:off x="6096000" y="3913188"/>
              <a:ext cx="573088" cy="495300"/>
            </a:xfrm>
            <a:custGeom>
              <a:avLst/>
              <a:gdLst>
                <a:gd name="T0" fmla="*/ 36 w 236"/>
                <a:gd name="T1" fmla="*/ 0 h 204"/>
                <a:gd name="T2" fmla="*/ 1 w 236"/>
                <a:gd name="T3" fmla="*/ 0 h 204"/>
                <a:gd name="T4" fmla="*/ 0 w 236"/>
                <a:gd name="T5" fmla="*/ 96 h 204"/>
                <a:gd name="T6" fmla="*/ 17 w 236"/>
                <a:gd name="T7" fmla="*/ 96 h 204"/>
                <a:gd name="T8" fmla="*/ 16 w 236"/>
                <a:gd name="T9" fmla="*/ 157 h 204"/>
                <a:gd name="T10" fmla="*/ 16 w 236"/>
                <a:gd name="T11" fmla="*/ 157 h 204"/>
                <a:gd name="T12" fmla="*/ 24 w 236"/>
                <a:gd name="T13" fmla="*/ 157 h 204"/>
                <a:gd name="T14" fmla="*/ 24 w 236"/>
                <a:gd name="T15" fmla="*/ 174 h 204"/>
                <a:gd name="T16" fmla="*/ 129 w 236"/>
                <a:gd name="T17" fmla="*/ 177 h 204"/>
                <a:gd name="T18" fmla="*/ 129 w 236"/>
                <a:gd name="T19" fmla="*/ 204 h 204"/>
                <a:gd name="T20" fmla="*/ 129 w 236"/>
                <a:gd name="T21" fmla="*/ 204 h 204"/>
                <a:gd name="T22" fmla="*/ 146 w 236"/>
                <a:gd name="T23" fmla="*/ 185 h 204"/>
                <a:gd name="T24" fmla="*/ 180 w 236"/>
                <a:gd name="T25" fmla="*/ 155 h 204"/>
                <a:gd name="T26" fmla="*/ 199 w 236"/>
                <a:gd name="T27" fmla="*/ 151 h 204"/>
                <a:gd name="T28" fmla="*/ 204 w 236"/>
                <a:gd name="T29" fmla="*/ 116 h 204"/>
                <a:gd name="T30" fmla="*/ 224 w 236"/>
                <a:gd name="T31" fmla="*/ 97 h 204"/>
                <a:gd name="T32" fmla="*/ 219 w 236"/>
                <a:gd name="T33" fmla="*/ 92 h 204"/>
                <a:gd name="T34" fmla="*/ 205 w 236"/>
                <a:gd name="T35" fmla="*/ 72 h 204"/>
                <a:gd name="T36" fmla="*/ 218 w 236"/>
                <a:gd name="T37" fmla="*/ 55 h 204"/>
                <a:gd name="T38" fmla="*/ 223 w 236"/>
                <a:gd name="T39" fmla="*/ 40 h 204"/>
                <a:gd name="T40" fmla="*/ 229 w 236"/>
                <a:gd name="T41" fmla="*/ 17 h 204"/>
                <a:gd name="T42" fmla="*/ 236 w 236"/>
                <a:gd name="T43" fmla="*/ 11 h 204"/>
                <a:gd name="T44" fmla="*/ 236 w 236"/>
                <a:gd name="T45" fmla="*/ 11 h 204"/>
                <a:gd name="T46" fmla="*/ 36 w 236"/>
                <a:gd name="T47" fmla="*/ 0 h 204"/>
                <a:gd name="connsiteX0" fmla="*/ 1525 w 10000"/>
                <a:gd name="connsiteY0" fmla="*/ 0 h 10000"/>
                <a:gd name="connsiteX1" fmla="*/ 42 w 10000"/>
                <a:gd name="connsiteY1" fmla="*/ 0 h 10000"/>
                <a:gd name="connsiteX2" fmla="*/ 0 w 10000"/>
                <a:gd name="connsiteY2" fmla="*/ 4706 h 10000"/>
                <a:gd name="connsiteX3" fmla="*/ 720 w 10000"/>
                <a:gd name="connsiteY3" fmla="*/ 4706 h 10000"/>
                <a:gd name="connsiteX4" fmla="*/ 678 w 10000"/>
                <a:gd name="connsiteY4" fmla="*/ 7696 h 10000"/>
                <a:gd name="connsiteX5" fmla="*/ 678 w 10000"/>
                <a:gd name="connsiteY5" fmla="*/ 7696 h 10000"/>
                <a:gd name="connsiteX6" fmla="*/ 1017 w 10000"/>
                <a:gd name="connsiteY6" fmla="*/ 7696 h 10000"/>
                <a:gd name="connsiteX7" fmla="*/ 1017 w 10000"/>
                <a:gd name="connsiteY7" fmla="*/ 8529 h 10000"/>
                <a:gd name="connsiteX8" fmla="*/ 5466 w 10000"/>
                <a:gd name="connsiteY8" fmla="*/ 8676 h 10000"/>
                <a:gd name="connsiteX9" fmla="*/ 5466 w 10000"/>
                <a:gd name="connsiteY9" fmla="*/ 10000 h 10000"/>
                <a:gd name="connsiteX10" fmla="*/ 5466 w 10000"/>
                <a:gd name="connsiteY10" fmla="*/ 10000 h 10000"/>
                <a:gd name="connsiteX11" fmla="*/ 6186 w 10000"/>
                <a:gd name="connsiteY11" fmla="*/ 9069 h 10000"/>
                <a:gd name="connsiteX12" fmla="*/ 7627 w 10000"/>
                <a:gd name="connsiteY12" fmla="*/ 7598 h 10000"/>
                <a:gd name="connsiteX13" fmla="*/ 8644 w 10000"/>
                <a:gd name="connsiteY13" fmla="*/ 5686 h 10000"/>
                <a:gd name="connsiteX14" fmla="*/ 9492 w 10000"/>
                <a:gd name="connsiteY14" fmla="*/ 4755 h 10000"/>
                <a:gd name="connsiteX15" fmla="*/ 9280 w 10000"/>
                <a:gd name="connsiteY15" fmla="*/ 4510 h 10000"/>
                <a:gd name="connsiteX16" fmla="*/ 8686 w 10000"/>
                <a:gd name="connsiteY16" fmla="*/ 3529 h 10000"/>
                <a:gd name="connsiteX17" fmla="*/ 9237 w 10000"/>
                <a:gd name="connsiteY17" fmla="*/ 2696 h 10000"/>
                <a:gd name="connsiteX18" fmla="*/ 9449 w 10000"/>
                <a:gd name="connsiteY18" fmla="*/ 1961 h 10000"/>
                <a:gd name="connsiteX19" fmla="*/ 9703 w 10000"/>
                <a:gd name="connsiteY19" fmla="*/ 833 h 10000"/>
                <a:gd name="connsiteX20" fmla="*/ 10000 w 10000"/>
                <a:gd name="connsiteY20" fmla="*/ 539 h 10000"/>
                <a:gd name="connsiteX21" fmla="*/ 10000 w 10000"/>
                <a:gd name="connsiteY21" fmla="*/ 539 h 10000"/>
                <a:gd name="connsiteX22" fmla="*/ 1525 w 10000"/>
                <a:gd name="connsiteY22" fmla="*/ 0 h 10000"/>
                <a:gd name="connsiteX0" fmla="*/ 1525 w 10000"/>
                <a:gd name="connsiteY0" fmla="*/ 0 h 10000"/>
                <a:gd name="connsiteX1" fmla="*/ 42 w 10000"/>
                <a:gd name="connsiteY1" fmla="*/ 0 h 10000"/>
                <a:gd name="connsiteX2" fmla="*/ 0 w 10000"/>
                <a:gd name="connsiteY2" fmla="*/ 4706 h 10000"/>
                <a:gd name="connsiteX3" fmla="*/ 720 w 10000"/>
                <a:gd name="connsiteY3" fmla="*/ 4706 h 10000"/>
                <a:gd name="connsiteX4" fmla="*/ 678 w 10000"/>
                <a:gd name="connsiteY4" fmla="*/ 7696 h 10000"/>
                <a:gd name="connsiteX5" fmla="*/ 678 w 10000"/>
                <a:gd name="connsiteY5" fmla="*/ 7696 h 10000"/>
                <a:gd name="connsiteX6" fmla="*/ 1017 w 10000"/>
                <a:gd name="connsiteY6" fmla="*/ 7696 h 10000"/>
                <a:gd name="connsiteX7" fmla="*/ 1017 w 10000"/>
                <a:gd name="connsiteY7" fmla="*/ 8529 h 10000"/>
                <a:gd name="connsiteX8" fmla="*/ 5466 w 10000"/>
                <a:gd name="connsiteY8" fmla="*/ 8676 h 10000"/>
                <a:gd name="connsiteX9" fmla="*/ 5466 w 10000"/>
                <a:gd name="connsiteY9" fmla="*/ 10000 h 10000"/>
                <a:gd name="connsiteX10" fmla="*/ 5466 w 10000"/>
                <a:gd name="connsiteY10" fmla="*/ 10000 h 10000"/>
                <a:gd name="connsiteX11" fmla="*/ 6186 w 10000"/>
                <a:gd name="connsiteY11" fmla="*/ 9069 h 10000"/>
                <a:gd name="connsiteX12" fmla="*/ 8260 w 10000"/>
                <a:gd name="connsiteY12" fmla="*/ 7745 h 10000"/>
                <a:gd name="connsiteX13" fmla="*/ 8644 w 10000"/>
                <a:gd name="connsiteY13" fmla="*/ 5686 h 10000"/>
                <a:gd name="connsiteX14" fmla="*/ 9492 w 10000"/>
                <a:gd name="connsiteY14" fmla="*/ 4755 h 10000"/>
                <a:gd name="connsiteX15" fmla="*/ 9280 w 10000"/>
                <a:gd name="connsiteY15" fmla="*/ 4510 h 10000"/>
                <a:gd name="connsiteX16" fmla="*/ 8686 w 10000"/>
                <a:gd name="connsiteY16" fmla="*/ 3529 h 10000"/>
                <a:gd name="connsiteX17" fmla="*/ 9237 w 10000"/>
                <a:gd name="connsiteY17" fmla="*/ 2696 h 10000"/>
                <a:gd name="connsiteX18" fmla="*/ 9449 w 10000"/>
                <a:gd name="connsiteY18" fmla="*/ 1961 h 10000"/>
                <a:gd name="connsiteX19" fmla="*/ 9703 w 10000"/>
                <a:gd name="connsiteY19" fmla="*/ 833 h 10000"/>
                <a:gd name="connsiteX20" fmla="*/ 10000 w 10000"/>
                <a:gd name="connsiteY20" fmla="*/ 539 h 10000"/>
                <a:gd name="connsiteX21" fmla="*/ 10000 w 10000"/>
                <a:gd name="connsiteY21" fmla="*/ 539 h 10000"/>
                <a:gd name="connsiteX22" fmla="*/ 1525 w 10000"/>
                <a:gd name="connsiteY22"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000" h="10000">
                  <a:moveTo>
                    <a:pt x="1525" y="0"/>
                  </a:moveTo>
                  <a:lnTo>
                    <a:pt x="42" y="0"/>
                  </a:lnTo>
                  <a:cubicBezTo>
                    <a:pt x="28" y="1569"/>
                    <a:pt x="14" y="3137"/>
                    <a:pt x="0" y="4706"/>
                  </a:cubicBezTo>
                  <a:lnTo>
                    <a:pt x="720" y="4706"/>
                  </a:lnTo>
                  <a:cubicBezTo>
                    <a:pt x="706" y="5703"/>
                    <a:pt x="692" y="6699"/>
                    <a:pt x="678" y="7696"/>
                  </a:cubicBezTo>
                  <a:lnTo>
                    <a:pt x="678" y="7696"/>
                  </a:lnTo>
                  <a:lnTo>
                    <a:pt x="1017" y="7696"/>
                  </a:lnTo>
                  <a:lnTo>
                    <a:pt x="1017" y="8529"/>
                  </a:lnTo>
                  <a:lnTo>
                    <a:pt x="5466" y="8676"/>
                  </a:lnTo>
                  <a:lnTo>
                    <a:pt x="5466" y="10000"/>
                  </a:lnTo>
                  <a:lnTo>
                    <a:pt x="5466" y="10000"/>
                  </a:lnTo>
                  <a:cubicBezTo>
                    <a:pt x="5720" y="9706"/>
                    <a:pt x="5975" y="9314"/>
                    <a:pt x="6186" y="9069"/>
                  </a:cubicBezTo>
                  <a:cubicBezTo>
                    <a:pt x="6483" y="8627"/>
                    <a:pt x="7850" y="8309"/>
                    <a:pt x="8260" y="7745"/>
                  </a:cubicBezTo>
                  <a:cubicBezTo>
                    <a:pt x="8670" y="7181"/>
                    <a:pt x="8333" y="6160"/>
                    <a:pt x="8644" y="5686"/>
                  </a:cubicBezTo>
                  <a:cubicBezTo>
                    <a:pt x="8686" y="5196"/>
                    <a:pt x="9746" y="5392"/>
                    <a:pt x="9492" y="4755"/>
                  </a:cubicBezTo>
                  <a:cubicBezTo>
                    <a:pt x="9407" y="4755"/>
                    <a:pt x="9280" y="4559"/>
                    <a:pt x="9280" y="4510"/>
                  </a:cubicBezTo>
                  <a:cubicBezTo>
                    <a:pt x="9153" y="4167"/>
                    <a:pt x="8771" y="3873"/>
                    <a:pt x="8686" y="3529"/>
                  </a:cubicBezTo>
                  <a:cubicBezTo>
                    <a:pt x="8644" y="3088"/>
                    <a:pt x="8941" y="2843"/>
                    <a:pt x="9237" y="2696"/>
                  </a:cubicBezTo>
                  <a:cubicBezTo>
                    <a:pt x="9364" y="2353"/>
                    <a:pt x="9492" y="2402"/>
                    <a:pt x="9449" y="1961"/>
                  </a:cubicBezTo>
                  <a:cubicBezTo>
                    <a:pt x="9407" y="1520"/>
                    <a:pt x="9195" y="1029"/>
                    <a:pt x="9703" y="833"/>
                  </a:cubicBezTo>
                  <a:cubicBezTo>
                    <a:pt x="9873" y="735"/>
                    <a:pt x="9958" y="686"/>
                    <a:pt x="10000" y="539"/>
                  </a:cubicBezTo>
                  <a:lnTo>
                    <a:pt x="10000" y="539"/>
                  </a:lnTo>
                  <a:lnTo>
                    <a:pt x="1525" y="0"/>
                  </a:lnTo>
                  <a:close/>
                </a:path>
              </a:pathLst>
            </a:custGeom>
            <a:solidFill>
              <a:schemeClr val="accent2"/>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87" name="BELMONT">
              <a:extLst>
                <a:ext uri="{FF2B5EF4-FFF2-40B4-BE49-F238E27FC236}">
                  <a16:creationId xmlns:a16="http://schemas.microsoft.com/office/drawing/2014/main" id="{FE5C21E5-D162-4FBA-AE54-151F5E2DE537}"/>
                </a:ext>
              </a:extLst>
            </p:cNvPr>
            <p:cNvSpPr>
              <a:spLocks/>
            </p:cNvSpPr>
            <p:nvPr/>
          </p:nvSpPr>
          <p:spPr bwMode="auto">
            <a:xfrm>
              <a:off x="6183313" y="3473450"/>
              <a:ext cx="604838" cy="466725"/>
            </a:xfrm>
            <a:custGeom>
              <a:avLst/>
              <a:gdLst>
                <a:gd name="T0" fmla="*/ 6 w 249"/>
                <a:gd name="T1" fmla="*/ 0 h 192"/>
                <a:gd name="T2" fmla="*/ 164 w 249"/>
                <a:gd name="T3" fmla="*/ 6 h 192"/>
                <a:gd name="T4" fmla="*/ 164 w 249"/>
                <a:gd name="T5" fmla="*/ 6 h 192"/>
                <a:gd name="T6" fmla="*/ 215 w 249"/>
                <a:gd name="T7" fmla="*/ 9 h 192"/>
                <a:gd name="T8" fmla="*/ 217 w 249"/>
                <a:gd name="T9" fmla="*/ 7 h 192"/>
                <a:gd name="T10" fmla="*/ 249 w 249"/>
                <a:gd name="T11" fmla="*/ 7 h 192"/>
                <a:gd name="T12" fmla="*/ 249 w 249"/>
                <a:gd name="T13" fmla="*/ 7 h 192"/>
                <a:gd name="T14" fmla="*/ 243 w 249"/>
                <a:gd name="T15" fmla="*/ 18 h 192"/>
                <a:gd name="T16" fmla="*/ 241 w 249"/>
                <a:gd name="T17" fmla="*/ 49 h 192"/>
                <a:gd name="T18" fmla="*/ 229 w 249"/>
                <a:gd name="T19" fmla="*/ 64 h 192"/>
                <a:gd name="T20" fmla="*/ 231 w 249"/>
                <a:gd name="T21" fmla="*/ 82 h 192"/>
                <a:gd name="T22" fmla="*/ 229 w 249"/>
                <a:gd name="T23" fmla="*/ 93 h 192"/>
                <a:gd name="T24" fmla="*/ 224 w 249"/>
                <a:gd name="T25" fmla="*/ 131 h 192"/>
                <a:gd name="T26" fmla="*/ 215 w 249"/>
                <a:gd name="T27" fmla="*/ 138 h 192"/>
                <a:gd name="T28" fmla="*/ 218 w 249"/>
                <a:gd name="T29" fmla="*/ 156 h 192"/>
                <a:gd name="T30" fmla="*/ 214 w 249"/>
                <a:gd name="T31" fmla="*/ 165 h 192"/>
                <a:gd name="T32" fmla="*/ 203 w 249"/>
                <a:gd name="T33" fmla="*/ 159 h 192"/>
                <a:gd name="T34" fmla="*/ 201 w 249"/>
                <a:gd name="T35" fmla="*/ 180 h 192"/>
                <a:gd name="T36" fmla="*/ 200 w 249"/>
                <a:gd name="T37" fmla="*/ 192 h 192"/>
                <a:gd name="T38" fmla="*/ 200 w 249"/>
                <a:gd name="T39" fmla="*/ 192 h 192"/>
                <a:gd name="T40" fmla="*/ 0 w 249"/>
                <a:gd name="T41" fmla="*/ 181 h 192"/>
                <a:gd name="T42" fmla="*/ 0 w 249"/>
                <a:gd name="T43" fmla="*/ 181 h 192"/>
                <a:gd name="T44" fmla="*/ 2 w 249"/>
                <a:gd name="T45" fmla="*/ 130 h 192"/>
                <a:gd name="T46" fmla="*/ 2 w 249"/>
                <a:gd name="T47" fmla="*/ 130 h 192"/>
                <a:gd name="T48" fmla="*/ 6 w 249"/>
                <a:gd name="T49" fmla="*/ 0 h 192"/>
                <a:gd name="connsiteX0" fmla="*/ 241 w 10000"/>
                <a:gd name="connsiteY0" fmla="*/ 0 h 10000"/>
                <a:gd name="connsiteX1" fmla="*/ 6586 w 10000"/>
                <a:gd name="connsiteY1" fmla="*/ 313 h 10000"/>
                <a:gd name="connsiteX2" fmla="*/ 6586 w 10000"/>
                <a:gd name="connsiteY2" fmla="*/ 313 h 10000"/>
                <a:gd name="connsiteX3" fmla="*/ 8635 w 10000"/>
                <a:gd name="connsiteY3" fmla="*/ 469 h 10000"/>
                <a:gd name="connsiteX4" fmla="*/ 8715 w 10000"/>
                <a:gd name="connsiteY4" fmla="*/ 365 h 10000"/>
                <a:gd name="connsiteX5" fmla="*/ 10000 w 10000"/>
                <a:gd name="connsiteY5" fmla="*/ 365 h 10000"/>
                <a:gd name="connsiteX6" fmla="*/ 10000 w 10000"/>
                <a:gd name="connsiteY6" fmla="*/ 365 h 10000"/>
                <a:gd name="connsiteX7" fmla="*/ 9759 w 10000"/>
                <a:gd name="connsiteY7" fmla="*/ 938 h 10000"/>
                <a:gd name="connsiteX8" fmla="*/ 9679 w 10000"/>
                <a:gd name="connsiteY8" fmla="*/ 2552 h 10000"/>
                <a:gd name="connsiteX9" fmla="*/ 9197 w 10000"/>
                <a:gd name="connsiteY9" fmla="*/ 3333 h 10000"/>
                <a:gd name="connsiteX10" fmla="*/ 9277 w 10000"/>
                <a:gd name="connsiteY10" fmla="*/ 4271 h 10000"/>
                <a:gd name="connsiteX11" fmla="*/ 9197 w 10000"/>
                <a:gd name="connsiteY11" fmla="*/ 4844 h 10000"/>
                <a:gd name="connsiteX12" fmla="*/ 8996 w 10000"/>
                <a:gd name="connsiteY12" fmla="*/ 6823 h 10000"/>
                <a:gd name="connsiteX13" fmla="*/ 8755 w 10000"/>
                <a:gd name="connsiteY13" fmla="*/ 8125 h 10000"/>
                <a:gd name="connsiteX14" fmla="*/ 8594 w 10000"/>
                <a:gd name="connsiteY14" fmla="*/ 8594 h 10000"/>
                <a:gd name="connsiteX15" fmla="*/ 8153 w 10000"/>
                <a:gd name="connsiteY15" fmla="*/ 8281 h 10000"/>
                <a:gd name="connsiteX16" fmla="*/ 8072 w 10000"/>
                <a:gd name="connsiteY16" fmla="*/ 9375 h 10000"/>
                <a:gd name="connsiteX17" fmla="*/ 8032 w 10000"/>
                <a:gd name="connsiteY17" fmla="*/ 10000 h 10000"/>
                <a:gd name="connsiteX18" fmla="*/ 8032 w 10000"/>
                <a:gd name="connsiteY18" fmla="*/ 10000 h 10000"/>
                <a:gd name="connsiteX19" fmla="*/ 0 w 10000"/>
                <a:gd name="connsiteY19" fmla="*/ 9427 h 10000"/>
                <a:gd name="connsiteX20" fmla="*/ 0 w 10000"/>
                <a:gd name="connsiteY20" fmla="*/ 9427 h 10000"/>
                <a:gd name="connsiteX21" fmla="*/ 80 w 10000"/>
                <a:gd name="connsiteY21" fmla="*/ 6771 h 10000"/>
                <a:gd name="connsiteX22" fmla="*/ 80 w 10000"/>
                <a:gd name="connsiteY22" fmla="*/ 6771 h 10000"/>
                <a:gd name="connsiteX23" fmla="*/ 241 w 10000"/>
                <a:gd name="connsiteY23" fmla="*/ 0 h 10000"/>
                <a:gd name="connsiteX0" fmla="*/ 241 w 10000"/>
                <a:gd name="connsiteY0" fmla="*/ 0 h 10000"/>
                <a:gd name="connsiteX1" fmla="*/ 6586 w 10000"/>
                <a:gd name="connsiteY1" fmla="*/ 313 h 10000"/>
                <a:gd name="connsiteX2" fmla="*/ 6586 w 10000"/>
                <a:gd name="connsiteY2" fmla="*/ 313 h 10000"/>
                <a:gd name="connsiteX3" fmla="*/ 8635 w 10000"/>
                <a:gd name="connsiteY3" fmla="*/ 469 h 10000"/>
                <a:gd name="connsiteX4" fmla="*/ 8715 w 10000"/>
                <a:gd name="connsiteY4" fmla="*/ 365 h 10000"/>
                <a:gd name="connsiteX5" fmla="*/ 10000 w 10000"/>
                <a:gd name="connsiteY5" fmla="*/ 365 h 10000"/>
                <a:gd name="connsiteX6" fmla="*/ 10000 w 10000"/>
                <a:gd name="connsiteY6" fmla="*/ 365 h 10000"/>
                <a:gd name="connsiteX7" fmla="*/ 9759 w 10000"/>
                <a:gd name="connsiteY7" fmla="*/ 938 h 10000"/>
                <a:gd name="connsiteX8" fmla="*/ 9679 w 10000"/>
                <a:gd name="connsiteY8" fmla="*/ 2552 h 10000"/>
                <a:gd name="connsiteX9" fmla="*/ 9197 w 10000"/>
                <a:gd name="connsiteY9" fmla="*/ 3333 h 10000"/>
                <a:gd name="connsiteX10" fmla="*/ 9277 w 10000"/>
                <a:gd name="connsiteY10" fmla="*/ 4271 h 10000"/>
                <a:gd name="connsiteX11" fmla="*/ 9197 w 10000"/>
                <a:gd name="connsiteY11" fmla="*/ 4844 h 10000"/>
                <a:gd name="connsiteX12" fmla="*/ 8755 w 10000"/>
                <a:gd name="connsiteY12" fmla="*/ 8125 h 10000"/>
                <a:gd name="connsiteX13" fmla="*/ 8594 w 10000"/>
                <a:gd name="connsiteY13" fmla="*/ 8594 h 10000"/>
                <a:gd name="connsiteX14" fmla="*/ 8153 w 10000"/>
                <a:gd name="connsiteY14" fmla="*/ 8281 h 10000"/>
                <a:gd name="connsiteX15" fmla="*/ 8072 w 10000"/>
                <a:gd name="connsiteY15" fmla="*/ 9375 h 10000"/>
                <a:gd name="connsiteX16" fmla="*/ 8032 w 10000"/>
                <a:gd name="connsiteY16" fmla="*/ 10000 h 10000"/>
                <a:gd name="connsiteX17" fmla="*/ 8032 w 10000"/>
                <a:gd name="connsiteY17" fmla="*/ 10000 h 10000"/>
                <a:gd name="connsiteX18" fmla="*/ 0 w 10000"/>
                <a:gd name="connsiteY18" fmla="*/ 9427 h 10000"/>
                <a:gd name="connsiteX19" fmla="*/ 0 w 10000"/>
                <a:gd name="connsiteY19" fmla="*/ 9427 h 10000"/>
                <a:gd name="connsiteX20" fmla="*/ 80 w 10000"/>
                <a:gd name="connsiteY20" fmla="*/ 6771 h 10000"/>
                <a:gd name="connsiteX21" fmla="*/ 80 w 10000"/>
                <a:gd name="connsiteY21" fmla="*/ 6771 h 10000"/>
                <a:gd name="connsiteX22" fmla="*/ 241 w 10000"/>
                <a:gd name="connsiteY22" fmla="*/ 0 h 10000"/>
                <a:gd name="connsiteX0" fmla="*/ 241 w 10000"/>
                <a:gd name="connsiteY0" fmla="*/ 0 h 10000"/>
                <a:gd name="connsiteX1" fmla="*/ 6586 w 10000"/>
                <a:gd name="connsiteY1" fmla="*/ 313 h 10000"/>
                <a:gd name="connsiteX2" fmla="*/ 6586 w 10000"/>
                <a:gd name="connsiteY2" fmla="*/ 313 h 10000"/>
                <a:gd name="connsiteX3" fmla="*/ 8635 w 10000"/>
                <a:gd name="connsiteY3" fmla="*/ 469 h 10000"/>
                <a:gd name="connsiteX4" fmla="*/ 8715 w 10000"/>
                <a:gd name="connsiteY4" fmla="*/ 365 h 10000"/>
                <a:gd name="connsiteX5" fmla="*/ 10000 w 10000"/>
                <a:gd name="connsiteY5" fmla="*/ 365 h 10000"/>
                <a:gd name="connsiteX6" fmla="*/ 10000 w 10000"/>
                <a:gd name="connsiteY6" fmla="*/ 365 h 10000"/>
                <a:gd name="connsiteX7" fmla="*/ 9759 w 10000"/>
                <a:gd name="connsiteY7" fmla="*/ 938 h 10000"/>
                <a:gd name="connsiteX8" fmla="*/ 9679 w 10000"/>
                <a:gd name="connsiteY8" fmla="*/ 2552 h 10000"/>
                <a:gd name="connsiteX9" fmla="*/ 9197 w 10000"/>
                <a:gd name="connsiteY9" fmla="*/ 3333 h 10000"/>
                <a:gd name="connsiteX10" fmla="*/ 9277 w 10000"/>
                <a:gd name="connsiteY10" fmla="*/ 4271 h 10000"/>
                <a:gd name="connsiteX11" fmla="*/ 9437 w 10000"/>
                <a:gd name="connsiteY11" fmla="*/ 6088 h 10000"/>
                <a:gd name="connsiteX12" fmla="*/ 8755 w 10000"/>
                <a:gd name="connsiteY12" fmla="*/ 8125 h 10000"/>
                <a:gd name="connsiteX13" fmla="*/ 8594 w 10000"/>
                <a:gd name="connsiteY13" fmla="*/ 8594 h 10000"/>
                <a:gd name="connsiteX14" fmla="*/ 8153 w 10000"/>
                <a:gd name="connsiteY14" fmla="*/ 8281 h 10000"/>
                <a:gd name="connsiteX15" fmla="*/ 8072 w 10000"/>
                <a:gd name="connsiteY15" fmla="*/ 9375 h 10000"/>
                <a:gd name="connsiteX16" fmla="*/ 8032 w 10000"/>
                <a:gd name="connsiteY16" fmla="*/ 10000 h 10000"/>
                <a:gd name="connsiteX17" fmla="*/ 8032 w 10000"/>
                <a:gd name="connsiteY17" fmla="*/ 10000 h 10000"/>
                <a:gd name="connsiteX18" fmla="*/ 0 w 10000"/>
                <a:gd name="connsiteY18" fmla="*/ 9427 h 10000"/>
                <a:gd name="connsiteX19" fmla="*/ 0 w 10000"/>
                <a:gd name="connsiteY19" fmla="*/ 9427 h 10000"/>
                <a:gd name="connsiteX20" fmla="*/ 80 w 10000"/>
                <a:gd name="connsiteY20" fmla="*/ 6771 h 10000"/>
                <a:gd name="connsiteX21" fmla="*/ 80 w 10000"/>
                <a:gd name="connsiteY21" fmla="*/ 6771 h 10000"/>
                <a:gd name="connsiteX22" fmla="*/ 241 w 10000"/>
                <a:gd name="connsiteY22"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000" h="10000">
                  <a:moveTo>
                    <a:pt x="241" y="0"/>
                  </a:moveTo>
                  <a:lnTo>
                    <a:pt x="6586" y="313"/>
                  </a:lnTo>
                  <a:lnTo>
                    <a:pt x="6586" y="313"/>
                  </a:lnTo>
                  <a:lnTo>
                    <a:pt x="8635" y="469"/>
                  </a:lnTo>
                  <a:lnTo>
                    <a:pt x="8715" y="365"/>
                  </a:lnTo>
                  <a:lnTo>
                    <a:pt x="10000" y="365"/>
                  </a:lnTo>
                  <a:lnTo>
                    <a:pt x="10000" y="365"/>
                  </a:lnTo>
                  <a:cubicBezTo>
                    <a:pt x="9880" y="625"/>
                    <a:pt x="9759" y="833"/>
                    <a:pt x="9759" y="938"/>
                  </a:cubicBezTo>
                  <a:cubicBezTo>
                    <a:pt x="9558" y="1250"/>
                    <a:pt x="9679" y="2135"/>
                    <a:pt x="9679" y="2552"/>
                  </a:cubicBezTo>
                  <a:cubicBezTo>
                    <a:pt x="9679" y="2969"/>
                    <a:pt x="9197" y="3021"/>
                    <a:pt x="9197" y="3333"/>
                  </a:cubicBezTo>
                  <a:cubicBezTo>
                    <a:pt x="9197" y="3646"/>
                    <a:pt x="9237" y="3812"/>
                    <a:pt x="9277" y="4271"/>
                  </a:cubicBezTo>
                  <a:cubicBezTo>
                    <a:pt x="9317" y="4730"/>
                    <a:pt x="9477" y="5879"/>
                    <a:pt x="9437" y="6088"/>
                  </a:cubicBezTo>
                  <a:cubicBezTo>
                    <a:pt x="9350" y="6730"/>
                    <a:pt x="8856" y="7500"/>
                    <a:pt x="8755" y="8125"/>
                  </a:cubicBezTo>
                  <a:cubicBezTo>
                    <a:pt x="8996" y="8229"/>
                    <a:pt x="8876" y="8646"/>
                    <a:pt x="8594" y="8594"/>
                  </a:cubicBezTo>
                  <a:cubicBezTo>
                    <a:pt x="8434" y="8490"/>
                    <a:pt x="8313" y="8333"/>
                    <a:pt x="8153" y="8281"/>
                  </a:cubicBezTo>
                  <a:cubicBezTo>
                    <a:pt x="7671" y="8229"/>
                    <a:pt x="7871" y="9167"/>
                    <a:pt x="8072" y="9375"/>
                  </a:cubicBezTo>
                  <a:cubicBezTo>
                    <a:pt x="8112" y="9635"/>
                    <a:pt x="8112" y="9844"/>
                    <a:pt x="8032" y="10000"/>
                  </a:cubicBezTo>
                  <a:lnTo>
                    <a:pt x="8032" y="10000"/>
                  </a:lnTo>
                  <a:lnTo>
                    <a:pt x="0" y="9427"/>
                  </a:lnTo>
                  <a:lnTo>
                    <a:pt x="0" y="9427"/>
                  </a:lnTo>
                  <a:cubicBezTo>
                    <a:pt x="27" y="8542"/>
                    <a:pt x="53" y="7656"/>
                    <a:pt x="80" y="6771"/>
                  </a:cubicBezTo>
                  <a:lnTo>
                    <a:pt x="80" y="6771"/>
                  </a:lnTo>
                  <a:cubicBezTo>
                    <a:pt x="134" y="4514"/>
                    <a:pt x="187" y="2257"/>
                    <a:pt x="241" y="0"/>
                  </a:cubicBezTo>
                  <a:close/>
                </a:path>
              </a:pathLst>
            </a:custGeom>
            <a:solidFill>
              <a:schemeClr val="accent2"/>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88" name="GUERNSEY">
              <a:extLst>
                <a:ext uri="{FF2B5EF4-FFF2-40B4-BE49-F238E27FC236}">
                  <a16:creationId xmlns:a16="http://schemas.microsoft.com/office/drawing/2014/main" id="{AFA6B828-6354-4674-A0E3-762BCC27052D}"/>
                </a:ext>
              </a:extLst>
            </p:cNvPr>
            <p:cNvSpPr>
              <a:spLocks/>
            </p:cNvSpPr>
            <p:nvPr/>
          </p:nvSpPr>
          <p:spPr bwMode="auto">
            <a:xfrm>
              <a:off x="5645150" y="3398838"/>
              <a:ext cx="554038" cy="554038"/>
            </a:xfrm>
            <a:custGeom>
              <a:avLst/>
              <a:gdLst>
                <a:gd name="T0" fmla="*/ 3 w 349"/>
                <a:gd name="T1" fmla="*/ 63 h 349"/>
                <a:gd name="T2" fmla="*/ 0 w 349"/>
                <a:gd name="T3" fmla="*/ 264 h 349"/>
                <a:gd name="T4" fmla="*/ 23 w 349"/>
                <a:gd name="T5" fmla="*/ 264 h 349"/>
                <a:gd name="T6" fmla="*/ 23 w 349"/>
                <a:gd name="T7" fmla="*/ 349 h 349"/>
                <a:gd name="T8" fmla="*/ 23 w 349"/>
                <a:gd name="T9" fmla="*/ 349 h 349"/>
                <a:gd name="T10" fmla="*/ 99 w 349"/>
                <a:gd name="T11" fmla="*/ 349 h 349"/>
                <a:gd name="T12" fmla="*/ 99 w 349"/>
                <a:gd name="T13" fmla="*/ 300 h 349"/>
                <a:gd name="T14" fmla="*/ 180 w 349"/>
                <a:gd name="T15" fmla="*/ 300 h 349"/>
                <a:gd name="T16" fmla="*/ 180 w 349"/>
                <a:gd name="T17" fmla="*/ 272 h 349"/>
                <a:gd name="T18" fmla="*/ 235 w 349"/>
                <a:gd name="T19" fmla="*/ 272 h 349"/>
                <a:gd name="T20" fmla="*/ 235 w 349"/>
                <a:gd name="T21" fmla="*/ 249 h 349"/>
                <a:gd name="T22" fmla="*/ 342 w 349"/>
                <a:gd name="T23" fmla="*/ 246 h 349"/>
                <a:gd name="T24" fmla="*/ 342 w 349"/>
                <a:gd name="T25" fmla="*/ 246 h 349"/>
                <a:gd name="T26" fmla="*/ 349 w 349"/>
                <a:gd name="T27" fmla="*/ 47 h 349"/>
                <a:gd name="T28" fmla="*/ 349 w 349"/>
                <a:gd name="T29" fmla="*/ 47 h 349"/>
                <a:gd name="T30" fmla="*/ 268 w 349"/>
                <a:gd name="T31" fmla="*/ 46 h 349"/>
                <a:gd name="T32" fmla="*/ 268 w 349"/>
                <a:gd name="T33" fmla="*/ 6 h 349"/>
                <a:gd name="T34" fmla="*/ 268 w 349"/>
                <a:gd name="T35" fmla="*/ 6 h 349"/>
                <a:gd name="T36" fmla="*/ 72 w 349"/>
                <a:gd name="T37" fmla="*/ 0 h 349"/>
                <a:gd name="T38" fmla="*/ 72 w 349"/>
                <a:gd name="T39" fmla="*/ 0 h 349"/>
                <a:gd name="T40" fmla="*/ 40 w 349"/>
                <a:gd name="T41" fmla="*/ 0 h 349"/>
                <a:gd name="T42" fmla="*/ 38 w 349"/>
                <a:gd name="T43" fmla="*/ 64 h 349"/>
                <a:gd name="T44" fmla="*/ 3 w 349"/>
                <a:gd name="T45" fmla="*/ 63 h 349"/>
                <a:gd name="T46" fmla="*/ 3 w 349"/>
                <a:gd name="T47" fmla="*/ 63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9" h="349">
                  <a:moveTo>
                    <a:pt x="3" y="63"/>
                  </a:moveTo>
                  <a:lnTo>
                    <a:pt x="0" y="264"/>
                  </a:lnTo>
                  <a:lnTo>
                    <a:pt x="23" y="264"/>
                  </a:lnTo>
                  <a:lnTo>
                    <a:pt x="23" y="349"/>
                  </a:lnTo>
                  <a:lnTo>
                    <a:pt x="23" y="349"/>
                  </a:lnTo>
                  <a:lnTo>
                    <a:pt x="99" y="349"/>
                  </a:lnTo>
                  <a:lnTo>
                    <a:pt x="99" y="300"/>
                  </a:lnTo>
                  <a:lnTo>
                    <a:pt x="180" y="300"/>
                  </a:lnTo>
                  <a:lnTo>
                    <a:pt x="180" y="272"/>
                  </a:lnTo>
                  <a:lnTo>
                    <a:pt x="235" y="272"/>
                  </a:lnTo>
                  <a:lnTo>
                    <a:pt x="235" y="249"/>
                  </a:lnTo>
                  <a:lnTo>
                    <a:pt x="342" y="246"/>
                  </a:lnTo>
                  <a:lnTo>
                    <a:pt x="342" y="246"/>
                  </a:lnTo>
                  <a:lnTo>
                    <a:pt x="349" y="47"/>
                  </a:lnTo>
                  <a:lnTo>
                    <a:pt x="349" y="47"/>
                  </a:lnTo>
                  <a:lnTo>
                    <a:pt x="268" y="46"/>
                  </a:lnTo>
                  <a:lnTo>
                    <a:pt x="268" y="6"/>
                  </a:lnTo>
                  <a:lnTo>
                    <a:pt x="268" y="6"/>
                  </a:lnTo>
                  <a:lnTo>
                    <a:pt x="72" y="0"/>
                  </a:lnTo>
                  <a:lnTo>
                    <a:pt x="72" y="0"/>
                  </a:lnTo>
                  <a:lnTo>
                    <a:pt x="40" y="0"/>
                  </a:lnTo>
                  <a:lnTo>
                    <a:pt x="38" y="64"/>
                  </a:lnTo>
                  <a:lnTo>
                    <a:pt x="3" y="63"/>
                  </a:lnTo>
                  <a:lnTo>
                    <a:pt x="3" y="63"/>
                  </a:lnTo>
                  <a:close/>
                </a:path>
              </a:pathLst>
            </a:custGeom>
            <a:solidFill>
              <a:schemeClr val="accent2"/>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89" name="MUSKINGUM">
              <a:extLst>
                <a:ext uri="{FF2B5EF4-FFF2-40B4-BE49-F238E27FC236}">
                  <a16:creationId xmlns:a16="http://schemas.microsoft.com/office/drawing/2014/main" id="{13F15059-8CE6-4334-A078-D8FF5E830140}"/>
                </a:ext>
              </a:extLst>
            </p:cNvPr>
            <p:cNvSpPr>
              <a:spLocks/>
            </p:cNvSpPr>
            <p:nvPr/>
          </p:nvSpPr>
          <p:spPr bwMode="auto">
            <a:xfrm>
              <a:off x="5080000" y="3478213"/>
              <a:ext cx="601663" cy="598488"/>
            </a:xfrm>
            <a:custGeom>
              <a:avLst/>
              <a:gdLst>
                <a:gd name="T0" fmla="*/ 111 w 379"/>
                <a:gd name="T1" fmla="*/ 363 h 377"/>
                <a:gd name="T2" fmla="*/ 374 w 379"/>
                <a:gd name="T3" fmla="*/ 377 h 377"/>
                <a:gd name="T4" fmla="*/ 374 w 379"/>
                <a:gd name="T5" fmla="*/ 377 h 377"/>
                <a:gd name="T6" fmla="*/ 379 w 379"/>
                <a:gd name="T7" fmla="*/ 299 h 377"/>
                <a:gd name="T8" fmla="*/ 379 w 379"/>
                <a:gd name="T9" fmla="*/ 299 h 377"/>
                <a:gd name="T10" fmla="*/ 379 w 379"/>
                <a:gd name="T11" fmla="*/ 214 h 377"/>
                <a:gd name="T12" fmla="*/ 356 w 379"/>
                <a:gd name="T13" fmla="*/ 214 h 377"/>
                <a:gd name="T14" fmla="*/ 359 w 379"/>
                <a:gd name="T15" fmla="*/ 13 h 377"/>
                <a:gd name="T16" fmla="*/ 359 w 379"/>
                <a:gd name="T17" fmla="*/ 13 h 377"/>
                <a:gd name="T18" fmla="*/ 33 w 379"/>
                <a:gd name="T19" fmla="*/ 0 h 377"/>
                <a:gd name="T20" fmla="*/ 33 w 379"/>
                <a:gd name="T21" fmla="*/ 0 h 377"/>
                <a:gd name="T22" fmla="*/ 24 w 379"/>
                <a:gd name="T23" fmla="*/ 196 h 377"/>
                <a:gd name="T24" fmla="*/ 1 w 379"/>
                <a:gd name="T25" fmla="*/ 196 h 377"/>
                <a:gd name="T26" fmla="*/ 0 w 379"/>
                <a:gd name="T27" fmla="*/ 231 h 377"/>
                <a:gd name="T28" fmla="*/ 0 w 379"/>
                <a:gd name="T29" fmla="*/ 231 h 377"/>
                <a:gd name="T30" fmla="*/ 50 w 379"/>
                <a:gd name="T31" fmla="*/ 236 h 377"/>
                <a:gd name="T32" fmla="*/ 45 w 379"/>
                <a:gd name="T33" fmla="*/ 318 h 377"/>
                <a:gd name="T34" fmla="*/ 113 w 379"/>
                <a:gd name="T35" fmla="*/ 320 h 377"/>
                <a:gd name="T36" fmla="*/ 111 w 379"/>
                <a:gd name="T37" fmla="*/ 363 h 377"/>
                <a:gd name="T38" fmla="*/ 111 w 379"/>
                <a:gd name="T39" fmla="*/ 363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9" h="377">
                  <a:moveTo>
                    <a:pt x="111" y="363"/>
                  </a:moveTo>
                  <a:lnTo>
                    <a:pt x="374" y="377"/>
                  </a:lnTo>
                  <a:lnTo>
                    <a:pt x="374" y="377"/>
                  </a:lnTo>
                  <a:lnTo>
                    <a:pt x="379" y="299"/>
                  </a:lnTo>
                  <a:lnTo>
                    <a:pt x="379" y="299"/>
                  </a:lnTo>
                  <a:lnTo>
                    <a:pt x="379" y="214"/>
                  </a:lnTo>
                  <a:lnTo>
                    <a:pt x="356" y="214"/>
                  </a:lnTo>
                  <a:lnTo>
                    <a:pt x="359" y="13"/>
                  </a:lnTo>
                  <a:lnTo>
                    <a:pt x="359" y="13"/>
                  </a:lnTo>
                  <a:lnTo>
                    <a:pt x="33" y="0"/>
                  </a:lnTo>
                  <a:lnTo>
                    <a:pt x="33" y="0"/>
                  </a:lnTo>
                  <a:lnTo>
                    <a:pt x="24" y="196"/>
                  </a:lnTo>
                  <a:lnTo>
                    <a:pt x="1" y="196"/>
                  </a:lnTo>
                  <a:lnTo>
                    <a:pt x="0" y="231"/>
                  </a:lnTo>
                  <a:lnTo>
                    <a:pt x="0" y="231"/>
                  </a:lnTo>
                  <a:lnTo>
                    <a:pt x="50" y="236"/>
                  </a:lnTo>
                  <a:lnTo>
                    <a:pt x="45" y="318"/>
                  </a:lnTo>
                  <a:lnTo>
                    <a:pt x="113" y="320"/>
                  </a:lnTo>
                  <a:lnTo>
                    <a:pt x="111" y="363"/>
                  </a:lnTo>
                  <a:lnTo>
                    <a:pt x="111" y="363"/>
                  </a:lnTo>
                  <a:close/>
                </a:path>
              </a:pathLst>
            </a:custGeom>
            <a:solidFill>
              <a:srgbClr val="CCCCCC"/>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90" name="PERRY">
              <a:extLst>
                <a:ext uri="{FF2B5EF4-FFF2-40B4-BE49-F238E27FC236}">
                  <a16:creationId xmlns:a16="http://schemas.microsoft.com/office/drawing/2014/main" id="{7FC092FF-F3C1-4E7D-BF91-3DCB351A1407}"/>
                </a:ext>
              </a:extLst>
            </p:cNvPr>
            <p:cNvSpPr>
              <a:spLocks/>
            </p:cNvSpPr>
            <p:nvPr/>
          </p:nvSpPr>
          <p:spPr bwMode="auto">
            <a:xfrm>
              <a:off x="4814888" y="3829050"/>
              <a:ext cx="495300" cy="547688"/>
            </a:xfrm>
            <a:custGeom>
              <a:avLst/>
              <a:gdLst>
                <a:gd name="T0" fmla="*/ 6 w 312"/>
                <a:gd name="T1" fmla="*/ 0 h 345"/>
                <a:gd name="T2" fmla="*/ 38 w 312"/>
                <a:gd name="T3" fmla="*/ 0 h 345"/>
                <a:gd name="T4" fmla="*/ 167 w 312"/>
                <a:gd name="T5" fmla="*/ 10 h 345"/>
                <a:gd name="T6" fmla="*/ 167 w 312"/>
                <a:gd name="T7" fmla="*/ 10 h 345"/>
                <a:gd name="T8" fmla="*/ 217 w 312"/>
                <a:gd name="T9" fmla="*/ 15 h 345"/>
                <a:gd name="T10" fmla="*/ 212 w 312"/>
                <a:gd name="T11" fmla="*/ 97 h 345"/>
                <a:gd name="T12" fmla="*/ 280 w 312"/>
                <a:gd name="T13" fmla="*/ 99 h 345"/>
                <a:gd name="T14" fmla="*/ 278 w 312"/>
                <a:gd name="T15" fmla="*/ 142 h 345"/>
                <a:gd name="T16" fmla="*/ 278 w 312"/>
                <a:gd name="T17" fmla="*/ 142 h 345"/>
                <a:gd name="T18" fmla="*/ 277 w 312"/>
                <a:gd name="T19" fmla="*/ 182 h 345"/>
                <a:gd name="T20" fmla="*/ 312 w 312"/>
                <a:gd name="T21" fmla="*/ 183 h 345"/>
                <a:gd name="T22" fmla="*/ 301 w 312"/>
                <a:gd name="T23" fmla="*/ 345 h 345"/>
                <a:gd name="T24" fmla="*/ 297 w 312"/>
                <a:gd name="T25" fmla="*/ 344 h 345"/>
                <a:gd name="T26" fmla="*/ 297 w 312"/>
                <a:gd name="T27" fmla="*/ 344 h 345"/>
                <a:gd name="T28" fmla="*/ 219 w 312"/>
                <a:gd name="T29" fmla="*/ 339 h 345"/>
                <a:gd name="T30" fmla="*/ 219 w 312"/>
                <a:gd name="T31" fmla="*/ 339 h 345"/>
                <a:gd name="T32" fmla="*/ 148 w 312"/>
                <a:gd name="T33" fmla="*/ 336 h 345"/>
                <a:gd name="T34" fmla="*/ 148 w 312"/>
                <a:gd name="T35" fmla="*/ 307 h 345"/>
                <a:gd name="T36" fmla="*/ 66 w 312"/>
                <a:gd name="T37" fmla="*/ 302 h 345"/>
                <a:gd name="T38" fmla="*/ 69 w 312"/>
                <a:gd name="T39" fmla="*/ 249 h 345"/>
                <a:gd name="T40" fmla="*/ 69 w 312"/>
                <a:gd name="T41" fmla="*/ 249 h 345"/>
                <a:gd name="T42" fmla="*/ 75 w 312"/>
                <a:gd name="T43" fmla="*/ 168 h 345"/>
                <a:gd name="T44" fmla="*/ 47 w 312"/>
                <a:gd name="T45" fmla="*/ 166 h 345"/>
                <a:gd name="T46" fmla="*/ 52 w 312"/>
                <a:gd name="T47" fmla="*/ 84 h 345"/>
                <a:gd name="T48" fmla="*/ 0 w 312"/>
                <a:gd name="T49" fmla="*/ 81 h 345"/>
                <a:gd name="T50" fmla="*/ 6 w 312"/>
                <a:gd name="T51" fmla="*/ 0 h 345"/>
                <a:gd name="T52" fmla="*/ 6 w 312"/>
                <a:gd name="T53" fmla="*/ 0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12" h="345">
                  <a:moveTo>
                    <a:pt x="6" y="0"/>
                  </a:moveTo>
                  <a:lnTo>
                    <a:pt x="38" y="0"/>
                  </a:lnTo>
                  <a:lnTo>
                    <a:pt x="167" y="10"/>
                  </a:lnTo>
                  <a:lnTo>
                    <a:pt x="167" y="10"/>
                  </a:lnTo>
                  <a:lnTo>
                    <a:pt x="217" y="15"/>
                  </a:lnTo>
                  <a:lnTo>
                    <a:pt x="212" y="97"/>
                  </a:lnTo>
                  <a:lnTo>
                    <a:pt x="280" y="99"/>
                  </a:lnTo>
                  <a:lnTo>
                    <a:pt x="278" y="142"/>
                  </a:lnTo>
                  <a:lnTo>
                    <a:pt x="278" y="142"/>
                  </a:lnTo>
                  <a:lnTo>
                    <a:pt x="277" y="182"/>
                  </a:lnTo>
                  <a:lnTo>
                    <a:pt x="312" y="183"/>
                  </a:lnTo>
                  <a:lnTo>
                    <a:pt x="301" y="345"/>
                  </a:lnTo>
                  <a:lnTo>
                    <a:pt x="297" y="344"/>
                  </a:lnTo>
                  <a:lnTo>
                    <a:pt x="297" y="344"/>
                  </a:lnTo>
                  <a:lnTo>
                    <a:pt x="219" y="339"/>
                  </a:lnTo>
                  <a:lnTo>
                    <a:pt x="219" y="339"/>
                  </a:lnTo>
                  <a:lnTo>
                    <a:pt x="148" y="336"/>
                  </a:lnTo>
                  <a:lnTo>
                    <a:pt x="148" y="307"/>
                  </a:lnTo>
                  <a:lnTo>
                    <a:pt x="66" y="302"/>
                  </a:lnTo>
                  <a:lnTo>
                    <a:pt x="69" y="249"/>
                  </a:lnTo>
                  <a:lnTo>
                    <a:pt x="69" y="249"/>
                  </a:lnTo>
                  <a:lnTo>
                    <a:pt x="75" y="168"/>
                  </a:lnTo>
                  <a:lnTo>
                    <a:pt x="47" y="166"/>
                  </a:lnTo>
                  <a:lnTo>
                    <a:pt x="52" y="84"/>
                  </a:lnTo>
                  <a:lnTo>
                    <a:pt x="0" y="81"/>
                  </a:lnTo>
                  <a:lnTo>
                    <a:pt x="6" y="0"/>
                  </a:lnTo>
                  <a:lnTo>
                    <a:pt x="6" y="0"/>
                  </a:lnTo>
                  <a:close/>
                </a:path>
              </a:pathLst>
            </a:custGeom>
            <a:solidFill>
              <a:srgbClr val="CCCCCC"/>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91" name="FAIRFIELD">
              <a:extLst>
                <a:ext uri="{FF2B5EF4-FFF2-40B4-BE49-F238E27FC236}">
                  <a16:creationId xmlns:a16="http://schemas.microsoft.com/office/drawing/2014/main" id="{3FADF86F-3E1C-4788-9CFD-3B18E2683FDB}"/>
                </a:ext>
              </a:extLst>
            </p:cNvPr>
            <p:cNvSpPr>
              <a:spLocks/>
            </p:cNvSpPr>
            <p:nvPr/>
          </p:nvSpPr>
          <p:spPr bwMode="auto">
            <a:xfrm>
              <a:off x="4406900" y="3806825"/>
              <a:ext cx="527050" cy="560388"/>
            </a:xfrm>
            <a:custGeom>
              <a:avLst/>
              <a:gdLst>
                <a:gd name="T0" fmla="*/ 263 w 332"/>
                <a:gd name="T1" fmla="*/ 14 h 353"/>
                <a:gd name="T2" fmla="*/ 257 w 332"/>
                <a:gd name="T3" fmla="*/ 95 h 353"/>
                <a:gd name="T4" fmla="*/ 309 w 332"/>
                <a:gd name="T5" fmla="*/ 98 h 353"/>
                <a:gd name="T6" fmla="*/ 304 w 332"/>
                <a:gd name="T7" fmla="*/ 180 h 353"/>
                <a:gd name="T8" fmla="*/ 332 w 332"/>
                <a:gd name="T9" fmla="*/ 182 h 353"/>
                <a:gd name="T10" fmla="*/ 326 w 332"/>
                <a:gd name="T11" fmla="*/ 263 h 353"/>
                <a:gd name="T12" fmla="*/ 326 w 332"/>
                <a:gd name="T13" fmla="*/ 263 h 353"/>
                <a:gd name="T14" fmla="*/ 243 w 332"/>
                <a:gd name="T15" fmla="*/ 258 h 353"/>
                <a:gd name="T16" fmla="*/ 240 w 332"/>
                <a:gd name="T17" fmla="*/ 310 h 353"/>
                <a:gd name="T18" fmla="*/ 156 w 332"/>
                <a:gd name="T19" fmla="*/ 304 h 353"/>
                <a:gd name="T20" fmla="*/ 154 w 332"/>
                <a:gd name="T21" fmla="*/ 345 h 353"/>
                <a:gd name="T22" fmla="*/ 76 w 332"/>
                <a:gd name="T23" fmla="*/ 341 h 353"/>
                <a:gd name="T24" fmla="*/ 76 w 332"/>
                <a:gd name="T25" fmla="*/ 353 h 353"/>
                <a:gd name="T26" fmla="*/ 76 w 332"/>
                <a:gd name="T27" fmla="*/ 353 h 353"/>
                <a:gd name="T28" fmla="*/ 0 w 332"/>
                <a:gd name="T29" fmla="*/ 348 h 353"/>
                <a:gd name="T30" fmla="*/ 11 w 332"/>
                <a:gd name="T31" fmla="*/ 134 h 353"/>
                <a:gd name="T32" fmla="*/ 11 w 332"/>
                <a:gd name="T33" fmla="*/ 134 h 353"/>
                <a:gd name="T34" fmla="*/ 12 w 332"/>
                <a:gd name="T35" fmla="*/ 107 h 353"/>
                <a:gd name="T36" fmla="*/ 26 w 332"/>
                <a:gd name="T37" fmla="*/ 107 h 353"/>
                <a:gd name="T38" fmla="*/ 32 w 332"/>
                <a:gd name="T39" fmla="*/ 26 h 353"/>
                <a:gd name="T40" fmla="*/ 20 w 332"/>
                <a:gd name="T41" fmla="*/ 26 h 353"/>
                <a:gd name="T42" fmla="*/ 20 w 332"/>
                <a:gd name="T43" fmla="*/ 0 h 353"/>
                <a:gd name="T44" fmla="*/ 43 w 332"/>
                <a:gd name="T45" fmla="*/ 1 h 353"/>
                <a:gd name="T46" fmla="*/ 43 w 332"/>
                <a:gd name="T47" fmla="*/ 1 h 353"/>
                <a:gd name="T48" fmla="*/ 263 w 332"/>
                <a:gd name="T49" fmla="*/ 14 h 353"/>
                <a:gd name="T50" fmla="*/ 263 w 332"/>
                <a:gd name="T51" fmla="*/ 14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2" h="353">
                  <a:moveTo>
                    <a:pt x="263" y="14"/>
                  </a:moveTo>
                  <a:lnTo>
                    <a:pt x="257" y="95"/>
                  </a:lnTo>
                  <a:lnTo>
                    <a:pt x="309" y="98"/>
                  </a:lnTo>
                  <a:lnTo>
                    <a:pt x="304" y="180"/>
                  </a:lnTo>
                  <a:lnTo>
                    <a:pt x="332" y="182"/>
                  </a:lnTo>
                  <a:lnTo>
                    <a:pt x="326" y="263"/>
                  </a:lnTo>
                  <a:lnTo>
                    <a:pt x="326" y="263"/>
                  </a:lnTo>
                  <a:lnTo>
                    <a:pt x="243" y="258"/>
                  </a:lnTo>
                  <a:lnTo>
                    <a:pt x="240" y="310"/>
                  </a:lnTo>
                  <a:lnTo>
                    <a:pt x="156" y="304"/>
                  </a:lnTo>
                  <a:lnTo>
                    <a:pt x="154" y="345"/>
                  </a:lnTo>
                  <a:lnTo>
                    <a:pt x="76" y="341"/>
                  </a:lnTo>
                  <a:lnTo>
                    <a:pt x="76" y="353"/>
                  </a:lnTo>
                  <a:lnTo>
                    <a:pt x="76" y="353"/>
                  </a:lnTo>
                  <a:lnTo>
                    <a:pt x="0" y="348"/>
                  </a:lnTo>
                  <a:lnTo>
                    <a:pt x="11" y="134"/>
                  </a:lnTo>
                  <a:lnTo>
                    <a:pt x="11" y="134"/>
                  </a:lnTo>
                  <a:lnTo>
                    <a:pt x="12" y="107"/>
                  </a:lnTo>
                  <a:lnTo>
                    <a:pt x="26" y="107"/>
                  </a:lnTo>
                  <a:lnTo>
                    <a:pt x="32" y="26"/>
                  </a:lnTo>
                  <a:lnTo>
                    <a:pt x="20" y="26"/>
                  </a:lnTo>
                  <a:lnTo>
                    <a:pt x="20" y="0"/>
                  </a:lnTo>
                  <a:lnTo>
                    <a:pt x="43" y="1"/>
                  </a:lnTo>
                  <a:lnTo>
                    <a:pt x="43" y="1"/>
                  </a:lnTo>
                  <a:lnTo>
                    <a:pt x="263" y="14"/>
                  </a:lnTo>
                  <a:lnTo>
                    <a:pt x="263" y="14"/>
                  </a:lnTo>
                  <a:close/>
                </a:path>
              </a:pathLst>
            </a:custGeom>
            <a:solidFill>
              <a:srgbClr val="CCCCCC"/>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92" name="PICKAWAY">
              <a:extLst>
                <a:ext uri="{FF2B5EF4-FFF2-40B4-BE49-F238E27FC236}">
                  <a16:creationId xmlns:a16="http://schemas.microsoft.com/office/drawing/2014/main" id="{F08DCC8F-1869-4AA2-8F48-5F77C5777685}"/>
                </a:ext>
              </a:extLst>
            </p:cNvPr>
            <p:cNvSpPr>
              <a:spLocks/>
            </p:cNvSpPr>
            <p:nvPr/>
          </p:nvSpPr>
          <p:spPr bwMode="auto">
            <a:xfrm>
              <a:off x="3933825" y="3994150"/>
              <a:ext cx="593725" cy="501650"/>
            </a:xfrm>
            <a:custGeom>
              <a:avLst/>
              <a:gdLst>
                <a:gd name="T0" fmla="*/ 374 w 374"/>
                <a:gd name="T1" fmla="*/ 235 h 316"/>
                <a:gd name="T2" fmla="*/ 368 w 374"/>
                <a:gd name="T3" fmla="*/ 316 h 316"/>
                <a:gd name="T4" fmla="*/ 368 w 374"/>
                <a:gd name="T5" fmla="*/ 316 h 316"/>
                <a:gd name="T6" fmla="*/ 189 w 374"/>
                <a:gd name="T7" fmla="*/ 305 h 316"/>
                <a:gd name="T8" fmla="*/ 189 w 374"/>
                <a:gd name="T9" fmla="*/ 296 h 316"/>
                <a:gd name="T10" fmla="*/ 202 w 374"/>
                <a:gd name="T11" fmla="*/ 293 h 316"/>
                <a:gd name="T12" fmla="*/ 202 w 374"/>
                <a:gd name="T13" fmla="*/ 281 h 316"/>
                <a:gd name="T14" fmla="*/ 0 w 374"/>
                <a:gd name="T15" fmla="*/ 272 h 316"/>
                <a:gd name="T16" fmla="*/ 0 w 374"/>
                <a:gd name="T17" fmla="*/ 272 h 316"/>
                <a:gd name="T18" fmla="*/ 10 w 374"/>
                <a:gd name="T19" fmla="*/ 107 h 316"/>
                <a:gd name="T20" fmla="*/ 10 w 374"/>
                <a:gd name="T21" fmla="*/ 107 h 316"/>
                <a:gd name="T22" fmla="*/ 17 w 374"/>
                <a:gd name="T23" fmla="*/ 0 h 316"/>
                <a:gd name="T24" fmla="*/ 17 w 374"/>
                <a:gd name="T25" fmla="*/ 0 h 316"/>
                <a:gd name="T26" fmla="*/ 309 w 374"/>
                <a:gd name="T27" fmla="*/ 16 h 316"/>
                <a:gd name="T28" fmla="*/ 309 w 374"/>
                <a:gd name="T29" fmla="*/ 16 h 316"/>
                <a:gd name="T30" fmla="*/ 298 w 374"/>
                <a:gd name="T31" fmla="*/ 230 h 316"/>
                <a:gd name="T32" fmla="*/ 374 w 374"/>
                <a:gd name="T33" fmla="*/ 235 h 316"/>
                <a:gd name="T34" fmla="*/ 374 w 374"/>
                <a:gd name="T35" fmla="*/ 235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4" h="316">
                  <a:moveTo>
                    <a:pt x="374" y="235"/>
                  </a:moveTo>
                  <a:lnTo>
                    <a:pt x="368" y="316"/>
                  </a:lnTo>
                  <a:lnTo>
                    <a:pt x="368" y="316"/>
                  </a:lnTo>
                  <a:lnTo>
                    <a:pt x="189" y="305"/>
                  </a:lnTo>
                  <a:lnTo>
                    <a:pt x="189" y="296"/>
                  </a:lnTo>
                  <a:lnTo>
                    <a:pt x="202" y="293"/>
                  </a:lnTo>
                  <a:lnTo>
                    <a:pt x="202" y="281"/>
                  </a:lnTo>
                  <a:lnTo>
                    <a:pt x="0" y="272"/>
                  </a:lnTo>
                  <a:lnTo>
                    <a:pt x="0" y="272"/>
                  </a:lnTo>
                  <a:lnTo>
                    <a:pt x="10" y="107"/>
                  </a:lnTo>
                  <a:lnTo>
                    <a:pt x="10" y="107"/>
                  </a:lnTo>
                  <a:lnTo>
                    <a:pt x="17" y="0"/>
                  </a:lnTo>
                  <a:lnTo>
                    <a:pt x="17" y="0"/>
                  </a:lnTo>
                  <a:lnTo>
                    <a:pt x="309" y="16"/>
                  </a:lnTo>
                  <a:lnTo>
                    <a:pt x="309" y="16"/>
                  </a:lnTo>
                  <a:lnTo>
                    <a:pt x="298" y="230"/>
                  </a:lnTo>
                  <a:lnTo>
                    <a:pt x="374" y="235"/>
                  </a:lnTo>
                  <a:lnTo>
                    <a:pt x="374" y="235"/>
                  </a:lnTo>
                  <a:close/>
                </a:path>
              </a:pathLst>
            </a:custGeom>
            <a:solidFill>
              <a:srgbClr val="CCCCCC"/>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93" name="LICKING">
              <a:extLst>
                <a:ext uri="{FF2B5EF4-FFF2-40B4-BE49-F238E27FC236}">
                  <a16:creationId xmlns:a16="http://schemas.microsoft.com/office/drawing/2014/main" id="{702C0234-8D0A-4A34-9536-2046CE66DD3F}"/>
                </a:ext>
              </a:extLst>
            </p:cNvPr>
            <p:cNvSpPr>
              <a:spLocks/>
            </p:cNvSpPr>
            <p:nvPr/>
          </p:nvSpPr>
          <p:spPr bwMode="auto">
            <a:xfrm>
              <a:off x="4475163" y="3316288"/>
              <a:ext cx="665163" cy="528638"/>
            </a:xfrm>
            <a:custGeom>
              <a:avLst/>
              <a:gdLst>
                <a:gd name="T0" fmla="*/ 10 w 419"/>
                <a:gd name="T1" fmla="*/ 139 h 333"/>
                <a:gd name="T2" fmla="*/ 4 w 419"/>
                <a:gd name="T3" fmla="*/ 278 h 333"/>
                <a:gd name="T4" fmla="*/ 0 w 419"/>
                <a:gd name="T5" fmla="*/ 278 h 333"/>
                <a:gd name="T6" fmla="*/ 0 w 419"/>
                <a:gd name="T7" fmla="*/ 310 h 333"/>
                <a:gd name="T8" fmla="*/ 0 w 419"/>
                <a:gd name="T9" fmla="*/ 310 h 333"/>
                <a:gd name="T10" fmla="*/ 220 w 419"/>
                <a:gd name="T11" fmla="*/ 323 h 333"/>
                <a:gd name="T12" fmla="*/ 220 w 419"/>
                <a:gd name="T13" fmla="*/ 323 h 333"/>
                <a:gd name="T14" fmla="*/ 252 w 419"/>
                <a:gd name="T15" fmla="*/ 323 h 333"/>
                <a:gd name="T16" fmla="*/ 381 w 419"/>
                <a:gd name="T17" fmla="*/ 333 h 333"/>
                <a:gd name="T18" fmla="*/ 381 w 419"/>
                <a:gd name="T19" fmla="*/ 333 h 333"/>
                <a:gd name="T20" fmla="*/ 382 w 419"/>
                <a:gd name="T21" fmla="*/ 298 h 333"/>
                <a:gd name="T22" fmla="*/ 405 w 419"/>
                <a:gd name="T23" fmla="*/ 298 h 333"/>
                <a:gd name="T24" fmla="*/ 414 w 419"/>
                <a:gd name="T25" fmla="*/ 102 h 333"/>
                <a:gd name="T26" fmla="*/ 414 w 419"/>
                <a:gd name="T27" fmla="*/ 102 h 333"/>
                <a:gd name="T28" fmla="*/ 419 w 419"/>
                <a:gd name="T29" fmla="*/ 37 h 333"/>
                <a:gd name="T30" fmla="*/ 408 w 419"/>
                <a:gd name="T31" fmla="*/ 35 h 333"/>
                <a:gd name="T32" fmla="*/ 408 w 419"/>
                <a:gd name="T33" fmla="*/ 35 h 333"/>
                <a:gd name="T34" fmla="*/ 211 w 419"/>
                <a:gd name="T35" fmla="*/ 29 h 333"/>
                <a:gd name="T36" fmla="*/ 211 w 419"/>
                <a:gd name="T37" fmla="*/ 11 h 333"/>
                <a:gd name="T38" fmla="*/ 21 w 419"/>
                <a:gd name="T39" fmla="*/ 0 h 333"/>
                <a:gd name="T40" fmla="*/ 21 w 419"/>
                <a:gd name="T41" fmla="*/ 0 h 333"/>
                <a:gd name="T42" fmla="*/ 10 w 419"/>
                <a:gd name="T43" fmla="*/ 139 h 333"/>
                <a:gd name="T44" fmla="*/ 10 w 419"/>
                <a:gd name="T45" fmla="*/ 139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19" h="333">
                  <a:moveTo>
                    <a:pt x="10" y="139"/>
                  </a:moveTo>
                  <a:lnTo>
                    <a:pt x="4" y="278"/>
                  </a:lnTo>
                  <a:lnTo>
                    <a:pt x="0" y="278"/>
                  </a:lnTo>
                  <a:lnTo>
                    <a:pt x="0" y="310"/>
                  </a:lnTo>
                  <a:lnTo>
                    <a:pt x="0" y="310"/>
                  </a:lnTo>
                  <a:lnTo>
                    <a:pt x="220" y="323"/>
                  </a:lnTo>
                  <a:lnTo>
                    <a:pt x="220" y="323"/>
                  </a:lnTo>
                  <a:lnTo>
                    <a:pt x="252" y="323"/>
                  </a:lnTo>
                  <a:lnTo>
                    <a:pt x="381" y="333"/>
                  </a:lnTo>
                  <a:lnTo>
                    <a:pt x="381" y="333"/>
                  </a:lnTo>
                  <a:lnTo>
                    <a:pt x="382" y="298"/>
                  </a:lnTo>
                  <a:lnTo>
                    <a:pt x="405" y="298"/>
                  </a:lnTo>
                  <a:lnTo>
                    <a:pt x="414" y="102"/>
                  </a:lnTo>
                  <a:lnTo>
                    <a:pt x="414" y="102"/>
                  </a:lnTo>
                  <a:lnTo>
                    <a:pt x="419" y="37"/>
                  </a:lnTo>
                  <a:lnTo>
                    <a:pt x="408" y="35"/>
                  </a:lnTo>
                  <a:lnTo>
                    <a:pt x="408" y="35"/>
                  </a:lnTo>
                  <a:lnTo>
                    <a:pt x="211" y="29"/>
                  </a:lnTo>
                  <a:lnTo>
                    <a:pt x="211" y="11"/>
                  </a:lnTo>
                  <a:lnTo>
                    <a:pt x="21" y="0"/>
                  </a:lnTo>
                  <a:lnTo>
                    <a:pt x="21" y="0"/>
                  </a:lnTo>
                  <a:lnTo>
                    <a:pt x="10" y="139"/>
                  </a:lnTo>
                  <a:lnTo>
                    <a:pt x="10" y="139"/>
                  </a:lnTo>
                  <a:close/>
                </a:path>
              </a:pathLst>
            </a:custGeom>
            <a:solidFill>
              <a:srgbClr val="CCCCCC"/>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94" name="FRANKLIN">
              <a:extLst>
                <a:ext uri="{FF2B5EF4-FFF2-40B4-BE49-F238E27FC236}">
                  <a16:creationId xmlns:a16="http://schemas.microsoft.com/office/drawing/2014/main" id="{8EBAF87E-39EC-4A6E-AD0C-597298F4B617}"/>
                </a:ext>
              </a:extLst>
            </p:cNvPr>
            <p:cNvSpPr>
              <a:spLocks/>
            </p:cNvSpPr>
            <p:nvPr/>
          </p:nvSpPr>
          <p:spPr bwMode="auto">
            <a:xfrm>
              <a:off x="3938588" y="3513138"/>
              <a:ext cx="552450" cy="506413"/>
            </a:xfrm>
            <a:custGeom>
              <a:avLst/>
              <a:gdLst>
                <a:gd name="T0" fmla="*/ 228 w 228"/>
                <a:gd name="T1" fmla="*/ 10 h 209"/>
                <a:gd name="T2" fmla="*/ 224 w 228"/>
                <a:gd name="T3" fmla="*/ 101 h 209"/>
                <a:gd name="T4" fmla="*/ 221 w 228"/>
                <a:gd name="T5" fmla="*/ 101 h 209"/>
                <a:gd name="T6" fmla="*/ 221 w 228"/>
                <a:gd name="T7" fmla="*/ 122 h 209"/>
                <a:gd name="T8" fmla="*/ 221 w 228"/>
                <a:gd name="T9" fmla="*/ 122 h 209"/>
                <a:gd name="T10" fmla="*/ 206 w 228"/>
                <a:gd name="T11" fmla="*/ 121 h 209"/>
                <a:gd name="T12" fmla="*/ 206 w 228"/>
                <a:gd name="T13" fmla="*/ 138 h 209"/>
                <a:gd name="T14" fmla="*/ 214 w 228"/>
                <a:gd name="T15" fmla="*/ 138 h 209"/>
                <a:gd name="T16" fmla="*/ 210 w 228"/>
                <a:gd name="T17" fmla="*/ 191 h 209"/>
                <a:gd name="T18" fmla="*/ 201 w 228"/>
                <a:gd name="T19" fmla="*/ 191 h 209"/>
                <a:gd name="T20" fmla="*/ 200 w 228"/>
                <a:gd name="T21" fmla="*/ 209 h 209"/>
                <a:gd name="T22" fmla="*/ 200 w 228"/>
                <a:gd name="T23" fmla="*/ 209 h 209"/>
                <a:gd name="T24" fmla="*/ 9 w 228"/>
                <a:gd name="T25" fmla="*/ 198 h 209"/>
                <a:gd name="T26" fmla="*/ 9 w 228"/>
                <a:gd name="T27" fmla="*/ 198 h 209"/>
                <a:gd name="T28" fmla="*/ 5 w 228"/>
                <a:gd name="T29" fmla="*/ 141 h 209"/>
                <a:gd name="T30" fmla="*/ 6 w 228"/>
                <a:gd name="T31" fmla="*/ 135 h 209"/>
                <a:gd name="T32" fmla="*/ 7 w 228"/>
                <a:gd name="T33" fmla="*/ 134 h 209"/>
                <a:gd name="T34" fmla="*/ 8 w 228"/>
                <a:gd name="T35" fmla="*/ 133 h 209"/>
                <a:gd name="T36" fmla="*/ 13 w 228"/>
                <a:gd name="T37" fmla="*/ 128 h 209"/>
                <a:gd name="T38" fmla="*/ 12 w 228"/>
                <a:gd name="T39" fmla="*/ 121 h 209"/>
                <a:gd name="T40" fmla="*/ 6 w 228"/>
                <a:gd name="T41" fmla="*/ 106 h 209"/>
                <a:gd name="T42" fmla="*/ 5 w 228"/>
                <a:gd name="T43" fmla="*/ 96 h 209"/>
                <a:gd name="T44" fmla="*/ 3 w 228"/>
                <a:gd name="T45" fmla="*/ 89 h 209"/>
                <a:gd name="T46" fmla="*/ 1 w 228"/>
                <a:gd name="T47" fmla="*/ 82 h 209"/>
                <a:gd name="T48" fmla="*/ 3 w 228"/>
                <a:gd name="T49" fmla="*/ 73 h 209"/>
                <a:gd name="T50" fmla="*/ 4 w 228"/>
                <a:gd name="T51" fmla="*/ 68 h 209"/>
                <a:gd name="T52" fmla="*/ 1 w 228"/>
                <a:gd name="T53" fmla="*/ 61 h 209"/>
                <a:gd name="T54" fmla="*/ 1 w 228"/>
                <a:gd name="T55" fmla="*/ 56 h 209"/>
                <a:gd name="T56" fmla="*/ 24 w 228"/>
                <a:gd name="T57" fmla="*/ 56 h 209"/>
                <a:gd name="T58" fmla="*/ 25 w 228"/>
                <a:gd name="T59" fmla="*/ 21 h 209"/>
                <a:gd name="T60" fmla="*/ 25 w 228"/>
                <a:gd name="T61" fmla="*/ 21 h 209"/>
                <a:gd name="T62" fmla="*/ 43 w 228"/>
                <a:gd name="T63" fmla="*/ 21 h 209"/>
                <a:gd name="T64" fmla="*/ 43 w 228"/>
                <a:gd name="T65" fmla="*/ 0 h 209"/>
                <a:gd name="T66" fmla="*/ 43 w 228"/>
                <a:gd name="T67" fmla="*/ 0 h 209"/>
                <a:gd name="T68" fmla="*/ 228 w 228"/>
                <a:gd name="T69" fmla="*/ 1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8" h="209">
                  <a:moveTo>
                    <a:pt x="228" y="10"/>
                  </a:moveTo>
                  <a:cubicBezTo>
                    <a:pt x="224" y="101"/>
                    <a:pt x="224" y="101"/>
                    <a:pt x="224" y="101"/>
                  </a:cubicBezTo>
                  <a:cubicBezTo>
                    <a:pt x="221" y="101"/>
                    <a:pt x="221" y="101"/>
                    <a:pt x="221" y="101"/>
                  </a:cubicBezTo>
                  <a:cubicBezTo>
                    <a:pt x="221" y="122"/>
                    <a:pt x="221" y="122"/>
                    <a:pt x="221" y="122"/>
                  </a:cubicBezTo>
                  <a:cubicBezTo>
                    <a:pt x="221" y="122"/>
                    <a:pt x="221" y="122"/>
                    <a:pt x="221" y="122"/>
                  </a:cubicBezTo>
                  <a:cubicBezTo>
                    <a:pt x="206" y="121"/>
                    <a:pt x="206" y="121"/>
                    <a:pt x="206" y="121"/>
                  </a:cubicBezTo>
                  <a:cubicBezTo>
                    <a:pt x="206" y="138"/>
                    <a:pt x="206" y="138"/>
                    <a:pt x="206" y="138"/>
                  </a:cubicBezTo>
                  <a:cubicBezTo>
                    <a:pt x="214" y="138"/>
                    <a:pt x="214" y="138"/>
                    <a:pt x="214" y="138"/>
                  </a:cubicBezTo>
                  <a:cubicBezTo>
                    <a:pt x="210" y="191"/>
                    <a:pt x="210" y="191"/>
                    <a:pt x="210" y="191"/>
                  </a:cubicBezTo>
                  <a:cubicBezTo>
                    <a:pt x="201" y="191"/>
                    <a:pt x="201" y="191"/>
                    <a:pt x="201" y="191"/>
                  </a:cubicBezTo>
                  <a:cubicBezTo>
                    <a:pt x="200" y="209"/>
                    <a:pt x="200" y="209"/>
                    <a:pt x="200" y="209"/>
                  </a:cubicBezTo>
                  <a:cubicBezTo>
                    <a:pt x="200" y="209"/>
                    <a:pt x="200" y="209"/>
                    <a:pt x="200" y="209"/>
                  </a:cubicBezTo>
                  <a:cubicBezTo>
                    <a:pt x="9" y="198"/>
                    <a:pt x="9" y="198"/>
                    <a:pt x="9" y="198"/>
                  </a:cubicBezTo>
                  <a:cubicBezTo>
                    <a:pt x="9" y="198"/>
                    <a:pt x="9" y="198"/>
                    <a:pt x="9" y="198"/>
                  </a:cubicBezTo>
                  <a:cubicBezTo>
                    <a:pt x="5" y="141"/>
                    <a:pt x="5" y="141"/>
                    <a:pt x="5" y="141"/>
                  </a:cubicBezTo>
                  <a:cubicBezTo>
                    <a:pt x="5" y="140"/>
                    <a:pt x="5" y="135"/>
                    <a:pt x="6" y="135"/>
                  </a:cubicBezTo>
                  <a:cubicBezTo>
                    <a:pt x="6" y="135"/>
                    <a:pt x="7" y="134"/>
                    <a:pt x="7" y="134"/>
                  </a:cubicBezTo>
                  <a:cubicBezTo>
                    <a:pt x="7" y="133"/>
                    <a:pt x="7" y="133"/>
                    <a:pt x="8" y="133"/>
                  </a:cubicBezTo>
                  <a:cubicBezTo>
                    <a:pt x="8" y="131"/>
                    <a:pt x="12" y="130"/>
                    <a:pt x="13" y="128"/>
                  </a:cubicBezTo>
                  <a:cubicBezTo>
                    <a:pt x="14" y="126"/>
                    <a:pt x="13" y="123"/>
                    <a:pt x="12" y="121"/>
                  </a:cubicBezTo>
                  <a:cubicBezTo>
                    <a:pt x="11" y="116"/>
                    <a:pt x="8" y="111"/>
                    <a:pt x="6" y="106"/>
                  </a:cubicBezTo>
                  <a:cubicBezTo>
                    <a:pt x="5" y="103"/>
                    <a:pt x="4" y="99"/>
                    <a:pt x="5" y="96"/>
                  </a:cubicBezTo>
                  <a:cubicBezTo>
                    <a:pt x="4" y="94"/>
                    <a:pt x="3" y="92"/>
                    <a:pt x="3" y="89"/>
                  </a:cubicBezTo>
                  <a:cubicBezTo>
                    <a:pt x="2" y="89"/>
                    <a:pt x="1" y="84"/>
                    <a:pt x="1" y="82"/>
                  </a:cubicBezTo>
                  <a:cubicBezTo>
                    <a:pt x="0" y="79"/>
                    <a:pt x="2" y="76"/>
                    <a:pt x="3" y="73"/>
                  </a:cubicBezTo>
                  <a:cubicBezTo>
                    <a:pt x="4" y="71"/>
                    <a:pt x="5" y="71"/>
                    <a:pt x="4" y="68"/>
                  </a:cubicBezTo>
                  <a:cubicBezTo>
                    <a:pt x="4" y="65"/>
                    <a:pt x="1" y="63"/>
                    <a:pt x="1" y="61"/>
                  </a:cubicBezTo>
                  <a:cubicBezTo>
                    <a:pt x="1" y="59"/>
                    <a:pt x="2" y="57"/>
                    <a:pt x="1" y="56"/>
                  </a:cubicBezTo>
                  <a:cubicBezTo>
                    <a:pt x="24" y="56"/>
                    <a:pt x="24" y="56"/>
                    <a:pt x="24" y="56"/>
                  </a:cubicBezTo>
                  <a:cubicBezTo>
                    <a:pt x="25" y="21"/>
                    <a:pt x="25" y="21"/>
                    <a:pt x="25" y="21"/>
                  </a:cubicBezTo>
                  <a:cubicBezTo>
                    <a:pt x="25" y="21"/>
                    <a:pt x="25" y="21"/>
                    <a:pt x="25" y="21"/>
                  </a:cubicBezTo>
                  <a:cubicBezTo>
                    <a:pt x="43" y="21"/>
                    <a:pt x="43" y="21"/>
                    <a:pt x="43" y="21"/>
                  </a:cubicBezTo>
                  <a:cubicBezTo>
                    <a:pt x="43" y="0"/>
                    <a:pt x="43" y="0"/>
                    <a:pt x="43" y="0"/>
                  </a:cubicBezTo>
                  <a:cubicBezTo>
                    <a:pt x="43" y="0"/>
                    <a:pt x="43" y="0"/>
                    <a:pt x="43" y="0"/>
                  </a:cubicBezTo>
                  <a:cubicBezTo>
                    <a:pt x="228" y="10"/>
                    <a:pt x="228" y="10"/>
                    <a:pt x="228" y="10"/>
                  </a:cubicBezTo>
                  <a:close/>
                </a:path>
              </a:pathLst>
            </a:custGeom>
            <a:solidFill>
              <a:srgbClr val="CCCCCC"/>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95" name="COSHOCTON">
              <a:extLst>
                <a:ext uri="{FF2B5EF4-FFF2-40B4-BE49-F238E27FC236}">
                  <a16:creationId xmlns:a16="http://schemas.microsoft.com/office/drawing/2014/main" id="{A0E3C3AA-6EDB-4C20-AB27-7A4143DD0729}"/>
                </a:ext>
              </a:extLst>
            </p:cNvPr>
            <p:cNvSpPr>
              <a:spLocks/>
            </p:cNvSpPr>
            <p:nvPr/>
          </p:nvSpPr>
          <p:spPr bwMode="auto">
            <a:xfrm>
              <a:off x="5122863" y="3059113"/>
              <a:ext cx="641350" cy="441325"/>
            </a:xfrm>
            <a:custGeom>
              <a:avLst/>
              <a:gdLst>
                <a:gd name="T0" fmla="*/ 0 w 404"/>
                <a:gd name="T1" fmla="*/ 197 h 278"/>
                <a:gd name="T2" fmla="*/ 11 w 404"/>
                <a:gd name="T3" fmla="*/ 199 h 278"/>
                <a:gd name="T4" fmla="*/ 6 w 404"/>
                <a:gd name="T5" fmla="*/ 264 h 278"/>
                <a:gd name="T6" fmla="*/ 6 w 404"/>
                <a:gd name="T7" fmla="*/ 264 h 278"/>
                <a:gd name="T8" fmla="*/ 332 w 404"/>
                <a:gd name="T9" fmla="*/ 277 h 278"/>
                <a:gd name="T10" fmla="*/ 332 w 404"/>
                <a:gd name="T11" fmla="*/ 277 h 278"/>
                <a:gd name="T12" fmla="*/ 367 w 404"/>
                <a:gd name="T13" fmla="*/ 278 h 278"/>
                <a:gd name="T14" fmla="*/ 369 w 404"/>
                <a:gd name="T15" fmla="*/ 214 h 278"/>
                <a:gd name="T16" fmla="*/ 401 w 404"/>
                <a:gd name="T17" fmla="*/ 214 h 278"/>
                <a:gd name="T18" fmla="*/ 401 w 404"/>
                <a:gd name="T19" fmla="*/ 214 h 278"/>
                <a:gd name="T20" fmla="*/ 404 w 404"/>
                <a:gd name="T21" fmla="*/ 76 h 278"/>
                <a:gd name="T22" fmla="*/ 340 w 404"/>
                <a:gd name="T23" fmla="*/ 76 h 278"/>
                <a:gd name="T24" fmla="*/ 340 w 404"/>
                <a:gd name="T25" fmla="*/ 11 h 278"/>
                <a:gd name="T26" fmla="*/ 340 w 404"/>
                <a:gd name="T27" fmla="*/ 11 h 278"/>
                <a:gd name="T28" fmla="*/ 8 w 404"/>
                <a:gd name="T29" fmla="*/ 0 h 278"/>
                <a:gd name="T30" fmla="*/ 8 w 404"/>
                <a:gd name="T31" fmla="*/ 0 h 278"/>
                <a:gd name="T32" fmla="*/ 0 w 404"/>
                <a:gd name="T33" fmla="*/ 197 h 278"/>
                <a:gd name="T34" fmla="*/ 0 w 404"/>
                <a:gd name="T35" fmla="*/ 197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4" h="278">
                  <a:moveTo>
                    <a:pt x="0" y="197"/>
                  </a:moveTo>
                  <a:lnTo>
                    <a:pt x="11" y="199"/>
                  </a:lnTo>
                  <a:lnTo>
                    <a:pt x="6" y="264"/>
                  </a:lnTo>
                  <a:lnTo>
                    <a:pt x="6" y="264"/>
                  </a:lnTo>
                  <a:lnTo>
                    <a:pt x="332" y="277"/>
                  </a:lnTo>
                  <a:lnTo>
                    <a:pt x="332" y="277"/>
                  </a:lnTo>
                  <a:lnTo>
                    <a:pt x="367" y="278"/>
                  </a:lnTo>
                  <a:lnTo>
                    <a:pt x="369" y="214"/>
                  </a:lnTo>
                  <a:lnTo>
                    <a:pt x="401" y="214"/>
                  </a:lnTo>
                  <a:lnTo>
                    <a:pt x="401" y="214"/>
                  </a:lnTo>
                  <a:lnTo>
                    <a:pt x="404" y="76"/>
                  </a:lnTo>
                  <a:lnTo>
                    <a:pt x="340" y="76"/>
                  </a:lnTo>
                  <a:lnTo>
                    <a:pt x="340" y="11"/>
                  </a:lnTo>
                  <a:lnTo>
                    <a:pt x="340" y="11"/>
                  </a:lnTo>
                  <a:lnTo>
                    <a:pt x="8" y="0"/>
                  </a:lnTo>
                  <a:lnTo>
                    <a:pt x="8" y="0"/>
                  </a:lnTo>
                  <a:lnTo>
                    <a:pt x="0" y="197"/>
                  </a:lnTo>
                  <a:lnTo>
                    <a:pt x="0" y="197"/>
                  </a:lnTo>
                  <a:close/>
                </a:path>
              </a:pathLst>
            </a:custGeom>
            <a:solidFill>
              <a:srgbClr val="CCCCCC"/>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96" name="TUSCARAWAS">
              <a:extLst>
                <a:ext uri="{FF2B5EF4-FFF2-40B4-BE49-F238E27FC236}">
                  <a16:creationId xmlns:a16="http://schemas.microsoft.com/office/drawing/2014/main" id="{DA3A2D97-9040-4ABF-BB34-E36C0DA9E74F}"/>
                </a:ext>
              </a:extLst>
            </p:cNvPr>
            <p:cNvSpPr>
              <a:spLocks/>
            </p:cNvSpPr>
            <p:nvPr/>
          </p:nvSpPr>
          <p:spPr bwMode="auto">
            <a:xfrm>
              <a:off x="5662613" y="2752725"/>
              <a:ext cx="492125" cy="655638"/>
            </a:xfrm>
            <a:custGeom>
              <a:avLst/>
              <a:gdLst>
                <a:gd name="T0" fmla="*/ 0 w 203"/>
                <a:gd name="T1" fmla="*/ 133 h 270"/>
                <a:gd name="T2" fmla="*/ 18 w 203"/>
                <a:gd name="T3" fmla="*/ 134 h 270"/>
                <a:gd name="T4" fmla="*/ 21 w 203"/>
                <a:gd name="T5" fmla="*/ 19 h 270"/>
                <a:gd name="T6" fmla="*/ 26 w 203"/>
                <a:gd name="T7" fmla="*/ 18 h 270"/>
                <a:gd name="T8" fmla="*/ 26 w 203"/>
                <a:gd name="T9" fmla="*/ 18 h 270"/>
                <a:gd name="T10" fmla="*/ 109 w 203"/>
                <a:gd name="T11" fmla="*/ 5 h 270"/>
                <a:gd name="T12" fmla="*/ 112 w 203"/>
                <a:gd name="T13" fmla="*/ 4 h 270"/>
                <a:gd name="T14" fmla="*/ 118 w 203"/>
                <a:gd name="T15" fmla="*/ 1 h 270"/>
                <a:gd name="T16" fmla="*/ 123 w 203"/>
                <a:gd name="T17" fmla="*/ 1 h 270"/>
                <a:gd name="T18" fmla="*/ 125 w 203"/>
                <a:gd name="T19" fmla="*/ 3 h 270"/>
                <a:gd name="T20" fmla="*/ 127 w 203"/>
                <a:gd name="T21" fmla="*/ 7 h 270"/>
                <a:gd name="T22" fmla="*/ 179 w 203"/>
                <a:gd name="T23" fmla="*/ 7 h 270"/>
                <a:gd name="T24" fmla="*/ 179 w 203"/>
                <a:gd name="T25" fmla="*/ 7 h 270"/>
                <a:gd name="T26" fmla="*/ 178 w 203"/>
                <a:gd name="T27" fmla="*/ 59 h 270"/>
                <a:gd name="T28" fmla="*/ 203 w 203"/>
                <a:gd name="T29" fmla="*/ 59 h 270"/>
                <a:gd name="T30" fmla="*/ 201 w 203"/>
                <a:gd name="T31" fmla="*/ 139 h 270"/>
                <a:gd name="T32" fmla="*/ 201 w 203"/>
                <a:gd name="T33" fmla="*/ 139 h 270"/>
                <a:gd name="T34" fmla="*/ 198 w 203"/>
                <a:gd name="T35" fmla="*/ 216 h 270"/>
                <a:gd name="T36" fmla="*/ 171 w 203"/>
                <a:gd name="T37" fmla="*/ 216 h 270"/>
                <a:gd name="T38" fmla="*/ 168 w 203"/>
                <a:gd name="T39" fmla="*/ 270 h 270"/>
                <a:gd name="T40" fmla="*/ 168 w 203"/>
                <a:gd name="T41" fmla="*/ 270 h 270"/>
                <a:gd name="T42" fmla="*/ 40 w 203"/>
                <a:gd name="T43" fmla="*/ 266 h 270"/>
                <a:gd name="T44" fmla="*/ 40 w 203"/>
                <a:gd name="T45" fmla="*/ 266 h 270"/>
                <a:gd name="T46" fmla="*/ 42 w 203"/>
                <a:gd name="T47" fmla="*/ 176 h 270"/>
                <a:gd name="T48" fmla="*/ 0 w 203"/>
                <a:gd name="T49" fmla="*/ 176 h 270"/>
                <a:gd name="T50" fmla="*/ 0 w 203"/>
                <a:gd name="T51" fmla="*/ 133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3" h="270">
                  <a:moveTo>
                    <a:pt x="0" y="133"/>
                  </a:moveTo>
                  <a:cubicBezTo>
                    <a:pt x="18" y="134"/>
                    <a:pt x="18" y="134"/>
                    <a:pt x="18" y="134"/>
                  </a:cubicBezTo>
                  <a:cubicBezTo>
                    <a:pt x="21" y="19"/>
                    <a:pt x="21" y="19"/>
                    <a:pt x="21" y="19"/>
                  </a:cubicBezTo>
                  <a:cubicBezTo>
                    <a:pt x="26" y="18"/>
                    <a:pt x="26" y="18"/>
                    <a:pt x="26" y="18"/>
                  </a:cubicBezTo>
                  <a:cubicBezTo>
                    <a:pt x="26" y="18"/>
                    <a:pt x="26" y="18"/>
                    <a:pt x="26" y="18"/>
                  </a:cubicBezTo>
                  <a:cubicBezTo>
                    <a:pt x="109" y="5"/>
                    <a:pt x="109" y="5"/>
                    <a:pt x="109" y="5"/>
                  </a:cubicBezTo>
                  <a:cubicBezTo>
                    <a:pt x="110" y="5"/>
                    <a:pt x="111" y="5"/>
                    <a:pt x="112" y="4"/>
                  </a:cubicBezTo>
                  <a:cubicBezTo>
                    <a:pt x="114" y="2"/>
                    <a:pt x="116" y="1"/>
                    <a:pt x="118" y="1"/>
                  </a:cubicBezTo>
                  <a:cubicBezTo>
                    <a:pt x="119" y="0"/>
                    <a:pt x="122" y="0"/>
                    <a:pt x="123" y="1"/>
                  </a:cubicBezTo>
                  <a:cubicBezTo>
                    <a:pt x="124" y="1"/>
                    <a:pt x="124" y="3"/>
                    <a:pt x="125" y="3"/>
                  </a:cubicBezTo>
                  <a:cubicBezTo>
                    <a:pt x="125" y="5"/>
                    <a:pt x="126" y="6"/>
                    <a:pt x="127" y="7"/>
                  </a:cubicBezTo>
                  <a:cubicBezTo>
                    <a:pt x="179" y="7"/>
                    <a:pt x="179" y="7"/>
                    <a:pt x="179" y="7"/>
                  </a:cubicBezTo>
                  <a:cubicBezTo>
                    <a:pt x="179" y="7"/>
                    <a:pt x="179" y="7"/>
                    <a:pt x="179" y="7"/>
                  </a:cubicBezTo>
                  <a:cubicBezTo>
                    <a:pt x="178" y="59"/>
                    <a:pt x="178" y="59"/>
                    <a:pt x="178" y="59"/>
                  </a:cubicBezTo>
                  <a:cubicBezTo>
                    <a:pt x="203" y="59"/>
                    <a:pt x="203" y="59"/>
                    <a:pt x="203" y="59"/>
                  </a:cubicBezTo>
                  <a:cubicBezTo>
                    <a:pt x="201" y="139"/>
                    <a:pt x="201" y="139"/>
                    <a:pt x="201" y="139"/>
                  </a:cubicBezTo>
                  <a:cubicBezTo>
                    <a:pt x="201" y="139"/>
                    <a:pt x="201" y="139"/>
                    <a:pt x="201" y="139"/>
                  </a:cubicBezTo>
                  <a:cubicBezTo>
                    <a:pt x="198" y="216"/>
                    <a:pt x="198" y="216"/>
                    <a:pt x="198" y="216"/>
                  </a:cubicBezTo>
                  <a:cubicBezTo>
                    <a:pt x="171" y="216"/>
                    <a:pt x="171" y="216"/>
                    <a:pt x="171" y="216"/>
                  </a:cubicBezTo>
                  <a:cubicBezTo>
                    <a:pt x="168" y="270"/>
                    <a:pt x="168" y="270"/>
                    <a:pt x="168" y="270"/>
                  </a:cubicBezTo>
                  <a:cubicBezTo>
                    <a:pt x="168" y="270"/>
                    <a:pt x="168" y="270"/>
                    <a:pt x="168" y="270"/>
                  </a:cubicBezTo>
                  <a:cubicBezTo>
                    <a:pt x="40" y="266"/>
                    <a:pt x="40" y="266"/>
                    <a:pt x="40" y="266"/>
                  </a:cubicBezTo>
                  <a:cubicBezTo>
                    <a:pt x="40" y="266"/>
                    <a:pt x="40" y="266"/>
                    <a:pt x="40" y="266"/>
                  </a:cubicBezTo>
                  <a:cubicBezTo>
                    <a:pt x="42" y="176"/>
                    <a:pt x="42" y="176"/>
                    <a:pt x="42" y="176"/>
                  </a:cubicBezTo>
                  <a:cubicBezTo>
                    <a:pt x="0" y="176"/>
                    <a:pt x="0" y="176"/>
                    <a:pt x="0" y="176"/>
                  </a:cubicBezTo>
                  <a:cubicBezTo>
                    <a:pt x="0" y="133"/>
                    <a:pt x="0" y="133"/>
                    <a:pt x="0" y="133"/>
                  </a:cubicBezTo>
                  <a:close/>
                </a:path>
              </a:pathLst>
            </a:custGeom>
            <a:solidFill>
              <a:schemeClr val="accent2"/>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97" name="HOLMES">
              <a:extLst>
                <a:ext uri="{FF2B5EF4-FFF2-40B4-BE49-F238E27FC236}">
                  <a16:creationId xmlns:a16="http://schemas.microsoft.com/office/drawing/2014/main" id="{49952236-01B1-4759-8106-1D172CDA71B9}"/>
                </a:ext>
              </a:extLst>
            </p:cNvPr>
            <p:cNvSpPr>
              <a:spLocks/>
            </p:cNvSpPr>
            <p:nvPr/>
          </p:nvSpPr>
          <p:spPr bwMode="auto">
            <a:xfrm>
              <a:off x="5094288" y="2747963"/>
              <a:ext cx="630238" cy="330200"/>
            </a:xfrm>
            <a:custGeom>
              <a:avLst/>
              <a:gdLst>
                <a:gd name="T0" fmla="*/ 397 w 397"/>
                <a:gd name="T1" fmla="*/ 0 h 208"/>
                <a:gd name="T2" fmla="*/ 397 w 397"/>
                <a:gd name="T3" fmla="*/ 31 h 208"/>
                <a:gd name="T4" fmla="*/ 397 w 397"/>
                <a:gd name="T5" fmla="*/ 31 h 208"/>
                <a:gd name="T6" fmla="*/ 390 w 397"/>
                <a:gd name="T7" fmla="*/ 32 h 208"/>
                <a:gd name="T8" fmla="*/ 385 w 397"/>
                <a:gd name="T9" fmla="*/ 208 h 208"/>
                <a:gd name="T10" fmla="*/ 358 w 397"/>
                <a:gd name="T11" fmla="*/ 207 h 208"/>
                <a:gd name="T12" fmla="*/ 358 w 397"/>
                <a:gd name="T13" fmla="*/ 207 h 208"/>
                <a:gd name="T14" fmla="*/ 26 w 397"/>
                <a:gd name="T15" fmla="*/ 196 h 208"/>
                <a:gd name="T16" fmla="*/ 26 w 397"/>
                <a:gd name="T17" fmla="*/ 196 h 208"/>
                <a:gd name="T18" fmla="*/ 29 w 397"/>
                <a:gd name="T19" fmla="*/ 86 h 208"/>
                <a:gd name="T20" fmla="*/ 0 w 397"/>
                <a:gd name="T21" fmla="*/ 90 h 208"/>
                <a:gd name="T22" fmla="*/ 0 w 397"/>
                <a:gd name="T23" fmla="*/ 90 h 208"/>
                <a:gd name="T24" fmla="*/ 0 w 397"/>
                <a:gd name="T25" fmla="*/ 0 h 208"/>
                <a:gd name="T26" fmla="*/ 67 w 397"/>
                <a:gd name="T27" fmla="*/ 0 h 208"/>
                <a:gd name="T28" fmla="*/ 67 w 397"/>
                <a:gd name="T29" fmla="*/ 0 h 208"/>
                <a:gd name="T30" fmla="*/ 397 w 397"/>
                <a:gd name="T31" fmla="*/ 0 h 208"/>
                <a:gd name="T32" fmla="*/ 397 w 397"/>
                <a:gd name="T33"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7" h="208">
                  <a:moveTo>
                    <a:pt x="397" y="0"/>
                  </a:moveTo>
                  <a:lnTo>
                    <a:pt x="397" y="31"/>
                  </a:lnTo>
                  <a:lnTo>
                    <a:pt x="397" y="31"/>
                  </a:lnTo>
                  <a:lnTo>
                    <a:pt x="390" y="32"/>
                  </a:lnTo>
                  <a:lnTo>
                    <a:pt x="385" y="208"/>
                  </a:lnTo>
                  <a:lnTo>
                    <a:pt x="358" y="207"/>
                  </a:lnTo>
                  <a:lnTo>
                    <a:pt x="358" y="207"/>
                  </a:lnTo>
                  <a:lnTo>
                    <a:pt x="26" y="196"/>
                  </a:lnTo>
                  <a:lnTo>
                    <a:pt x="26" y="196"/>
                  </a:lnTo>
                  <a:lnTo>
                    <a:pt x="29" y="86"/>
                  </a:lnTo>
                  <a:lnTo>
                    <a:pt x="0" y="90"/>
                  </a:lnTo>
                  <a:lnTo>
                    <a:pt x="0" y="90"/>
                  </a:lnTo>
                  <a:lnTo>
                    <a:pt x="0" y="0"/>
                  </a:lnTo>
                  <a:lnTo>
                    <a:pt x="67" y="0"/>
                  </a:lnTo>
                  <a:lnTo>
                    <a:pt x="67" y="0"/>
                  </a:lnTo>
                  <a:lnTo>
                    <a:pt x="397" y="0"/>
                  </a:lnTo>
                  <a:lnTo>
                    <a:pt x="397" y="0"/>
                  </a:lnTo>
                  <a:close/>
                </a:path>
              </a:pathLst>
            </a:custGeom>
            <a:solidFill>
              <a:srgbClr val="CCCCCC"/>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98" name="HARRISON">
              <a:extLst>
                <a:ext uri="{FF2B5EF4-FFF2-40B4-BE49-F238E27FC236}">
                  <a16:creationId xmlns:a16="http://schemas.microsoft.com/office/drawing/2014/main" id="{10F41AB8-0C88-4D11-8AB9-BF3C4E89A338}"/>
                </a:ext>
              </a:extLst>
            </p:cNvPr>
            <p:cNvSpPr>
              <a:spLocks/>
            </p:cNvSpPr>
            <p:nvPr/>
          </p:nvSpPr>
          <p:spPr bwMode="auto">
            <a:xfrm>
              <a:off x="6070600" y="3090863"/>
              <a:ext cx="528638" cy="398463"/>
            </a:xfrm>
            <a:custGeom>
              <a:avLst/>
              <a:gdLst>
                <a:gd name="T0" fmla="*/ 50 w 333"/>
                <a:gd name="T1" fmla="*/ 0 h 251"/>
                <a:gd name="T2" fmla="*/ 45 w 333"/>
                <a:gd name="T3" fmla="*/ 118 h 251"/>
                <a:gd name="T4" fmla="*/ 4 w 333"/>
                <a:gd name="T5" fmla="*/ 118 h 251"/>
                <a:gd name="T6" fmla="*/ 0 w 333"/>
                <a:gd name="T7" fmla="*/ 200 h 251"/>
                <a:gd name="T8" fmla="*/ 0 w 333"/>
                <a:gd name="T9" fmla="*/ 200 h 251"/>
                <a:gd name="T10" fmla="*/ 0 w 333"/>
                <a:gd name="T11" fmla="*/ 240 h 251"/>
                <a:gd name="T12" fmla="*/ 81 w 333"/>
                <a:gd name="T13" fmla="*/ 241 h 251"/>
                <a:gd name="T14" fmla="*/ 81 w 333"/>
                <a:gd name="T15" fmla="*/ 241 h 251"/>
                <a:gd name="T16" fmla="*/ 322 w 333"/>
                <a:gd name="T17" fmla="*/ 251 h 251"/>
                <a:gd name="T18" fmla="*/ 322 w 333"/>
                <a:gd name="T19" fmla="*/ 251 h 251"/>
                <a:gd name="T20" fmla="*/ 333 w 333"/>
                <a:gd name="T21" fmla="*/ 10 h 251"/>
                <a:gd name="T22" fmla="*/ 278 w 333"/>
                <a:gd name="T23" fmla="*/ 7 h 251"/>
                <a:gd name="T24" fmla="*/ 278 w 333"/>
                <a:gd name="T25" fmla="*/ 7 h 251"/>
                <a:gd name="T26" fmla="*/ 50 w 333"/>
                <a:gd name="T27" fmla="*/ 0 h 251"/>
                <a:gd name="T28" fmla="*/ 50 w 333"/>
                <a:gd name="T29" fmla="*/ 0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3" h="251">
                  <a:moveTo>
                    <a:pt x="50" y="0"/>
                  </a:moveTo>
                  <a:lnTo>
                    <a:pt x="45" y="118"/>
                  </a:lnTo>
                  <a:lnTo>
                    <a:pt x="4" y="118"/>
                  </a:lnTo>
                  <a:lnTo>
                    <a:pt x="0" y="200"/>
                  </a:lnTo>
                  <a:lnTo>
                    <a:pt x="0" y="200"/>
                  </a:lnTo>
                  <a:lnTo>
                    <a:pt x="0" y="240"/>
                  </a:lnTo>
                  <a:lnTo>
                    <a:pt x="81" y="241"/>
                  </a:lnTo>
                  <a:lnTo>
                    <a:pt x="81" y="241"/>
                  </a:lnTo>
                  <a:lnTo>
                    <a:pt x="322" y="251"/>
                  </a:lnTo>
                  <a:lnTo>
                    <a:pt x="322" y="251"/>
                  </a:lnTo>
                  <a:lnTo>
                    <a:pt x="333" y="10"/>
                  </a:lnTo>
                  <a:lnTo>
                    <a:pt x="278" y="7"/>
                  </a:lnTo>
                  <a:lnTo>
                    <a:pt x="278" y="7"/>
                  </a:lnTo>
                  <a:lnTo>
                    <a:pt x="50" y="0"/>
                  </a:lnTo>
                  <a:lnTo>
                    <a:pt x="50" y="0"/>
                  </a:lnTo>
                  <a:close/>
                </a:path>
              </a:pathLst>
            </a:custGeom>
            <a:solidFill>
              <a:schemeClr val="accent2"/>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99" name="JEFFERSON">
              <a:extLst>
                <a:ext uri="{FF2B5EF4-FFF2-40B4-BE49-F238E27FC236}">
                  <a16:creationId xmlns:a16="http://schemas.microsoft.com/office/drawing/2014/main" id="{BB9C834C-1DF2-4E84-BB90-1EAA2F6144BD}"/>
                </a:ext>
              </a:extLst>
            </p:cNvPr>
            <p:cNvSpPr>
              <a:spLocks/>
            </p:cNvSpPr>
            <p:nvPr/>
          </p:nvSpPr>
          <p:spPr bwMode="auto">
            <a:xfrm>
              <a:off x="6511925" y="2854325"/>
              <a:ext cx="381664" cy="641350"/>
            </a:xfrm>
            <a:custGeom>
              <a:avLst/>
              <a:gdLst>
                <a:gd name="T0" fmla="*/ 0 w 160"/>
                <a:gd name="T1" fmla="*/ 102 h 264"/>
                <a:gd name="T2" fmla="*/ 36 w 160"/>
                <a:gd name="T3" fmla="*/ 104 h 264"/>
                <a:gd name="T4" fmla="*/ 29 w 160"/>
                <a:gd name="T5" fmla="*/ 261 h 264"/>
                <a:gd name="T6" fmla="*/ 29 w 160"/>
                <a:gd name="T7" fmla="*/ 261 h 264"/>
                <a:gd name="T8" fmla="*/ 80 w 160"/>
                <a:gd name="T9" fmla="*/ 264 h 264"/>
                <a:gd name="T10" fmla="*/ 82 w 160"/>
                <a:gd name="T11" fmla="*/ 262 h 264"/>
                <a:gd name="T12" fmla="*/ 114 w 160"/>
                <a:gd name="T13" fmla="*/ 262 h 264"/>
                <a:gd name="T14" fmla="*/ 114 w 160"/>
                <a:gd name="T15" fmla="*/ 262 h 264"/>
                <a:gd name="T16" fmla="*/ 121 w 160"/>
                <a:gd name="T17" fmla="*/ 252 h 264"/>
                <a:gd name="T18" fmla="*/ 127 w 160"/>
                <a:gd name="T19" fmla="*/ 222 h 264"/>
                <a:gd name="T20" fmla="*/ 137 w 160"/>
                <a:gd name="T21" fmla="*/ 211 h 264"/>
                <a:gd name="T22" fmla="*/ 146 w 160"/>
                <a:gd name="T23" fmla="*/ 204 h 264"/>
                <a:gd name="T24" fmla="*/ 148 w 160"/>
                <a:gd name="T25" fmla="*/ 200 h 264"/>
                <a:gd name="T26" fmla="*/ 150 w 160"/>
                <a:gd name="T27" fmla="*/ 188 h 264"/>
                <a:gd name="T28" fmla="*/ 152 w 160"/>
                <a:gd name="T29" fmla="*/ 166 h 264"/>
                <a:gd name="T30" fmla="*/ 150 w 160"/>
                <a:gd name="T31" fmla="*/ 140 h 264"/>
                <a:gd name="T32" fmla="*/ 140 w 160"/>
                <a:gd name="T33" fmla="*/ 128 h 264"/>
                <a:gd name="T34" fmla="*/ 152 w 160"/>
                <a:gd name="T35" fmla="*/ 119 h 264"/>
                <a:gd name="T36" fmla="*/ 153 w 160"/>
                <a:gd name="T37" fmla="*/ 95 h 264"/>
                <a:gd name="T38" fmla="*/ 154 w 160"/>
                <a:gd name="T39" fmla="*/ 72 h 264"/>
                <a:gd name="T40" fmla="*/ 147 w 160"/>
                <a:gd name="T41" fmla="*/ 66 h 264"/>
                <a:gd name="T42" fmla="*/ 142 w 160"/>
                <a:gd name="T43" fmla="*/ 50 h 264"/>
                <a:gd name="T44" fmla="*/ 126 w 160"/>
                <a:gd name="T45" fmla="*/ 21 h 264"/>
                <a:gd name="T46" fmla="*/ 131 w 160"/>
                <a:gd name="T47" fmla="*/ 8 h 264"/>
                <a:gd name="T48" fmla="*/ 131 w 160"/>
                <a:gd name="T49" fmla="*/ 8 h 264"/>
                <a:gd name="T50" fmla="*/ 89 w 160"/>
                <a:gd name="T51" fmla="*/ 8 h 264"/>
                <a:gd name="T52" fmla="*/ 89 w 160"/>
                <a:gd name="T53" fmla="*/ 0 h 264"/>
                <a:gd name="T54" fmla="*/ 37 w 160"/>
                <a:gd name="T55" fmla="*/ 0 h 264"/>
                <a:gd name="T56" fmla="*/ 37 w 160"/>
                <a:gd name="T57" fmla="*/ 0 h 264"/>
                <a:gd name="T58" fmla="*/ 37 w 160"/>
                <a:gd name="T59" fmla="*/ 23 h 264"/>
                <a:gd name="T60" fmla="*/ 10 w 160"/>
                <a:gd name="T61" fmla="*/ 23 h 264"/>
                <a:gd name="T62" fmla="*/ 9 w 160"/>
                <a:gd name="T63" fmla="*/ 76 h 264"/>
                <a:gd name="T64" fmla="*/ 0 w 160"/>
                <a:gd name="T65" fmla="*/ 76 h 264"/>
                <a:gd name="T66" fmla="*/ 0 w 160"/>
                <a:gd name="T67" fmla="*/ 102 h 264"/>
                <a:gd name="connsiteX0" fmla="*/ 0 w 9852"/>
                <a:gd name="connsiteY0" fmla="*/ 3864 h 10000"/>
                <a:gd name="connsiteX1" fmla="*/ 2250 w 9852"/>
                <a:gd name="connsiteY1" fmla="*/ 3939 h 10000"/>
                <a:gd name="connsiteX2" fmla="*/ 1813 w 9852"/>
                <a:gd name="connsiteY2" fmla="*/ 9886 h 10000"/>
                <a:gd name="connsiteX3" fmla="*/ 1813 w 9852"/>
                <a:gd name="connsiteY3" fmla="*/ 9886 h 10000"/>
                <a:gd name="connsiteX4" fmla="*/ 5000 w 9852"/>
                <a:gd name="connsiteY4" fmla="*/ 10000 h 10000"/>
                <a:gd name="connsiteX5" fmla="*/ 5125 w 9852"/>
                <a:gd name="connsiteY5" fmla="*/ 9924 h 10000"/>
                <a:gd name="connsiteX6" fmla="*/ 7125 w 9852"/>
                <a:gd name="connsiteY6" fmla="*/ 9924 h 10000"/>
                <a:gd name="connsiteX7" fmla="*/ 7125 w 9852"/>
                <a:gd name="connsiteY7" fmla="*/ 9924 h 10000"/>
                <a:gd name="connsiteX8" fmla="*/ 7563 w 9852"/>
                <a:gd name="connsiteY8" fmla="*/ 9545 h 10000"/>
                <a:gd name="connsiteX9" fmla="*/ 7938 w 9852"/>
                <a:gd name="connsiteY9" fmla="*/ 8409 h 10000"/>
                <a:gd name="connsiteX10" fmla="*/ 8563 w 9852"/>
                <a:gd name="connsiteY10" fmla="*/ 7992 h 10000"/>
                <a:gd name="connsiteX11" fmla="*/ 9125 w 9852"/>
                <a:gd name="connsiteY11" fmla="*/ 7727 h 10000"/>
                <a:gd name="connsiteX12" fmla="*/ 9250 w 9852"/>
                <a:gd name="connsiteY12" fmla="*/ 7576 h 10000"/>
                <a:gd name="connsiteX13" fmla="*/ 9375 w 9852"/>
                <a:gd name="connsiteY13" fmla="*/ 7121 h 10000"/>
                <a:gd name="connsiteX14" fmla="*/ 9500 w 9852"/>
                <a:gd name="connsiteY14" fmla="*/ 6288 h 10000"/>
                <a:gd name="connsiteX15" fmla="*/ 9375 w 9852"/>
                <a:gd name="connsiteY15" fmla="*/ 5303 h 10000"/>
                <a:gd name="connsiteX16" fmla="*/ 8750 w 9852"/>
                <a:gd name="connsiteY16" fmla="*/ 4848 h 10000"/>
                <a:gd name="connsiteX17" fmla="*/ 9500 w 9852"/>
                <a:gd name="connsiteY17" fmla="*/ 4508 h 10000"/>
                <a:gd name="connsiteX18" fmla="*/ 9563 w 9852"/>
                <a:gd name="connsiteY18" fmla="*/ 3598 h 10000"/>
                <a:gd name="connsiteX19" fmla="*/ 9625 w 9852"/>
                <a:gd name="connsiteY19" fmla="*/ 2727 h 10000"/>
                <a:gd name="connsiteX20" fmla="*/ 8875 w 9852"/>
                <a:gd name="connsiteY20" fmla="*/ 1894 h 10000"/>
                <a:gd name="connsiteX21" fmla="*/ 7875 w 9852"/>
                <a:gd name="connsiteY21" fmla="*/ 795 h 10000"/>
                <a:gd name="connsiteX22" fmla="*/ 8188 w 9852"/>
                <a:gd name="connsiteY22" fmla="*/ 303 h 10000"/>
                <a:gd name="connsiteX23" fmla="*/ 8188 w 9852"/>
                <a:gd name="connsiteY23" fmla="*/ 303 h 10000"/>
                <a:gd name="connsiteX24" fmla="*/ 5563 w 9852"/>
                <a:gd name="connsiteY24" fmla="*/ 303 h 10000"/>
                <a:gd name="connsiteX25" fmla="*/ 5563 w 9852"/>
                <a:gd name="connsiteY25" fmla="*/ 0 h 10000"/>
                <a:gd name="connsiteX26" fmla="*/ 2313 w 9852"/>
                <a:gd name="connsiteY26" fmla="*/ 0 h 10000"/>
                <a:gd name="connsiteX27" fmla="*/ 2313 w 9852"/>
                <a:gd name="connsiteY27" fmla="*/ 0 h 10000"/>
                <a:gd name="connsiteX28" fmla="*/ 2313 w 9852"/>
                <a:gd name="connsiteY28" fmla="*/ 871 h 10000"/>
                <a:gd name="connsiteX29" fmla="*/ 625 w 9852"/>
                <a:gd name="connsiteY29" fmla="*/ 871 h 10000"/>
                <a:gd name="connsiteX30" fmla="*/ 563 w 9852"/>
                <a:gd name="connsiteY30" fmla="*/ 2879 h 10000"/>
                <a:gd name="connsiteX31" fmla="*/ 0 w 9852"/>
                <a:gd name="connsiteY31" fmla="*/ 2879 h 10000"/>
                <a:gd name="connsiteX32" fmla="*/ 0 w 9852"/>
                <a:gd name="connsiteY32" fmla="*/ 3864 h 10000"/>
                <a:gd name="connsiteX0" fmla="*/ 0 w 9817"/>
                <a:gd name="connsiteY0" fmla="*/ 3864 h 10000"/>
                <a:gd name="connsiteX1" fmla="*/ 2284 w 9817"/>
                <a:gd name="connsiteY1" fmla="*/ 3939 h 10000"/>
                <a:gd name="connsiteX2" fmla="*/ 1840 w 9817"/>
                <a:gd name="connsiteY2" fmla="*/ 9886 h 10000"/>
                <a:gd name="connsiteX3" fmla="*/ 1840 w 9817"/>
                <a:gd name="connsiteY3" fmla="*/ 9886 h 10000"/>
                <a:gd name="connsiteX4" fmla="*/ 5075 w 9817"/>
                <a:gd name="connsiteY4" fmla="*/ 10000 h 10000"/>
                <a:gd name="connsiteX5" fmla="*/ 5202 w 9817"/>
                <a:gd name="connsiteY5" fmla="*/ 9924 h 10000"/>
                <a:gd name="connsiteX6" fmla="*/ 7232 w 9817"/>
                <a:gd name="connsiteY6" fmla="*/ 9924 h 10000"/>
                <a:gd name="connsiteX7" fmla="*/ 7232 w 9817"/>
                <a:gd name="connsiteY7" fmla="*/ 9924 h 10000"/>
                <a:gd name="connsiteX8" fmla="*/ 7677 w 9817"/>
                <a:gd name="connsiteY8" fmla="*/ 9545 h 10000"/>
                <a:gd name="connsiteX9" fmla="*/ 8057 w 9817"/>
                <a:gd name="connsiteY9" fmla="*/ 8409 h 10000"/>
                <a:gd name="connsiteX10" fmla="*/ 8692 w 9817"/>
                <a:gd name="connsiteY10" fmla="*/ 7992 h 10000"/>
                <a:gd name="connsiteX11" fmla="*/ 9262 w 9817"/>
                <a:gd name="connsiteY11" fmla="*/ 7727 h 10000"/>
                <a:gd name="connsiteX12" fmla="*/ 9389 w 9817"/>
                <a:gd name="connsiteY12" fmla="*/ 7576 h 10000"/>
                <a:gd name="connsiteX13" fmla="*/ 9516 w 9817"/>
                <a:gd name="connsiteY13" fmla="*/ 7121 h 10000"/>
                <a:gd name="connsiteX14" fmla="*/ 9643 w 9817"/>
                <a:gd name="connsiteY14" fmla="*/ 6288 h 10000"/>
                <a:gd name="connsiteX15" fmla="*/ 9516 w 9817"/>
                <a:gd name="connsiteY15" fmla="*/ 5303 h 10000"/>
                <a:gd name="connsiteX16" fmla="*/ 8881 w 9817"/>
                <a:gd name="connsiteY16" fmla="*/ 4848 h 10000"/>
                <a:gd name="connsiteX17" fmla="*/ 9643 w 9817"/>
                <a:gd name="connsiteY17" fmla="*/ 4508 h 10000"/>
                <a:gd name="connsiteX18" fmla="*/ 9770 w 9817"/>
                <a:gd name="connsiteY18" fmla="*/ 2727 h 10000"/>
                <a:gd name="connsiteX19" fmla="*/ 9008 w 9817"/>
                <a:gd name="connsiteY19" fmla="*/ 1894 h 10000"/>
                <a:gd name="connsiteX20" fmla="*/ 7993 w 9817"/>
                <a:gd name="connsiteY20" fmla="*/ 795 h 10000"/>
                <a:gd name="connsiteX21" fmla="*/ 8311 w 9817"/>
                <a:gd name="connsiteY21" fmla="*/ 303 h 10000"/>
                <a:gd name="connsiteX22" fmla="*/ 8311 w 9817"/>
                <a:gd name="connsiteY22" fmla="*/ 303 h 10000"/>
                <a:gd name="connsiteX23" fmla="*/ 5647 w 9817"/>
                <a:gd name="connsiteY23" fmla="*/ 303 h 10000"/>
                <a:gd name="connsiteX24" fmla="*/ 5647 w 9817"/>
                <a:gd name="connsiteY24" fmla="*/ 0 h 10000"/>
                <a:gd name="connsiteX25" fmla="*/ 2348 w 9817"/>
                <a:gd name="connsiteY25" fmla="*/ 0 h 10000"/>
                <a:gd name="connsiteX26" fmla="*/ 2348 w 9817"/>
                <a:gd name="connsiteY26" fmla="*/ 0 h 10000"/>
                <a:gd name="connsiteX27" fmla="*/ 2348 w 9817"/>
                <a:gd name="connsiteY27" fmla="*/ 871 h 10000"/>
                <a:gd name="connsiteX28" fmla="*/ 634 w 9817"/>
                <a:gd name="connsiteY28" fmla="*/ 871 h 10000"/>
                <a:gd name="connsiteX29" fmla="*/ 571 w 9817"/>
                <a:gd name="connsiteY29" fmla="*/ 2879 h 10000"/>
                <a:gd name="connsiteX30" fmla="*/ 0 w 9817"/>
                <a:gd name="connsiteY30" fmla="*/ 2879 h 10000"/>
                <a:gd name="connsiteX31" fmla="*/ 0 w 9817"/>
                <a:gd name="connsiteY31" fmla="*/ 3864 h 10000"/>
                <a:gd name="connsiteX0" fmla="*/ 0 w 9952"/>
                <a:gd name="connsiteY0" fmla="*/ 3864 h 10000"/>
                <a:gd name="connsiteX1" fmla="*/ 2327 w 9952"/>
                <a:gd name="connsiteY1" fmla="*/ 3939 h 10000"/>
                <a:gd name="connsiteX2" fmla="*/ 1874 w 9952"/>
                <a:gd name="connsiteY2" fmla="*/ 9886 h 10000"/>
                <a:gd name="connsiteX3" fmla="*/ 1874 w 9952"/>
                <a:gd name="connsiteY3" fmla="*/ 9886 h 10000"/>
                <a:gd name="connsiteX4" fmla="*/ 5170 w 9952"/>
                <a:gd name="connsiteY4" fmla="*/ 10000 h 10000"/>
                <a:gd name="connsiteX5" fmla="*/ 5299 w 9952"/>
                <a:gd name="connsiteY5" fmla="*/ 9924 h 10000"/>
                <a:gd name="connsiteX6" fmla="*/ 7367 w 9952"/>
                <a:gd name="connsiteY6" fmla="*/ 9924 h 10000"/>
                <a:gd name="connsiteX7" fmla="*/ 7367 w 9952"/>
                <a:gd name="connsiteY7" fmla="*/ 9924 h 10000"/>
                <a:gd name="connsiteX8" fmla="*/ 7820 w 9952"/>
                <a:gd name="connsiteY8" fmla="*/ 9545 h 10000"/>
                <a:gd name="connsiteX9" fmla="*/ 8207 w 9952"/>
                <a:gd name="connsiteY9" fmla="*/ 8409 h 10000"/>
                <a:gd name="connsiteX10" fmla="*/ 8854 w 9952"/>
                <a:gd name="connsiteY10" fmla="*/ 7992 h 10000"/>
                <a:gd name="connsiteX11" fmla="*/ 9435 w 9952"/>
                <a:gd name="connsiteY11" fmla="*/ 7727 h 10000"/>
                <a:gd name="connsiteX12" fmla="*/ 9564 w 9952"/>
                <a:gd name="connsiteY12" fmla="*/ 7576 h 10000"/>
                <a:gd name="connsiteX13" fmla="*/ 9693 w 9952"/>
                <a:gd name="connsiteY13" fmla="*/ 7121 h 10000"/>
                <a:gd name="connsiteX14" fmla="*/ 9823 w 9952"/>
                <a:gd name="connsiteY14" fmla="*/ 6288 h 10000"/>
                <a:gd name="connsiteX15" fmla="*/ 9693 w 9952"/>
                <a:gd name="connsiteY15" fmla="*/ 5303 h 10000"/>
                <a:gd name="connsiteX16" fmla="*/ 9047 w 9952"/>
                <a:gd name="connsiteY16" fmla="*/ 4848 h 10000"/>
                <a:gd name="connsiteX17" fmla="*/ 9952 w 9952"/>
                <a:gd name="connsiteY17" fmla="*/ 2727 h 10000"/>
                <a:gd name="connsiteX18" fmla="*/ 9176 w 9952"/>
                <a:gd name="connsiteY18" fmla="*/ 1894 h 10000"/>
                <a:gd name="connsiteX19" fmla="*/ 8142 w 9952"/>
                <a:gd name="connsiteY19" fmla="*/ 795 h 10000"/>
                <a:gd name="connsiteX20" fmla="*/ 8466 w 9952"/>
                <a:gd name="connsiteY20" fmla="*/ 303 h 10000"/>
                <a:gd name="connsiteX21" fmla="*/ 8466 w 9952"/>
                <a:gd name="connsiteY21" fmla="*/ 303 h 10000"/>
                <a:gd name="connsiteX22" fmla="*/ 5752 w 9952"/>
                <a:gd name="connsiteY22" fmla="*/ 303 h 10000"/>
                <a:gd name="connsiteX23" fmla="*/ 5752 w 9952"/>
                <a:gd name="connsiteY23" fmla="*/ 0 h 10000"/>
                <a:gd name="connsiteX24" fmla="*/ 2392 w 9952"/>
                <a:gd name="connsiteY24" fmla="*/ 0 h 10000"/>
                <a:gd name="connsiteX25" fmla="*/ 2392 w 9952"/>
                <a:gd name="connsiteY25" fmla="*/ 0 h 10000"/>
                <a:gd name="connsiteX26" fmla="*/ 2392 w 9952"/>
                <a:gd name="connsiteY26" fmla="*/ 871 h 10000"/>
                <a:gd name="connsiteX27" fmla="*/ 646 w 9952"/>
                <a:gd name="connsiteY27" fmla="*/ 871 h 10000"/>
                <a:gd name="connsiteX28" fmla="*/ 582 w 9952"/>
                <a:gd name="connsiteY28" fmla="*/ 2879 h 10000"/>
                <a:gd name="connsiteX29" fmla="*/ 0 w 9952"/>
                <a:gd name="connsiteY29" fmla="*/ 2879 h 10000"/>
                <a:gd name="connsiteX30" fmla="*/ 0 w 9952"/>
                <a:gd name="connsiteY30" fmla="*/ 3864 h 10000"/>
                <a:gd name="connsiteX0" fmla="*/ 0 w 10000"/>
                <a:gd name="connsiteY0" fmla="*/ 3864 h 10000"/>
                <a:gd name="connsiteX1" fmla="*/ 2338 w 10000"/>
                <a:gd name="connsiteY1" fmla="*/ 3939 h 10000"/>
                <a:gd name="connsiteX2" fmla="*/ 1883 w 10000"/>
                <a:gd name="connsiteY2" fmla="*/ 9886 h 10000"/>
                <a:gd name="connsiteX3" fmla="*/ 1883 w 10000"/>
                <a:gd name="connsiteY3" fmla="*/ 9886 h 10000"/>
                <a:gd name="connsiteX4" fmla="*/ 5195 w 10000"/>
                <a:gd name="connsiteY4" fmla="*/ 10000 h 10000"/>
                <a:gd name="connsiteX5" fmla="*/ 5325 w 10000"/>
                <a:gd name="connsiteY5" fmla="*/ 9924 h 10000"/>
                <a:gd name="connsiteX6" fmla="*/ 7403 w 10000"/>
                <a:gd name="connsiteY6" fmla="*/ 9924 h 10000"/>
                <a:gd name="connsiteX7" fmla="*/ 7403 w 10000"/>
                <a:gd name="connsiteY7" fmla="*/ 9924 h 10000"/>
                <a:gd name="connsiteX8" fmla="*/ 7858 w 10000"/>
                <a:gd name="connsiteY8" fmla="*/ 9545 h 10000"/>
                <a:gd name="connsiteX9" fmla="*/ 8247 w 10000"/>
                <a:gd name="connsiteY9" fmla="*/ 8409 h 10000"/>
                <a:gd name="connsiteX10" fmla="*/ 8897 w 10000"/>
                <a:gd name="connsiteY10" fmla="*/ 7992 h 10000"/>
                <a:gd name="connsiteX11" fmla="*/ 9481 w 10000"/>
                <a:gd name="connsiteY11" fmla="*/ 7727 h 10000"/>
                <a:gd name="connsiteX12" fmla="*/ 9610 w 10000"/>
                <a:gd name="connsiteY12" fmla="*/ 7576 h 10000"/>
                <a:gd name="connsiteX13" fmla="*/ 9740 w 10000"/>
                <a:gd name="connsiteY13" fmla="*/ 7121 h 10000"/>
                <a:gd name="connsiteX14" fmla="*/ 9740 w 10000"/>
                <a:gd name="connsiteY14" fmla="*/ 5303 h 10000"/>
                <a:gd name="connsiteX15" fmla="*/ 9091 w 10000"/>
                <a:gd name="connsiteY15" fmla="*/ 4848 h 10000"/>
                <a:gd name="connsiteX16" fmla="*/ 10000 w 10000"/>
                <a:gd name="connsiteY16" fmla="*/ 2727 h 10000"/>
                <a:gd name="connsiteX17" fmla="*/ 9220 w 10000"/>
                <a:gd name="connsiteY17" fmla="*/ 1894 h 10000"/>
                <a:gd name="connsiteX18" fmla="*/ 8181 w 10000"/>
                <a:gd name="connsiteY18" fmla="*/ 795 h 10000"/>
                <a:gd name="connsiteX19" fmla="*/ 8507 w 10000"/>
                <a:gd name="connsiteY19" fmla="*/ 303 h 10000"/>
                <a:gd name="connsiteX20" fmla="*/ 8507 w 10000"/>
                <a:gd name="connsiteY20" fmla="*/ 303 h 10000"/>
                <a:gd name="connsiteX21" fmla="*/ 5780 w 10000"/>
                <a:gd name="connsiteY21" fmla="*/ 303 h 10000"/>
                <a:gd name="connsiteX22" fmla="*/ 5780 w 10000"/>
                <a:gd name="connsiteY22" fmla="*/ 0 h 10000"/>
                <a:gd name="connsiteX23" fmla="*/ 2404 w 10000"/>
                <a:gd name="connsiteY23" fmla="*/ 0 h 10000"/>
                <a:gd name="connsiteX24" fmla="*/ 2404 w 10000"/>
                <a:gd name="connsiteY24" fmla="*/ 0 h 10000"/>
                <a:gd name="connsiteX25" fmla="*/ 2404 w 10000"/>
                <a:gd name="connsiteY25" fmla="*/ 871 h 10000"/>
                <a:gd name="connsiteX26" fmla="*/ 649 w 10000"/>
                <a:gd name="connsiteY26" fmla="*/ 871 h 10000"/>
                <a:gd name="connsiteX27" fmla="*/ 585 w 10000"/>
                <a:gd name="connsiteY27" fmla="*/ 2879 h 10000"/>
                <a:gd name="connsiteX28" fmla="*/ 0 w 10000"/>
                <a:gd name="connsiteY28" fmla="*/ 2879 h 10000"/>
                <a:gd name="connsiteX29" fmla="*/ 0 w 10000"/>
                <a:gd name="connsiteY29" fmla="*/ 3864 h 10000"/>
                <a:gd name="connsiteX0" fmla="*/ 0 w 10000"/>
                <a:gd name="connsiteY0" fmla="*/ 3864 h 10000"/>
                <a:gd name="connsiteX1" fmla="*/ 2338 w 10000"/>
                <a:gd name="connsiteY1" fmla="*/ 3939 h 10000"/>
                <a:gd name="connsiteX2" fmla="*/ 1883 w 10000"/>
                <a:gd name="connsiteY2" fmla="*/ 9886 h 10000"/>
                <a:gd name="connsiteX3" fmla="*/ 1883 w 10000"/>
                <a:gd name="connsiteY3" fmla="*/ 9886 h 10000"/>
                <a:gd name="connsiteX4" fmla="*/ 5195 w 10000"/>
                <a:gd name="connsiteY4" fmla="*/ 10000 h 10000"/>
                <a:gd name="connsiteX5" fmla="*/ 5325 w 10000"/>
                <a:gd name="connsiteY5" fmla="*/ 9924 h 10000"/>
                <a:gd name="connsiteX6" fmla="*/ 7403 w 10000"/>
                <a:gd name="connsiteY6" fmla="*/ 9924 h 10000"/>
                <a:gd name="connsiteX7" fmla="*/ 7403 w 10000"/>
                <a:gd name="connsiteY7" fmla="*/ 9924 h 10000"/>
                <a:gd name="connsiteX8" fmla="*/ 7858 w 10000"/>
                <a:gd name="connsiteY8" fmla="*/ 9545 h 10000"/>
                <a:gd name="connsiteX9" fmla="*/ 8247 w 10000"/>
                <a:gd name="connsiteY9" fmla="*/ 8409 h 10000"/>
                <a:gd name="connsiteX10" fmla="*/ 8897 w 10000"/>
                <a:gd name="connsiteY10" fmla="*/ 7992 h 10000"/>
                <a:gd name="connsiteX11" fmla="*/ 9481 w 10000"/>
                <a:gd name="connsiteY11" fmla="*/ 7727 h 10000"/>
                <a:gd name="connsiteX12" fmla="*/ 9610 w 10000"/>
                <a:gd name="connsiteY12" fmla="*/ 7576 h 10000"/>
                <a:gd name="connsiteX13" fmla="*/ 9740 w 10000"/>
                <a:gd name="connsiteY13" fmla="*/ 5303 h 10000"/>
                <a:gd name="connsiteX14" fmla="*/ 9091 w 10000"/>
                <a:gd name="connsiteY14" fmla="*/ 4848 h 10000"/>
                <a:gd name="connsiteX15" fmla="*/ 10000 w 10000"/>
                <a:gd name="connsiteY15" fmla="*/ 2727 h 10000"/>
                <a:gd name="connsiteX16" fmla="*/ 9220 w 10000"/>
                <a:gd name="connsiteY16" fmla="*/ 1894 h 10000"/>
                <a:gd name="connsiteX17" fmla="*/ 8181 w 10000"/>
                <a:gd name="connsiteY17" fmla="*/ 795 h 10000"/>
                <a:gd name="connsiteX18" fmla="*/ 8507 w 10000"/>
                <a:gd name="connsiteY18" fmla="*/ 303 h 10000"/>
                <a:gd name="connsiteX19" fmla="*/ 8507 w 10000"/>
                <a:gd name="connsiteY19" fmla="*/ 303 h 10000"/>
                <a:gd name="connsiteX20" fmla="*/ 5780 w 10000"/>
                <a:gd name="connsiteY20" fmla="*/ 303 h 10000"/>
                <a:gd name="connsiteX21" fmla="*/ 5780 w 10000"/>
                <a:gd name="connsiteY21" fmla="*/ 0 h 10000"/>
                <a:gd name="connsiteX22" fmla="*/ 2404 w 10000"/>
                <a:gd name="connsiteY22" fmla="*/ 0 h 10000"/>
                <a:gd name="connsiteX23" fmla="*/ 2404 w 10000"/>
                <a:gd name="connsiteY23" fmla="*/ 0 h 10000"/>
                <a:gd name="connsiteX24" fmla="*/ 2404 w 10000"/>
                <a:gd name="connsiteY24" fmla="*/ 871 h 10000"/>
                <a:gd name="connsiteX25" fmla="*/ 649 w 10000"/>
                <a:gd name="connsiteY25" fmla="*/ 871 h 10000"/>
                <a:gd name="connsiteX26" fmla="*/ 585 w 10000"/>
                <a:gd name="connsiteY26" fmla="*/ 2879 h 10000"/>
                <a:gd name="connsiteX27" fmla="*/ 0 w 10000"/>
                <a:gd name="connsiteY27" fmla="*/ 2879 h 10000"/>
                <a:gd name="connsiteX28" fmla="*/ 0 w 10000"/>
                <a:gd name="connsiteY28" fmla="*/ 3864 h 10000"/>
                <a:gd name="connsiteX0" fmla="*/ 0 w 10195"/>
                <a:gd name="connsiteY0" fmla="*/ 3864 h 10000"/>
                <a:gd name="connsiteX1" fmla="*/ 2338 w 10195"/>
                <a:gd name="connsiteY1" fmla="*/ 3939 h 10000"/>
                <a:gd name="connsiteX2" fmla="*/ 1883 w 10195"/>
                <a:gd name="connsiteY2" fmla="*/ 9886 h 10000"/>
                <a:gd name="connsiteX3" fmla="*/ 1883 w 10195"/>
                <a:gd name="connsiteY3" fmla="*/ 9886 h 10000"/>
                <a:gd name="connsiteX4" fmla="*/ 5195 w 10195"/>
                <a:gd name="connsiteY4" fmla="*/ 10000 h 10000"/>
                <a:gd name="connsiteX5" fmla="*/ 5325 w 10195"/>
                <a:gd name="connsiteY5" fmla="*/ 9924 h 10000"/>
                <a:gd name="connsiteX6" fmla="*/ 7403 w 10195"/>
                <a:gd name="connsiteY6" fmla="*/ 9924 h 10000"/>
                <a:gd name="connsiteX7" fmla="*/ 7403 w 10195"/>
                <a:gd name="connsiteY7" fmla="*/ 9924 h 10000"/>
                <a:gd name="connsiteX8" fmla="*/ 7858 w 10195"/>
                <a:gd name="connsiteY8" fmla="*/ 9545 h 10000"/>
                <a:gd name="connsiteX9" fmla="*/ 8247 w 10195"/>
                <a:gd name="connsiteY9" fmla="*/ 8409 h 10000"/>
                <a:gd name="connsiteX10" fmla="*/ 8897 w 10195"/>
                <a:gd name="connsiteY10" fmla="*/ 7992 h 10000"/>
                <a:gd name="connsiteX11" fmla="*/ 9481 w 10195"/>
                <a:gd name="connsiteY11" fmla="*/ 7727 h 10000"/>
                <a:gd name="connsiteX12" fmla="*/ 10192 w 10195"/>
                <a:gd name="connsiteY12" fmla="*/ 7123 h 10000"/>
                <a:gd name="connsiteX13" fmla="*/ 9740 w 10195"/>
                <a:gd name="connsiteY13" fmla="*/ 5303 h 10000"/>
                <a:gd name="connsiteX14" fmla="*/ 9091 w 10195"/>
                <a:gd name="connsiteY14" fmla="*/ 4848 h 10000"/>
                <a:gd name="connsiteX15" fmla="*/ 10000 w 10195"/>
                <a:gd name="connsiteY15" fmla="*/ 2727 h 10000"/>
                <a:gd name="connsiteX16" fmla="*/ 9220 w 10195"/>
                <a:gd name="connsiteY16" fmla="*/ 1894 h 10000"/>
                <a:gd name="connsiteX17" fmla="*/ 8181 w 10195"/>
                <a:gd name="connsiteY17" fmla="*/ 795 h 10000"/>
                <a:gd name="connsiteX18" fmla="*/ 8507 w 10195"/>
                <a:gd name="connsiteY18" fmla="*/ 303 h 10000"/>
                <a:gd name="connsiteX19" fmla="*/ 8507 w 10195"/>
                <a:gd name="connsiteY19" fmla="*/ 303 h 10000"/>
                <a:gd name="connsiteX20" fmla="*/ 5780 w 10195"/>
                <a:gd name="connsiteY20" fmla="*/ 303 h 10000"/>
                <a:gd name="connsiteX21" fmla="*/ 5780 w 10195"/>
                <a:gd name="connsiteY21" fmla="*/ 0 h 10000"/>
                <a:gd name="connsiteX22" fmla="*/ 2404 w 10195"/>
                <a:gd name="connsiteY22" fmla="*/ 0 h 10000"/>
                <a:gd name="connsiteX23" fmla="*/ 2404 w 10195"/>
                <a:gd name="connsiteY23" fmla="*/ 0 h 10000"/>
                <a:gd name="connsiteX24" fmla="*/ 2404 w 10195"/>
                <a:gd name="connsiteY24" fmla="*/ 871 h 10000"/>
                <a:gd name="connsiteX25" fmla="*/ 649 w 10195"/>
                <a:gd name="connsiteY25" fmla="*/ 871 h 10000"/>
                <a:gd name="connsiteX26" fmla="*/ 585 w 10195"/>
                <a:gd name="connsiteY26" fmla="*/ 2879 h 10000"/>
                <a:gd name="connsiteX27" fmla="*/ 0 w 10195"/>
                <a:gd name="connsiteY27" fmla="*/ 2879 h 10000"/>
                <a:gd name="connsiteX28" fmla="*/ 0 w 10195"/>
                <a:gd name="connsiteY28" fmla="*/ 3864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195" h="10000">
                  <a:moveTo>
                    <a:pt x="0" y="3864"/>
                  </a:moveTo>
                  <a:lnTo>
                    <a:pt x="2338" y="3939"/>
                  </a:lnTo>
                  <a:cubicBezTo>
                    <a:pt x="2186" y="5921"/>
                    <a:pt x="2035" y="7904"/>
                    <a:pt x="1883" y="9886"/>
                  </a:cubicBezTo>
                  <a:lnTo>
                    <a:pt x="1883" y="9886"/>
                  </a:lnTo>
                  <a:lnTo>
                    <a:pt x="5195" y="10000"/>
                  </a:lnTo>
                  <a:lnTo>
                    <a:pt x="5325" y="9924"/>
                  </a:lnTo>
                  <a:lnTo>
                    <a:pt x="7403" y="9924"/>
                  </a:lnTo>
                  <a:lnTo>
                    <a:pt x="7403" y="9924"/>
                  </a:lnTo>
                  <a:cubicBezTo>
                    <a:pt x="7597" y="9773"/>
                    <a:pt x="7792" y="9583"/>
                    <a:pt x="7858" y="9545"/>
                  </a:cubicBezTo>
                  <a:cubicBezTo>
                    <a:pt x="8181" y="9167"/>
                    <a:pt x="7986" y="8788"/>
                    <a:pt x="8247" y="8409"/>
                  </a:cubicBezTo>
                  <a:cubicBezTo>
                    <a:pt x="8311" y="8258"/>
                    <a:pt x="8636" y="8068"/>
                    <a:pt x="8897" y="7992"/>
                  </a:cubicBezTo>
                  <a:cubicBezTo>
                    <a:pt x="9091" y="7955"/>
                    <a:pt x="9481" y="7841"/>
                    <a:pt x="9481" y="7727"/>
                  </a:cubicBezTo>
                  <a:cubicBezTo>
                    <a:pt x="9546" y="7689"/>
                    <a:pt x="10192" y="7161"/>
                    <a:pt x="10192" y="7123"/>
                  </a:cubicBezTo>
                  <a:cubicBezTo>
                    <a:pt x="10235" y="6719"/>
                    <a:pt x="9826" y="5758"/>
                    <a:pt x="9740" y="5303"/>
                  </a:cubicBezTo>
                  <a:cubicBezTo>
                    <a:pt x="9610" y="5227"/>
                    <a:pt x="8897" y="4962"/>
                    <a:pt x="9091" y="4848"/>
                  </a:cubicBezTo>
                  <a:cubicBezTo>
                    <a:pt x="9134" y="4419"/>
                    <a:pt x="9979" y="3219"/>
                    <a:pt x="10000" y="2727"/>
                  </a:cubicBezTo>
                  <a:cubicBezTo>
                    <a:pt x="9880" y="2443"/>
                    <a:pt x="9524" y="2216"/>
                    <a:pt x="9220" y="1894"/>
                  </a:cubicBezTo>
                  <a:cubicBezTo>
                    <a:pt x="9091" y="1402"/>
                    <a:pt x="8442" y="1212"/>
                    <a:pt x="8181" y="795"/>
                  </a:cubicBezTo>
                  <a:cubicBezTo>
                    <a:pt x="7922" y="455"/>
                    <a:pt x="8247" y="455"/>
                    <a:pt x="8507" y="303"/>
                  </a:cubicBezTo>
                  <a:lnTo>
                    <a:pt x="8507" y="303"/>
                  </a:lnTo>
                  <a:lnTo>
                    <a:pt x="5780" y="303"/>
                  </a:lnTo>
                  <a:lnTo>
                    <a:pt x="5780" y="0"/>
                  </a:lnTo>
                  <a:lnTo>
                    <a:pt x="2404" y="0"/>
                  </a:lnTo>
                  <a:lnTo>
                    <a:pt x="2404" y="0"/>
                  </a:lnTo>
                  <a:lnTo>
                    <a:pt x="2404" y="871"/>
                  </a:lnTo>
                  <a:lnTo>
                    <a:pt x="649" y="871"/>
                  </a:lnTo>
                  <a:cubicBezTo>
                    <a:pt x="627" y="1540"/>
                    <a:pt x="606" y="2210"/>
                    <a:pt x="585" y="2879"/>
                  </a:cubicBezTo>
                  <a:lnTo>
                    <a:pt x="0" y="2879"/>
                  </a:lnTo>
                  <a:lnTo>
                    <a:pt x="0" y="3864"/>
                  </a:lnTo>
                  <a:close/>
                </a:path>
              </a:pathLst>
            </a:custGeom>
            <a:solidFill>
              <a:schemeClr val="accent2"/>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00" name="CARROLL">
              <a:extLst>
                <a:ext uri="{FF2B5EF4-FFF2-40B4-BE49-F238E27FC236}">
                  <a16:creationId xmlns:a16="http://schemas.microsoft.com/office/drawing/2014/main" id="{F523AAFA-5421-416C-B70A-DEC00275F895}"/>
                </a:ext>
              </a:extLst>
            </p:cNvPr>
            <p:cNvSpPr>
              <a:spLocks/>
            </p:cNvSpPr>
            <p:nvPr/>
          </p:nvSpPr>
          <p:spPr bwMode="auto">
            <a:xfrm>
              <a:off x="6094413" y="2659063"/>
              <a:ext cx="506413" cy="442913"/>
            </a:xfrm>
            <a:custGeom>
              <a:avLst/>
              <a:gdLst>
                <a:gd name="T0" fmla="*/ 1 w 319"/>
                <a:gd name="T1" fmla="*/ 70 h 279"/>
                <a:gd name="T2" fmla="*/ 0 w 319"/>
                <a:gd name="T3" fmla="*/ 149 h 279"/>
                <a:gd name="T4" fmla="*/ 38 w 319"/>
                <a:gd name="T5" fmla="*/ 149 h 279"/>
                <a:gd name="T6" fmla="*/ 35 w 319"/>
                <a:gd name="T7" fmla="*/ 272 h 279"/>
                <a:gd name="T8" fmla="*/ 35 w 319"/>
                <a:gd name="T9" fmla="*/ 272 h 279"/>
                <a:gd name="T10" fmla="*/ 263 w 319"/>
                <a:gd name="T11" fmla="*/ 279 h 279"/>
                <a:gd name="T12" fmla="*/ 263 w 319"/>
                <a:gd name="T13" fmla="*/ 279 h 279"/>
                <a:gd name="T14" fmla="*/ 263 w 319"/>
                <a:gd name="T15" fmla="*/ 240 h 279"/>
                <a:gd name="T16" fmla="*/ 277 w 319"/>
                <a:gd name="T17" fmla="*/ 240 h 279"/>
                <a:gd name="T18" fmla="*/ 278 w 319"/>
                <a:gd name="T19" fmla="*/ 159 h 279"/>
                <a:gd name="T20" fmla="*/ 319 w 319"/>
                <a:gd name="T21" fmla="*/ 159 h 279"/>
                <a:gd name="T22" fmla="*/ 319 w 319"/>
                <a:gd name="T23" fmla="*/ 123 h 279"/>
                <a:gd name="T24" fmla="*/ 319 w 319"/>
                <a:gd name="T25" fmla="*/ 123 h 279"/>
                <a:gd name="T26" fmla="*/ 319 w 319"/>
                <a:gd name="T27" fmla="*/ 78 h 279"/>
                <a:gd name="T28" fmla="*/ 281 w 319"/>
                <a:gd name="T29" fmla="*/ 78 h 279"/>
                <a:gd name="T30" fmla="*/ 281 w 319"/>
                <a:gd name="T31" fmla="*/ 0 h 279"/>
                <a:gd name="T32" fmla="*/ 160 w 319"/>
                <a:gd name="T33" fmla="*/ 0 h 279"/>
                <a:gd name="T34" fmla="*/ 160 w 319"/>
                <a:gd name="T35" fmla="*/ 0 h 279"/>
                <a:gd name="T36" fmla="*/ 84 w 319"/>
                <a:gd name="T37" fmla="*/ 0 h 279"/>
                <a:gd name="T38" fmla="*/ 84 w 319"/>
                <a:gd name="T39" fmla="*/ 6 h 279"/>
                <a:gd name="T40" fmla="*/ 56 w 319"/>
                <a:gd name="T41" fmla="*/ 6 h 279"/>
                <a:gd name="T42" fmla="*/ 55 w 319"/>
                <a:gd name="T43" fmla="*/ 71 h 279"/>
                <a:gd name="T44" fmla="*/ 1 w 319"/>
                <a:gd name="T45" fmla="*/ 70 h 279"/>
                <a:gd name="T46" fmla="*/ 1 w 319"/>
                <a:gd name="T47" fmla="*/ 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9" h="279">
                  <a:moveTo>
                    <a:pt x="1" y="70"/>
                  </a:moveTo>
                  <a:lnTo>
                    <a:pt x="0" y="149"/>
                  </a:lnTo>
                  <a:lnTo>
                    <a:pt x="38" y="149"/>
                  </a:lnTo>
                  <a:lnTo>
                    <a:pt x="35" y="272"/>
                  </a:lnTo>
                  <a:lnTo>
                    <a:pt x="35" y="272"/>
                  </a:lnTo>
                  <a:lnTo>
                    <a:pt x="263" y="279"/>
                  </a:lnTo>
                  <a:lnTo>
                    <a:pt x="263" y="279"/>
                  </a:lnTo>
                  <a:lnTo>
                    <a:pt x="263" y="240"/>
                  </a:lnTo>
                  <a:lnTo>
                    <a:pt x="277" y="240"/>
                  </a:lnTo>
                  <a:lnTo>
                    <a:pt x="278" y="159"/>
                  </a:lnTo>
                  <a:lnTo>
                    <a:pt x="319" y="159"/>
                  </a:lnTo>
                  <a:lnTo>
                    <a:pt x="319" y="123"/>
                  </a:lnTo>
                  <a:lnTo>
                    <a:pt x="319" y="123"/>
                  </a:lnTo>
                  <a:lnTo>
                    <a:pt x="319" y="78"/>
                  </a:lnTo>
                  <a:lnTo>
                    <a:pt x="281" y="78"/>
                  </a:lnTo>
                  <a:lnTo>
                    <a:pt x="281" y="0"/>
                  </a:lnTo>
                  <a:lnTo>
                    <a:pt x="160" y="0"/>
                  </a:lnTo>
                  <a:lnTo>
                    <a:pt x="160" y="0"/>
                  </a:lnTo>
                  <a:lnTo>
                    <a:pt x="84" y="0"/>
                  </a:lnTo>
                  <a:lnTo>
                    <a:pt x="84" y="6"/>
                  </a:lnTo>
                  <a:lnTo>
                    <a:pt x="56" y="6"/>
                  </a:lnTo>
                  <a:lnTo>
                    <a:pt x="55" y="71"/>
                  </a:lnTo>
                  <a:lnTo>
                    <a:pt x="1" y="70"/>
                  </a:lnTo>
                  <a:lnTo>
                    <a:pt x="1" y="70"/>
                  </a:lnTo>
                  <a:close/>
                </a:path>
              </a:pathLst>
            </a:custGeom>
            <a:solidFill>
              <a:schemeClr val="accent2"/>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01" name="COLUMBIANA">
              <a:extLst>
                <a:ext uri="{FF2B5EF4-FFF2-40B4-BE49-F238E27FC236}">
                  <a16:creationId xmlns:a16="http://schemas.microsoft.com/office/drawing/2014/main" id="{56E81146-497F-478B-8A18-806AA1FBE300}"/>
                </a:ext>
              </a:extLst>
            </p:cNvPr>
            <p:cNvSpPr>
              <a:spLocks/>
            </p:cNvSpPr>
            <p:nvPr/>
          </p:nvSpPr>
          <p:spPr bwMode="auto">
            <a:xfrm>
              <a:off x="6348413" y="2365375"/>
              <a:ext cx="631825" cy="509588"/>
            </a:xfrm>
            <a:custGeom>
              <a:avLst/>
              <a:gdLst>
                <a:gd name="T0" fmla="*/ 0 w 260"/>
                <a:gd name="T1" fmla="*/ 121 h 210"/>
                <a:gd name="T2" fmla="*/ 1 w 260"/>
                <a:gd name="T3" fmla="*/ 19 h 210"/>
                <a:gd name="T4" fmla="*/ 1 w 260"/>
                <a:gd name="T5" fmla="*/ 19 h 210"/>
                <a:gd name="T6" fmla="*/ 88 w 260"/>
                <a:gd name="T7" fmla="*/ 19 h 210"/>
                <a:gd name="T8" fmla="*/ 88 w 260"/>
                <a:gd name="T9" fmla="*/ 0 h 210"/>
                <a:gd name="T10" fmla="*/ 121 w 260"/>
                <a:gd name="T11" fmla="*/ 0 h 210"/>
                <a:gd name="T12" fmla="*/ 121 w 260"/>
                <a:gd name="T13" fmla="*/ 20 h 210"/>
                <a:gd name="T14" fmla="*/ 260 w 260"/>
                <a:gd name="T15" fmla="*/ 20 h 210"/>
                <a:gd name="T16" fmla="*/ 260 w 260"/>
                <a:gd name="T17" fmla="*/ 20 h 210"/>
                <a:gd name="T18" fmla="*/ 260 w 260"/>
                <a:gd name="T19" fmla="*/ 188 h 210"/>
                <a:gd name="T20" fmla="*/ 260 w 260"/>
                <a:gd name="T21" fmla="*/ 188 h 210"/>
                <a:gd name="T22" fmla="*/ 254 w 260"/>
                <a:gd name="T23" fmla="*/ 191 h 210"/>
                <a:gd name="T24" fmla="*/ 249 w 260"/>
                <a:gd name="T25" fmla="*/ 192 h 210"/>
                <a:gd name="T26" fmla="*/ 237 w 260"/>
                <a:gd name="T27" fmla="*/ 199 h 210"/>
                <a:gd name="T28" fmla="*/ 227 w 260"/>
                <a:gd name="T29" fmla="*/ 201 h 210"/>
                <a:gd name="T30" fmla="*/ 213 w 260"/>
                <a:gd name="T31" fmla="*/ 197 h 210"/>
                <a:gd name="T32" fmla="*/ 201 w 260"/>
                <a:gd name="T33" fmla="*/ 208 h 210"/>
                <a:gd name="T34" fmla="*/ 198 w 260"/>
                <a:gd name="T35" fmla="*/ 210 h 210"/>
                <a:gd name="T36" fmla="*/ 198 w 260"/>
                <a:gd name="T37" fmla="*/ 210 h 210"/>
                <a:gd name="T38" fmla="*/ 156 w 260"/>
                <a:gd name="T39" fmla="*/ 210 h 210"/>
                <a:gd name="T40" fmla="*/ 156 w 260"/>
                <a:gd name="T41" fmla="*/ 202 h 210"/>
                <a:gd name="T42" fmla="*/ 104 w 260"/>
                <a:gd name="T43" fmla="*/ 202 h 210"/>
                <a:gd name="T44" fmla="*/ 104 w 260"/>
                <a:gd name="T45" fmla="*/ 202 h 210"/>
                <a:gd name="T46" fmla="*/ 104 w 260"/>
                <a:gd name="T47" fmla="*/ 172 h 210"/>
                <a:gd name="T48" fmla="*/ 79 w 260"/>
                <a:gd name="T49" fmla="*/ 172 h 210"/>
                <a:gd name="T50" fmla="*/ 79 w 260"/>
                <a:gd name="T51" fmla="*/ 121 h 210"/>
                <a:gd name="T52" fmla="*/ 0 w 260"/>
                <a:gd name="T53" fmla="*/ 121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0" h="210">
                  <a:moveTo>
                    <a:pt x="0" y="121"/>
                  </a:moveTo>
                  <a:cubicBezTo>
                    <a:pt x="1" y="19"/>
                    <a:pt x="1" y="19"/>
                    <a:pt x="1" y="19"/>
                  </a:cubicBezTo>
                  <a:cubicBezTo>
                    <a:pt x="1" y="19"/>
                    <a:pt x="1" y="19"/>
                    <a:pt x="1" y="19"/>
                  </a:cubicBezTo>
                  <a:cubicBezTo>
                    <a:pt x="88" y="19"/>
                    <a:pt x="88" y="19"/>
                    <a:pt x="88" y="19"/>
                  </a:cubicBezTo>
                  <a:cubicBezTo>
                    <a:pt x="88" y="0"/>
                    <a:pt x="88" y="0"/>
                    <a:pt x="88" y="0"/>
                  </a:cubicBezTo>
                  <a:cubicBezTo>
                    <a:pt x="121" y="0"/>
                    <a:pt x="121" y="0"/>
                    <a:pt x="121" y="0"/>
                  </a:cubicBezTo>
                  <a:cubicBezTo>
                    <a:pt x="121" y="20"/>
                    <a:pt x="121" y="20"/>
                    <a:pt x="121" y="20"/>
                  </a:cubicBezTo>
                  <a:cubicBezTo>
                    <a:pt x="260" y="20"/>
                    <a:pt x="260" y="20"/>
                    <a:pt x="260" y="20"/>
                  </a:cubicBezTo>
                  <a:cubicBezTo>
                    <a:pt x="260" y="20"/>
                    <a:pt x="260" y="20"/>
                    <a:pt x="260" y="20"/>
                  </a:cubicBezTo>
                  <a:cubicBezTo>
                    <a:pt x="260" y="188"/>
                    <a:pt x="260" y="188"/>
                    <a:pt x="260" y="188"/>
                  </a:cubicBezTo>
                  <a:cubicBezTo>
                    <a:pt x="260" y="188"/>
                    <a:pt x="260" y="188"/>
                    <a:pt x="260" y="188"/>
                  </a:cubicBezTo>
                  <a:cubicBezTo>
                    <a:pt x="254" y="191"/>
                    <a:pt x="254" y="191"/>
                    <a:pt x="254" y="191"/>
                  </a:cubicBezTo>
                  <a:cubicBezTo>
                    <a:pt x="249" y="192"/>
                    <a:pt x="249" y="192"/>
                    <a:pt x="249" y="192"/>
                  </a:cubicBezTo>
                  <a:cubicBezTo>
                    <a:pt x="245" y="194"/>
                    <a:pt x="242" y="197"/>
                    <a:pt x="237" y="199"/>
                  </a:cubicBezTo>
                  <a:cubicBezTo>
                    <a:pt x="234" y="200"/>
                    <a:pt x="231" y="200"/>
                    <a:pt x="227" y="201"/>
                  </a:cubicBezTo>
                  <a:cubicBezTo>
                    <a:pt x="221" y="202"/>
                    <a:pt x="220" y="193"/>
                    <a:pt x="213" y="197"/>
                  </a:cubicBezTo>
                  <a:cubicBezTo>
                    <a:pt x="209" y="199"/>
                    <a:pt x="204" y="204"/>
                    <a:pt x="201" y="208"/>
                  </a:cubicBezTo>
                  <a:cubicBezTo>
                    <a:pt x="200" y="209"/>
                    <a:pt x="199" y="209"/>
                    <a:pt x="198" y="210"/>
                  </a:cubicBezTo>
                  <a:cubicBezTo>
                    <a:pt x="198" y="210"/>
                    <a:pt x="198" y="210"/>
                    <a:pt x="198" y="210"/>
                  </a:cubicBezTo>
                  <a:cubicBezTo>
                    <a:pt x="156" y="210"/>
                    <a:pt x="156" y="210"/>
                    <a:pt x="156" y="210"/>
                  </a:cubicBezTo>
                  <a:cubicBezTo>
                    <a:pt x="156" y="202"/>
                    <a:pt x="156" y="202"/>
                    <a:pt x="156" y="202"/>
                  </a:cubicBezTo>
                  <a:cubicBezTo>
                    <a:pt x="104" y="202"/>
                    <a:pt x="104" y="202"/>
                    <a:pt x="104" y="202"/>
                  </a:cubicBezTo>
                  <a:cubicBezTo>
                    <a:pt x="104" y="202"/>
                    <a:pt x="104" y="202"/>
                    <a:pt x="104" y="202"/>
                  </a:cubicBezTo>
                  <a:cubicBezTo>
                    <a:pt x="104" y="172"/>
                    <a:pt x="104" y="172"/>
                    <a:pt x="104" y="172"/>
                  </a:cubicBezTo>
                  <a:cubicBezTo>
                    <a:pt x="79" y="172"/>
                    <a:pt x="79" y="172"/>
                    <a:pt x="79" y="172"/>
                  </a:cubicBezTo>
                  <a:cubicBezTo>
                    <a:pt x="79" y="121"/>
                    <a:pt x="79" y="121"/>
                    <a:pt x="79" y="121"/>
                  </a:cubicBezTo>
                  <a:cubicBezTo>
                    <a:pt x="0" y="121"/>
                    <a:pt x="0" y="121"/>
                    <a:pt x="0" y="121"/>
                  </a:cubicBezTo>
                  <a:close/>
                </a:path>
              </a:pathLst>
            </a:custGeom>
            <a:solidFill>
              <a:schemeClr val="accent2"/>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02" name="STARK">
              <a:extLst>
                <a:ext uri="{FF2B5EF4-FFF2-40B4-BE49-F238E27FC236}">
                  <a16:creationId xmlns:a16="http://schemas.microsoft.com/office/drawing/2014/main" id="{AC420892-F605-4ED5-A82B-003A4077056E}"/>
                </a:ext>
              </a:extLst>
            </p:cNvPr>
            <p:cNvSpPr>
              <a:spLocks/>
            </p:cNvSpPr>
            <p:nvPr/>
          </p:nvSpPr>
          <p:spPr bwMode="auto">
            <a:xfrm>
              <a:off x="5724525" y="2282825"/>
              <a:ext cx="627063" cy="514350"/>
            </a:xfrm>
            <a:custGeom>
              <a:avLst/>
              <a:gdLst>
                <a:gd name="T0" fmla="*/ 0 w 258"/>
                <a:gd name="T1" fmla="*/ 212 h 212"/>
                <a:gd name="T2" fmla="*/ 83 w 258"/>
                <a:gd name="T3" fmla="*/ 199 h 212"/>
                <a:gd name="T4" fmla="*/ 86 w 258"/>
                <a:gd name="T5" fmla="*/ 198 h 212"/>
                <a:gd name="T6" fmla="*/ 92 w 258"/>
                <a:gd name="T7" fmla="*/ 195 h 212"/>
                <a:gd name="T8" fmla="*/ 97 w 258"/>
                <a:gd name="T9" fmla="*/ 195 h 212"/>
                <a:gd name="T10" fmla="*/ 99 w 258"/>
                <a:gd name="T11" fmla="*/ 197 h 212"/>
                <a:gd name="T12" fmla="*/ 101 w 258"/>
                <a:gd name="T13" fmla="*/ 201 h 212"/>
                <a:gd name="T14" fmla="*/ 153 w 258"/>
                <a:gd name="T15" fmla="*/ 201 h 212"/>
                <a:gd name="T16" fmla="*/ 153 w 258"/>
                <a:gd name="T17" fmla="*/ 201 h 212"/>
                <a:gd name="T18" fmla="*/ 188 w 258"/>
                <a:gd name="T19" fmla="*/ 202 h 212"/>
                <a:gd name="T20" fmla="*/ 189 w 258"/>
                <a:gd name="T21" fmla="*/ 159 h 212"/>
                <a:gd name="T22" fmla="*/ 207 w 258"/>
                <a:gd name="T23" fmla="*/ 159 h 212"/>
                <a:gd name="T24" fmla="*/ 207 w 258"/>
                <a:gd name="T25" fmla="*/ 155 h 212"/>
                <a:gd name="T26" fmla="*/ 257 w 258"/>
                <a:gd name="T27" fmla="*/ 155 h 212"/>
                <a:gd name="T28" fmla="*/ 257 w 258"/>
                <a:gd name="T29" fmla="*/ 155 h 212"/>
                <a:gd name="T30" fmla="*/ 258 w 258"/>
                <a:gd name="T31" fmla="*/ 53 h 212"/>
                <a:gd name="T32" fmla="*/ 258 w 258"/>
                <a:gd name="T33" fmla="*/ 53 h 212"/>
                <a:gd name="T34" fmla="*/ 258 w 258"/>
                <a:gd name="T35" fmla="*/ 0 h 212"/>
                <a:gd name="T36" fmla="*/ 258 w 258"/>
                <a:gd name="T37" fmla="*/ 0 h 212"/>
                <a:gd name="T38" fmla="*/ 119 w 258"/>
                <a:gd name="T39" fmla="*/ 0 h 212"/>
                <a:gd name="T40" fmla="*/ 119 w 258"/>
                <a:gd name="T41" fmla="*/ 0 h 212"/>
                <a:gd name="T42" fmla="*/ 106 w 258"/>
                <a:gd name="T43" fmla="*/ 0 h 212"/>
                <a:gd name="T44" fmla="*/ 106 w 258"/>
                <a:gd name="T45" fmla="*/ 49 h 212"/>
                <a:gd name="T46" fmla="*/ 3 w 258"/>
                <a:gd name="T47" fmla="*/ 46 h 212"/>
                <a:gd name="T48" fmla="*/ 3 w 258"/>
                <a:gd name="T49" fmla="*/ 46 h 212"/>
                <a:gd name="T50" fmla="*/ 0 w 258"/>
                <a:gd name="T51" fmla="*/ 192 h 212"/>
                <a:gd name="T52" fmla="*/ 0 w 258"/>
                <a:gd name="T53" fmla="*/ 192 h 212"/>
                <a:gd name="T54" fmla="*/ 0 w 258"/>
                <a:gd name="T55" fmla="*/ 21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8" h="212">
                  <a:moveTo>
                    <a:pt x="0" y="212"/>
                  </a:moveTo>
                  <a:cubicBezTo>
                    <a:pt x="83" y="199"/>
                    <a:pt x="83" y="199"/>
                    <a:pt x="83" y="199"/>
                  </a:cubicBezTo>
                  <a:cubicBezTo>
                    <a:pt x="84" y="199"/>
                    <a:pt x="85" y="199"/>
                    <a:pt x="86" y="198"/>
                  </a:cubicBezTo>
                  <a:cubicBezTo>
                    <a:pt x="88" y="196"/>
                    <a:pt x="90" y="195"/>
                    <a:pt x="92" y="195"/>
                  </a:cubicBezTo>
                  <a:cubicBezTo>
                    <a:pt x="93" y="194"/>
                    <a:pt x="96" y="194"/>
                    <a:pt x="97" y="195"/>
                  </a:cubicBezTo>
                  <a:cubicBezTo>
                    <a:pt x="98" y="195"/>
                    <a:pt x="98" y="197"/>
                    <a:pt x="99" y="197"/>
                  </a:cubicBezTo>
                  <a:cubicBezTo>
                    <a:pt x="99" y="199"/>
                    <a:pt x="100" y="200"/>
                    <a:pt x="101" y="201"/>
                  </a:cubicBezTo>
                  <a:cubicBezTo>
                    <a:pt x="153" y="201"/>
                    <a:pt x="153" y="201"/>
                    <a:pt x="153" y="201"/>
                  </a:cubicBezTo>
                  <a:cubicBezTo>
                    <a:pt x="153" y="201"/>
                    <a:pt x="153" y="201"/>
                    <a:pt x="153" y="201"/>
                  </a:cubicBezTo>
                  <a:cubicBezTo>
                    <a:pt x="188" y="202"/>
                    <a:pt x="188" y="202"/>
                    <a:pt x="188" y="202"/>
                  </a:cubicBezTo>
                  <a:cubicBezTo>
                    <a:pt x="189" y="159"/>
                    <a:pt x="189" y="159"/>
                    <a:pt x="189" y="159"/>
                  </a:cubicBezTo>
                  <a:cubicBezTo>
                    <a:pt x="207" y="159"/>
                    <a:pt x="207" y="159"/>
                    <a:pt x="207" y="159"/>
                  </a:cubicBezTo>
                  <a:cubicBezTo>
                    <a:pt x="207" y="155"/>
                    <a:pt x="207" y="155"/>
                    <a:pt x="207" y="155"/>
                  </a:cubicBezTo>
                  <a:cubicBezTo>
                    <a:pt x="257" y="155"/>
                    <a:pt x="257" y="155"/>
                    <a:pt x="257" y="155"/>
                  </a:cubicBezTo>
                  <a:cubicBezTo>
                    <a:pt x="257" y="155"/>
                    <a:pt x="257" y="155"/>
                    <a:pt x="257" y="155"/>
                  </a:cubicBezTo>
                  <a:cubicBezTo>
                    <a:pt x="258" y="53"/>
                    <a:pt x="258" y="53"/>
                    <a:pt x="258" y="53"/>
                  </a:cubicBezTo>
                  <a:cubicBezTo>
                    <a:pt x="258" y="53"/>
                    <a:pt x="258" y="53"/>
                    <a:pt x="258" y="53"/>
                  </a:cubicBezTo>
                  <a:cubicBezTo>
                    <a:pt x="258" y="0"/>
                    <a:pt x="258" y="0"/>
                    <a:pt x="258" y="0"/>
                  </a:cubicBezTo>
                  <a:cubicBezTo>
                    <a:pt x="258" y="0"/>
                    <a:pt x="258" y="0"/>
                    <a:pt x="258" y="0"/>
                  </a:cubicBezTo>
                  <a:cubicBezTo>
                    <a:pt x="119" y="0"/>
                    <a:pt x="119" y="0"/>
                    <a:pt x="119" y="0"/>
                  </a:cubicBezTo>
                  <a:cubicBezTo>
                    <a:pt x="119" y="0"/>
                    <a:pt x="119" y="0"/>
                    <a:pt x="119" y="0"/>
                  </a:cubicBezTo>
                  <a:cubicBezTo>
                    <a:pt x="106" y="0"/>
                    <a:pt x="106" y="0"/>
                    <a:pt x="106" y="0"/>
                  </a:cubicBezTo>
                  <a:cubicBezTo>
                    <a:pt x="106" y="49"/>
                    <a:pt x="106" y="49"/>
                    <a:pt x="106" y="49"/>
                  </a:cubicBezTo>
                  <a:cubicBezTo>
                    <a:pt x="3" y="46"/>
                    <a:pt x="3" y="46"/>
                    <a:pt x="3" y="46"/>
                  </a:cubicBezTo>
                  <a:cubicBezTo>
                    <a:pt x="3" y="46"/>
                    <a:pt x="3" y="46"/>
                    <a:pt x="3" y="46"/>
                  </a:cubicBezTo>
                  <a:cubicBezTo>
                    <a:pt x="0" y="192"/>
                    <a:pt x="0" y="192"/>
                    <a:pt x="0" y="192"/>
                  </a:cubicBezTo>
                  <a:cubicBezTo>
                    <a:pt x="0" y="192"/>
                    <a:pt x="0" y="192"/>
                    <a:pt x="0" y="192"/>
                  </a:cubicBezTo>
                  <a:cubicBezTo>
                    <a:pt x="0" y="212"/>
                    <a:pt x="0" y="212"/>
                    <a:pt x="0" y="212"/>
                  </a:cubicBezTo>
                  <a:close/>
                </a:path>
              </a:pathLst>
            </a:custGeom>
            <a:solidFill>
              <a:schemeClr val="accent2"/>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03" name="KNOX">
              <a:extLst>
                <a:ext uri="{FF2B5EF4-FFF2-40B4-BE49-F238E27FC236}">
                  <a16:creationId xmlns:a16="http://schemas.microsoft.com/office/drawing/2014/main" id="{E132D837-E82D-489E-B4B7-7865CC23F3D9}"/>
                </a:ext>
              </a:extLst>
            </p:cNvPr>
            <p:cNvSpPr>
              <a:spLocks/>
            </p:cNvSpPr>
            <p:nvPr/>
          </p:nvSpPr>
          <p:spPr bwMode="auto">
            <a:xfrm>
              <a:off x="4508500" y="2884488"/>
              <a:ext cx="631825" cy="487363"/>
            </a:xfrm>
            <a:custGeom>
              <a:avLst/>
              <a:gdLst>
                <a:gd name="T0" fmla="*/ 369 w 398"/>
                <a:gd name="T1" fmla="*/ 4 h 307"/>
                <a:gd name="T2" fmla="*/ 398 w 398"/>
                <a:gd name="T3" fmla="*/ 0 h 307"/>
                <a:gd name="T4" fmla="*/ 395 w 398"/>
                <a:gd name="T5" fmla="*/ 110 h 307"/>
                <a:gd name="T6" fmla="*/ 395 w 398"/>
                <a:gd name="T7" fmla="*/ 110 h 307"/>
                <a:gd name="T8" fmla="*/ 387 w 398"/>
                <a:gd name="T9" fmla="*/ 307 h 307"/>
                <a:gd name="T10" fmla="*/ 387 w 398"/>
                <a:gd name="T11" fmla="*/ 307 h 307"/>
                <a:gd name="T12" fmla="*/ 190 w 398"/>
                <a:gd name="T13" fmla="*/ 301 h 307"/>
                <a:gd name="T14" fmla="*/ 190 w 398"/>
                <a:gd name="T15" fmla="*/ 283 h 307"/>
                <a:gd name="T16" fmla="*/ 0 w 398"/>
                <a:gd name="T17" fmla="*/ 272 h 307"/>
                <a:gd name="T18" fmla="*/ 0 w 398"/>
                <a:gd name="T19" fmla="*/ 272 h 307"/>
                <a:gd name="T20" fmla="*/ 3 w 398"/>
                <a:gd name="T21" fmla="*/ 206 h 307"/>
                <a:gd name="T22" fmla="*/ 3 w 398"/>
                <a:gd name="T23" fmla="*/ 206 h 307"/>
                <a:gd name="T24" fmla="*/ 72 w 398"/>
                <a:gd name="T25" fmla="*/ 211 h 307"/>
                <a:gd name="T26" fmla="*/ 81 w 398"/>
                <a:gd name="T27" fmla="*/ 47 h 307"/>
                <a:gd name="T28" fmla="*/ 75 w 398"/>
                <a:gd name="T29" fmla="*/ 47 h 307"/>
                <a:gd name="T30" fmla="*/ 75 w 398"/>
                <a:gd name="T31" fmla="*/ 47 h 307"/>
                <a:gd name="T32" fmla="*/ 75 w 398"/>
                <a:gd name="T33" fmla="*/ 20 h 307"/>
                <a:gd name="T34" fmla="*/ 87 w 398"/>
                <a:gd name="T35" fmla="*/ 20 h 307"/>
                <a:gd name="T36" fmla="*/ 87 w 398"/>
                <a:gd name="T37" fmla="*/ 20 h 307"/>
                <a:gd name="T38" fmla="*/ 266 w 398"/>
                <a:gd name="T39" fmla="*/ 21 h 307"/>
                <a:gd name="T40" fmla="*/ 289 w 398"/>
                <a:gd name="T41" fmla="*/ 15 h 307"/>
                <a:gd name="T42" fmla="*/ 289 w 398"/>
                <a:gd name="T43" fmla="*/ 15 h 307"/>
                <a:gd name="T44" fmla="*/ 369 w 398"/>
                <a:gd name="T45" fmla="*/ 4 h 307"/>
                <a:gd name="T46" fmla="*/ 369 w 398"/>
                <a:gd name="T47" fmla="*/ 4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8" h="307">
                  <a:moveTo>
                    <a:pt x="369" y="4"/>
                  </a:moveTo>
                  <a:lnTo>
                    <a:pt x="398" y="0"/>
                  </a:lnTo>
                  <a:lnTo>
                    <a:pt x="395" y="110"/>
                  </a:lnTo>
                  <a:lnTo>
                    <a:pt x="395" y="110"/>
                  </a:lnTo>
                  <a:lnTo>
                    <a:pt x="387" y="307"/>
                  </a:lnTo>
                  <a:lnTo>
                    <a:pt x="387" y="307"/>
                  </a:lnTo>
                  <a:lnTo>
                    <a:pt x="190" y="301"/>
                  </a:lnTo>
                  <a:lnTo>
                    <a:pt x="190" y="283"/>
                  </a:lnTo>
                  <a:lnTo>
                    <a:pt x="0" y="272"/>
                  </a:lnTo>
                  <a:lnTo>
                    <a:pt x="0" y="272"/>
                  </a:lnTo>
                  <a:lnTo>
                    <a:pt x="3" y="206"/>
                  </a:lnTo>
                  <a:lnTo>
                    <a:pt x="3" y="206"/>
                  </a:lnTo>
                  <a:lnTo>
                    <a:pt x="72" y="211"/>
                  </a:lnTo>
                  <a:lnTo>
                    <a:pt x="81" y="47"/>
                  </a:lnTo>
                  <a:lnTo>
                    <a:pt x="75" y="47"/>
                  </a:lnTo>
                  <a:lnTo>
                    <a:pt x="75" y="47"/>
                  </a:lnTo>
                  <a:lnTo>
                    <a:pt x="75" y="20"/>
                  </a:lnTo>
                  <a:lnTo>
                    <a:pt x="87" y="20"/>
                  </a:lnTo>
                  <a:lnTo>
                    <a:pt x="87" y="20"/>
                  </a:lnTo>
                  <a:lnTo>
                    <a:pt x="266" y="21"/>
                  </a:lnTo>
                  <a:lnTo>
                    <a:pt x="289" y="15"/>
                  </a:lnTo>
                  <a:lnTo>
                    <a:pt x="289" y="15"/>
                  </a:lnTo>
                  <a:lnTo>
                    <a:pt x="369" y="4"/>
                  </a:lnTo>
                  <a:lnTo>
                    <a:pt x="369" y="4"/>
                  </a:lnTo>
                  <a:close/>
                </a:path>
              </a:pathLst>
            </a:custGeom>
            <a:solidFill>
              <a:srgbClr val="CCCCCC"/>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04" name="DELAWARE">
              <a:extLst>
                <a:ext uri="{FF2B5EF4-FFF2-40B4-BE49-F238E27FC236}">
                  <a16:creationId xmlns:a16="http://schemas.microsoft.com/office/drawing/2014/main" id="{B0894343-7680-404C-AD0F-68C5C69E52AD}"/>
                </a:ext>
              </a:extLst>
            </p:cNvPr>
            <p:cNvSpPr>
              <a:spLocks/>
            </p:cNvSpPr>
            <p:nvPr/>
          </p:nvSpPr>
          <p:spPr bwMode="auto">
            <a:xfrm>
              <a:off x="3952875" y="3076575"/>
              <a:ext cx="560388" cy="460375"/>
            </a:xfrm>
            <a:custGeom>
              <a:avLst/>
              <a:gdLst>
                <a:gd name="T0" fmla="*/ 161 w 353"/>
                <a:gd name="T1" fmla="*/ 6 h 290"/>
                <a:gd name="T2" fmla="*/ 161 w 353"/>
                <a:gd name="T3" fmla="*/ 23 h 290"/>
                <a:gd name="T4" fmla="*/ 226 w 353"/>
                <a:gd name="T5" fmla="*/ 24 h 290"/>
                <a:gd name="T6" fmla="*/ 225 w 353"/>
                <a:gd name="T7" fmla="*/ 78 h 290"/>
                <a:gd name="T8" fmla="*/ 353 w 353"/>
                <a:gd name="T9" fmla="*/ 85 h 290"/>
                <a:gd name="T10" fmla="*/ 353 w 353"/>
                <a:gd name="T11" fmla="*/ 85 h 290"/>
                <a:gd name="T12" fmla="*/ 350 w 353"/>
                <a:gd name="T13" fmla="*/ 151 h 290"/>
                <a:gd name="T14" fmla="*/ 350 w 353"/>
                <a:gd name="T15" fmla="*/ 151 h 290"/>
                <a:gd name="T16" fmla="*/ 339 w 353"/>
                <a:gd name="T17" fmla="*/ 290 h 290"/>
                <a:gd name="T18" fmla="*/ 339 w 353"/>
                <a:gd name="T19" fmla="*/ 290 h 290"/>
                <a:gd name="T20" fmla="*/ 57 w 353"/>
                <a:gd name="T21" fmla="*/ 275 h 290"/>
                <a:gd name="T22" fmla="*/ 57 w 353"/>
                <a:gd name="T23" fmla="*/ 275 h 290"/>
                <a:gd name="T24" fmla="*/ 57 w 353"/>
                <a:gd name="T25" fmla="*/ 182 h 290"/>
                <a:gd name="T26" fmla="*/ 1 w 353"/>
                <a:gd name="T27" fmla="*/ 180 h 290"/>
                <a:gd name="T28" fmla="*/ 0 w 353"/>
                <a:gd name="T29" fmla="*/ 0 h 290"/>
                <a:gd name="T30" fmla="*/ 0 w 353"/>
                <a:gd name="T31" fmla="*/ 0 h 290"/>
                <a:gd name="T32" fmla="*/ 161 w 353"/>
                <a:gd name="T33" fmla="*/ 6 h 290"/>
                <a:gd name="T34" fmla="*/ 161 w 353"/>
                <a:gd name="T35" fmla="*/ 6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3" h="290">
                  <a:moveTo>
                    <a:pt x="161" y="6"/>
                  </a:moveTo>
                  <a:lnTo>
                    <a:pt x="161" y="23"/>
                  </a:lnTo>
                  <a:lnTo>
                    <a:pt x="226" y="24"/>
                  </a:lnTo>
                  <a:lnTo>
                    <a:pt x="225" y="78"/>
                  </a:lnTo>
                  <a:lnTo>
                    <a:pt x="353" y="85"/>
                  </a:lnTo>
                  <a:lnTo>
                    <a:pt x="353" y="85"/>
                  </a:lnTo>
                  <a:lnTo>
                    <a:pt x="350" y="151"/>
                  </a:lnTo>
                  <a:lnTo>
                    <a:pt x="350" y="151"/>
                  </a:lnTo>
                  <a:lnTo>
                    <a:pt x="339" y="290"/>
                  </a:lnTo>
                  <a:lnTo>
                    <a:pt x="339" y="290"/>
                  </a:lnTo>
                  <a:lnTo>
                    <a:pt x="57" y="275"/>
                  </a:lnTo>
                  <a:lnTo>
                    <a:pt x="57" y="275"/>
                  </a:lnTo>
                  <a:lnTo>
                    <a:pt x="57" y="182"/>
                  </a:lnTo>
                  <a:lnTo>
                    <a:pt x="1" y="180"/>
                  </a:lnTo>
                  <a:lnTo>
                    <a:pt x="0" y="0"/>
                  </a:lnTo>
                  <a:lnTo>
                    <a:pt x="0" y="0"/>
                  </a:lnTo>
                  <a:lnTo>
                    <a:pt x="161" y="6"/>
                  </a:lnTo>
                  <a:lnTo>
                    <a:pt x="161" y="6"/>
                  </a:lnTo>
                  <a:close/>
                </a:path>
              </a:pathLst>
            </a:custGeom>
            <a:solidFill>
              <a:srgbClr val="CCCCCC"/>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05" name="MORROW">
              <a:extLst>
                <a:ext uri="{FF2B5EF4-FFF2-40B4-BE49-F238E27FC236}">
                  <a16:creationId xmlns:a16="http://schemas.microsoft.com/office/drawing/2014/main" id="{816C3D98-C3B1-4588-8BF6-0732E6C18854}"/>
                </a:ext>
              </a:extLst>
            </p:cNvPr>
            <p:cNvSpPr>
              <a:spLocks/>
            </p:cNvSpPr>
            <p:nvPr/>
          </p:nvSpPr>
          <p:spPr bwMode="auto">
            <a:xfrm>
              <a:off x="4208463" y="2684463"/>
              <a:ext cx="438150" cy="534988"/>
            </a:xfrm>
            <a:custGeom>
              <a:avLst/>
              <a:gdLst>
                <a:gd name="T0" fmla="*/ 192 w 276"/>
                <a:gd name="T1" fmla="*/ 332 h 337"/>
                <a:gd name="T2" fmla="*/ 261 w 276"/>
                <a:gd name="T3" fmla="*/ 337 h 337"/>
                <a:gd name="T4" fmla="*/ 270 w 276"/>
                <a:gd name="T5" fmla="*/ 173 h 337"/>
                <a:gd name="T6" fmla="*/ 264 w 276"/>
                <a:gd name="T7" fmla="*/ 173 h 337"/>
                <a:gd name="T8" fmla="*/ 264 w 276"/>
                <a:gd name="T9" fmla="*/ 173 h 337"/>
                <a:gd name="T10" fmla="*/ 264 w 276"/>
                <a:gd name="T11" fmla="*/ 146 h 337"/>
                <a:gd name="T12" fmla="*/ 276 w 276"/>
                <a:gd name="T13" fmla="*/ 146 h 337"/>
                <a:gd name="T14" fmla="*/ 276 w 276"/>
                <a:gd name="T15" fmla="*/ 146 h 337"/>
                <a:gd name="T16" fmla="*/ 276 w 276"/>
                <a:gd name="T17" fmla="*/ 69 h 337"/>
                <a:gd name="T18" fmla="*/ 261 w 276"/>
                <a:gd name="T19" fmla="*/ 69 h 337"/>
                <a:gd name="T20" fmla="*/ 261 w 276"/>
                <a:gd name="T21" fmla="*/ 42 h 337"/>
                <a:gd name="T22" fmla="*/ 275 w 276"/>
                <a:gd name="T23" fmla="*/ 42 h 337"/>
                <a:gd name="T24" fmla="*/ 275 w 276"/>
                <a:gd name="T25" fmla="*/ 0 h 337"/>
                <a:gd name="T26" fmla="*/ 206 w 276"/>
                <a:gd name="T27" fmla="*/ 0 h 337"/>
                <a:gd name="T28" fmla="*/ 206 w 276"/>
                <a:gd name="T29" fmla="*/ 0 h 337"/>
                <a:gd name="T30" fmla="*/ 113 w 276"/>
                <a:gd name="T31" fmla="*/ 0 h 337"/>
                <a:gd name="T32" fmla="*/ 111 w 276"/>
                <a:gd name="T33" fmla="*/ 11 h 337"/>
                <a:gd name="T34" fmla="*/ 111 w 276"/>
                <a:gd name="T35" fmla="*/ 11 h 337"/>
                <a:gd name="T36" fmla="*/ 111 w 276"/>
                <a:gd name="T37" fmla="*/ 62 h 337"/>
                <a:gd name="T38" fmla="*/ 44 w 276"/>
                <a:gd name="T39" fmla="*/ 62 h 337"/>
                <a:gd name="T40" fmla="*/ 44 w 276"/>
                <a:gd name="T41" fmla="*/ 201 h 337"/>
                <a:gd name="T42" fmla="*/ 1 w 276"/>
                <a:gd name="T43" fmla="*/ 210 h 337"/>
                <a:gd name="T44" fmla="*/ 0 w 276"/>
                <a:gd name="T45" fmla="*/ 253 h 337"/>
                <a:gd name="T46" fmla="*/ 0 w 276"/>
                <a:gd name="T47" fmla="*/ 253 h 337"/>
                <a:gd name="T48" fmla="*/ 0 w 276"/>
                <a:gd name="T49" fmla="*/ 270 h 337"/>
                <a:gd name="T50" fmla="*/ 65 w 276"/>
                <a:gd name="T51" fmla="*/ 271 h 337"/>
                <a:gd name="T52" fmla="*/ 64 w 276"/>
                <a:gd name="T53" fmla="*/ 325 h 337"/>
                <a:gd name="T54" fmla="*/ 192 w 276"/>
                <a:gd name="T55" fmla="*/ 332 h 337"/>
                <a:gd name="T56" fmla="*/ 192 w 276"/>
                <a:gd name="T57" fmla="*/ 332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6" h="337">
                  <a:moveTo>
                    <a:pt x="192" y="332"/>
                  </a:moveTo>
                  <a:lnTo>
                    <a:pt x="261" y="337"/>
                  </a:lnTo>
                  <a:lnTo>
                    <a:pt x="270" y="173"/>
                  </a:lnTo>
                  <a:lnTo>
                    <a:pt x="264" y="173"/>
                  </a:lnTo>
                  <a:lnTo>
                    <a:pt x="264" y="173"/>
                  </a:lnTo>
                  <a:lnTo>
                    <a:pt x="264" y="146"/>
                  </a:lnTo>
                  <a:lnTo>
                    <a:pt x="276" y="146"/>
                  </a:lnTo>
                  <a:lnTo>
                    <a:pt x="276" y="146"/>
                  </a:lnTo>
                  <a:lnTo>
                    <a:pt x="276" y="69"/>
                  </a:lnTo>
                  <a:lnTo>
                    <a:pt x="261" y="69"/>
                  </a:lnTo>
                  <a:lnTo>
                    <a:pt x="261" y="42"/>
                  </a:lnTo>
                  <a:lnTo>
                    <a:pt x="275" y="42"/>
                  </a:lnTo>
                  <a:lnTo>
                    <a:pt x="275" y="0"/>
                  </a:lnTo>
                  <a:lnTo>
                    <a:pt x="206" y="0"/>
                  </a:lnTo>
                  <a:lnTo>
                    <a:pt x="206" y="0"/>
                  </a:lnTo>
                  <a:lnTo>
                    <a:pt x="113" y="0"/>
                  </a:lnTo>
                  <a:lnTo>
                    <a:pt x="111" y="11"/>
                  </a:lnTo>
                  <a:lnTo>
                    <a:pt x="111" y="11"/>
                  </a:lnTo>
                  <a:lnTo>
                    <a:pt x="111" y="62"/>
                  </a:lnTo>
                  <a:lnTo>
                    <a:pt x="44" y="62"/>
                  </a:lnTo>
                  <a:lnTo>
                    <a:pt x="44" y="201"/>
                  </a:lnTo>
                  <a:lnTo>
                    <a:pt x="1" y="210"/>
                  </a:lnTo>
                  <a:lnTo>
                    <a:pt x="0" y="253"/>
                  </a:lnTo>
                  <a:lnTo>
                    <a:pt x="0" y="253"/>
                  </a:lnTo>
                  <a:lnTo>
                    <a:pt x="0" y="270"/>
                  </a:lnTo>
                  <a:lnTo>
                    <a:pt x="65" y="271"/>
                  </a:lnTo>
                  <a:lnTo>
                    <a:pt x="64" y="325"/>
                  </a:lnTo>
                  <a:lnTo>
                    <a:pt x="192" y="332"/>
                  </a:lnTo>
                  <a:lnTo>
                    <a:pt x="192" y="332"/>
                  </a:lnTo>
                  <a:close/>
                </a:path>
              </a:pathLst>
            </a:custGeom>
            <a:solidFill>
              <a:srgbClr val="CCCCCC"/>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06" name="MADISON">
              <a:extLst>
                <a:ext uri="{FF2B5EF4-FFF2-40B4-BE49-F238E27FC236}">
                  <a16:creationId xmlns:a16="http://schemas.microsoft.com/office/drawing/2014/main" id="{9525B5BB-81A9-4403-A5A6-0ADA407EB8A6}"/>
                </a:ext>
              </a:extLst>
            </p:cNvPr>
            <p:cNvSpPr>
              <a:spLocks/>
            </p:cNvSpPr>
            <p:nvPr/>
          </p:nvSpPr>
          <p:spPr bwMode="auto">
            <a:xfrm>
              <a:off x="3506788" y="3559175"/>
              <a:ext cx="492125" cy="604838"/>
            </a:xfrm>
            <a:custGeom>
              <a:avLst/>
              <a:gdLst>
                <a:gd name="T0" fmla="*/ 203 w 203"/>
                <a:gd name="T1" fmla="*/ 2 h 249"/>
                <a:gd name="T2" fmla="*/ 202 w 203"/>
                <a:gd name="T3" fmla="*/ 37 h 249"/>
                <a:gd name="T4" fmla="*/ 179 w 203"/>
                <a:gd name="T5" fmla="*/ 37 h 249"/>
                <a:gd name="T6" fmla="*/ 179 w 203"/>
                <a:gd name="T7" fmla="*/ 42 h 249"/>
                <a:gd name="T8" fmla="*/ 182 w 203"/>
                <a:gd name="T9" fmla="*/ 49 h 249"/>
                <a:gd name="T10" fmla="*/ 181 w 203"/>
                <a:gd name="T11" fmla="*/ 54 h 249"/>
                <a:gd name="T12" fmla="*/ 179 w 203"/>
                <a:gd name="T13" fmla="*/ 63 h 249"/>
                <a:gd name="T14" fmla="*/ 181 w 203"/>
                <a:gd name="T15" fmla="*/ 70 h 249"/>
                <a:gd name="T16" fmla="*/ 183 w 203"/>
                <a:gd name="T17" fmla="*/ 77 h 249"/>
                <a:gd name="T18" fmla="*/ 184 w 203"/>
                <a:gd name="T19" fmla="*/ 87 h 249"/>
                <a:gd name="T20" fmla="*/ 190 w 203"/>
                <a:gd name="T21" fmla="*/ 102 h 249"/>
                <a:gd name="T22" fmla="*/ 191 w 203"/>
                <a:gd name="T23" fmla="*/ 109 h 249"/>
                <a:gd name="T24" fmla="*/ 186 w 203"/>
                <a:gd name="T25" fmla="*/ 114 h 249"/>
                <a:gd name="T26" fmla="*/ 185 w 203"/>
                <a:gd name="T27" fmla="*/ 115 h 249"/>
                <a:gd name="T28" fmla="*/ 184 w 203"/>
                <a:gd name="T29" fmla="*/ 116 h 249"/>
                <a:gd name="T30" fmla="*/ 183 w 203"/>
                <a:gd name="T31" fmla="*/ 122 h 249"/>
                <a:gd name="T32" fmla="*/ 187 w 203"/>
                <a:gd name="T33" fmla="*/ 179 h 249"/>
                <a:gd name="T34" fmla="*/ 187 w 203"/>
                <a:gd name="T35" fmla="*/ 179 h 249"/>
                <a:gd name="T36" fmla="*/ 183 w 203"/>
                <a:gd name="T37" fmla="*/ 249 h 249"/>
                <a:gd name="T38" fmla="*/ 183 w 203"/>
                <a:gd name="T39" fmla="*/ 249 h 249"/>
                <a:gd name="T40" fmla="*/ 0 w 203"/>
                <a:gd name="T41" fmla="*/ 237 h 249"/>
                <a:gd name="T42" fmla="*/ 0 w 203"/>
                <a:gd name="T43" fmla="*/ 237 h 249"/>
                <a:gd name="T44" fmla="*/ 1 w 203"/>
                <a:gd name="T45" fmla="*/ 204 h 249"/>
                <a:gd name="T46" fmla="*/ 1 w 203"/>
                <a:gd name="T47" fmla="*/ 204 h 249"/>
                <a:gd name="T48" fmla="*/ 28 w 203"/>
                <a:gd name="T49" fmla="*/ 204 h 249"/>
                <a:gd name="T50" fmla="*/ 66 w 203"/>
                <a:gd name="T51" fmla="*/ 61 h 249"/>
                <a:gd name="T52" fmla="*/ 66 w 203"/>
                <a:gd name="T53" fmla="*/ 61 h 249"/>
                <a:gd name="T54" fmla="*/ 68 w 203"/>
                <a:gd name="T55" fmla="*/ 0 h 249"/>
                <a:gd name="T56" fmla="*/ 68 w 203"/>
                <a:gd name="T57" fmla="*/ 0 h 249"/>
                <a:gd name="T58" fmla="*/ 203 w 203"/>
                <a:gd name="T59" fmla="*/ 2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3" h="249">
                  <a:moveTo>
                    <a:pt x="203" y="2"/>
                  </a:moveTo>
                  <a:cubicBezTo>
                    <a:pt x="202" y="37"/>
                    <a:pt x="202" y="37"/>
                    <a:pt x="202" y="37"/>
                  </a:cubicBezTo>
                  <a:cubicBezTo>
                    <a:pt x="179" y="37"/>
                    <a:pt x="179" y="37"/>
                    <a:pt x="179" y="37"/>
                  </a:cubicBezTo>
                  <a:cubicBezTo>
                    <a:pt x="180" y="38"/>
                    <a:pt x="179" y="40"/>
                    <a:pt x="179" y="42"/>
                  </a:cubicBezTo>
                  <a:cubicBezTo>
                    <a:pt x="179" y="44"/>
                    <a:pt x="182" y="46"/>
                    <a:pt x="182" y="49"/>
                  </a:cubicBezTo>
                  <a:cubicBezTo>
                    <a:pt x="183" y="52"/>
                    <a:pt x="182" y="52"/>
                    <a:pt x="181" y="54"/>
                  </a:cubicBezTo>
                  <a:cubicBezTo>
                    <a:pt x="180" y="57"/>
                    <a:pt x="178" y="60"/>
                    <a:pt x="179" y="63"/>
                  </a:cubicBezTo>
                  <a:cubicBezTo>
                    <a:pt x="179" y="65"/>
                    <a:pt x="180" y="70"/>
                    <a:pt x="181" y="70"/>
                  </a:cubicBezTo>
                  <a:cubicBezTo>
                    <a:pt x="181" y="73"/>
                    <a:pt x="182" y="75"/>
                    <a:pt x="183" y="77"/>
                  </a:cubicBezTo>
                  <a:cubicBezTo>
                    <a:pt x="182" y="80"/>
                    <a:pt x="183" y="84"/>
                    <a:pt x="184" y="87"/>
                  </a:cubicBezTo>
                  <a:cubicBezTo>
                    <a:pt x="186" y="92"/>
                    <a:pt x="189" y="97"/>
                    <a:pt x="190" y="102"/>
                  </a:cubicBezTo>
                  <a:cubicBezTo>
                    <a:pt x="191" y="104"/>
                    <a:pt x="192" y="107"/>
                    <a:pt x="191" y="109"/>
                  </a:cubicBezTo>
                  <a:cubicBezTo>
                    <a:pt x="190" y="111"/>
                    <a:pt x="186" y="112"/>
                    <a:pt x="186" y="114"/>
                  </a:cubicBezTo>
                  <a:cubicBezTo>
                    <a:pt x="185" y="114"/>
                    <a:pt x="185" y="114"/>
                    <a:pt x="185" y="115"/>
                  </a:cubicBezTo>
                  <a:cubicBezTo>
                    <a:pt x="185" y="115"/>
                    <a:pt x="184" y="116"/>
                    <a:pt x="184" y="116"/>
                  </a:cubicBezTo>
                  <a:cubicBezTo>
                    <a:pt x="183" y="116"/>
                    <a:pt x="183" y="121"/>
                    <a:pt x="183" y="122"/>
                  </a:cubicBezTo>
                  <a:cubicBezTo>
                    <a:pt x="187" y="179"/>
                    <a:pt x="187" y="179"/>
                    <a:pt x="187" y="179"/>
                  </a:cubicBezTo>
                  <a:cubicBezTo>
                    <a:pt x="187" y="179"/>
                    <a:pt x="187" y="179"/>
                    <a:pt x="187" y="179"/>
                  </a:cubicBezTo>
                  <a:cubicBezTo>
                    <a:pt x="183" y="249"/>
                    <a:pt x="183" y="249"/>
                    <a:pt x="183" y="249"/>
                  </a:cubicBezTo>
                  <a:cubicBezTo>
                    <a:pt x="183" y="249"/>
                    <a:pt x="183" y="249"/>
                    <a:pt x="183" y="249"/>
                  </a:cubicBezTo>
                  <a:cubicBezTo>
                    <a:pt x="0" y="237"/>
                    <a:pt x="0" y="237"/>
                    <a:pt x="0" y="237"/>
                  </a:cubicBezTo>
                  <a:cubicBezTo>
                    <a:pt x="0" y="237"/>
                    <a:pt x="0" y="237"/>
                    <a:pt x="0" y="237"/>
                  </a:cubicBezTo>
                  <a:cubicBezTo>
                    <a:pt x="1" y="204"/>
                    <a:pt x="1" y="204"/>
                    <a:pt x="1" y="204"/>
                  </a:cubicBezTo>
                  <a:cubicBezTo>
                    <a:pt x="1" y="204"/>
                    <a:pt x="1" y="204"/>
                    <a:pt x="1" y="204"/>
                  </a:cubicBezTo>
                  <a:cubicBezTo>
                    <a:pt x="28" y="204"/>
                    <a:pt x="28" y="204"/>
                    <a:pt x="28" y="204"/>
                  </a:cubicBezTo>
                  <a:cubicBezTo>
                    <a:pt x="66" y="61"/>
                    <a:pt x="66" y="61"/>
                    <a:pt x="66" y="61"/>
                  </a:cubicBezTo>
                  <a:cubicBezTo>
                    <a:pt x="66" y="61"/>
                    <a:pt x="66" y="61"/>
                    <a:pt x="66" y="61"/>
                  </a:cubicBezTo>
                  <a:cubicBezTo>
                    <a:pt x="68" y="0"/>
                    <a:pt x="68" y="0"/>
                    <a:pt x="68" y="0"/>
                  </a:cubicBezTo>
                  <a:cubicBezTo>
                    <a:pt x="68" y="0"/>
                    <a:pt x="68" y="0"/>
                    <a:pt x="68" y="0"/>
                  </a:cubicBezTo>
                  <a:cubicBezTo>
                    <a:pt x="203" y="2"/>
                    <a:pt x="203" y="2"/>
                    <a:pt x="203" y="2"/>
                  </a:cubicBezTo>
                  <a:close/>
                </a:path>
              </a:pathLst>
            </a:custGeom>
            <a:solidFill>
              <a:srgbClr val="CCCCCC"/>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07" name="CLARK">
              <a:extLst>
                <a:ext uri="{FF2B5EF4-FFF2-40B4-BE49-F238E27FC236}">
                  <a16:creationId xmlns:a16="http://schemas.microsoft.com/office/drawing/2014/main" id="{6FC3A340-BBAB-44B3-B712-818001060A57}"/>
                </a:ext>
              </a:extLst>
            </p:cNvPr>
            <p:cNvSpPr>
              <a:spLocks/>
            </p:cNvSpPr>
            <p:nvPr/>
          </p:nvSpPr>
          <p:spPr bwMode="auto">
            <a:xfrm>
              <a:off x="3067050" y="3665538"/>
              <a:ext cx="598488" cy="388938"/>
            </a:xfrm>
            <a:custGeom>
              <a:avLst/>
              <a:gdLst>
                <a:gd name="T0" fmla="*/ 278 w 377"/>
                <a:gd name="T1" fmla="*/ 245 h 245"/>
                <a:gd name="T2" fmla="*/ 319 w 377"/>
                <a:gd name="T3" fmla="*/ 245 h 245"/>
                <a:gd name="T4" fmla="*/ 377 w 377"/>
                <a:gd name="T5" fmla="*/ 26 h 245"/>
                <a:gd name="T6" fmla="*/ 377 w 377"/>
                <a:gd name="T7" fmla="*/ 26 h 245"/>
                <a:gd name="T8" fmla="*/ 9 w 377"/>
                <a:gd name="T9" fmla="*/ 0 h 245"/>
                <a:gd name="T10" fmla="*/ 9 w 377"/>
                <a:gd name="T11" fmla="*/ 0 h 245"/>
                <a:gd name="T12" fmla="*/ 1 w 377"/>
                <a:gd name="T13" fmla="*/ 145 h 245"/>
                <a:gd name="T14" fmla="*/ 1 w 377"/>
                <a:gd name="T15" fmla="*/ 145 h 245"/>
                <a:gd name="T16" fmla="*/ 0 w 377"/>
                <a:gd name="T17" fmla="*/ 173 h 245"/>
                <a:gd name="T18" fmla="*/ 0 w 377"/>
                <a:gd name="T19" fmla="*/ 173 h 245"/>
                <a:gd name="T20" fmla="*/ 76 w 377"/>
                <a:gd name="T21" fmla="*/ 179 h 245"/>
                <a:gd name="T22" fmla="*/ 76 w 377"/>
                <a:gd name="T23" fmla="*/ 193 h 245"/>
                <a:gd name="T24" fmla="*/ 154 w 377"/>
                <a:gd name="T25" fmla="*/ 197 h 245"/>
                <a:gd name="T26" fmla="*/ 153 w 377"/>
                <a:gd name="T27" fmla="*/ 219 h 245"/>
                <a:gd name="T28" fmla="*/ 217 w 377"/>
                <a:gd name="T29" fmla="*/ 228 h 245"/>
                <a:gd name="T30" fmla="*/ 222 w 377"/>
                <a:gd name="T31" fmla="*/ 237 h 245"/>
                <a:gd name="T32" fmla="*/ 280 w 377"/>
                <a:gd name="T33" fmla="*/ 239 h 245"/>
                <a:gd name="T34" fmla="*/ 278 w 377"/>
                <a:gd name="T35" fmla="*/ 245 h 245"/>
                <a:gd name="T36" fmla="*/ 278 w 377"/>
                <a:gd name="T37" fmla="*/ 24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7" h="245">
                  <a:moveTo>
                    <a:pt x="278" y="245"/>
                  </a:moveTo>
                  <a:lnTo>
                    <a:pt x="319" y="245"/>
                  </a:lnTo>
                  <a:lnTo>
                    <a:pt x="377" y="26"/>
                  </a:lnTo>
                  <a:lnTo>
                    <a:pt x="377" y="26"/>
                  </a:lnTo>
                  <a:lnTo>
                    <a:pt x="9" y="0"/>
                  </a:lnTo>
                  <a:lnTo>
                    <a:pt x="9" y="0"/>
                  </a:lnTo>
                  <a:lnTo>
                    <a:pt x="1" y="145"/>
                  </a:lnTo>
                  <a:lnTo>
                    <a:pt x="1" y="145"/>
                  </a:lnTo>
                  <a:lnTo>
                    <a:pt x="0" y="173"/>
                  </a:lnTo>
                  <a:lnTo>
                    <a:pt x="0" y="173"/>
                  </a:lnTo>
                  <a:lnTo>
                    <a:pt x="76" y="179"/>
                  </a:lnTo>
                  <a:lnTo>
                    <a:pt x="76" y="193"/>
                  </a:lnTo>
                  <a:lnTo>
                    <a:pt x="154" y="197"/>
                  </a:lnTo>
                  <a:lnTo>
                    <a:pt x="153" y="219"/>
                  </a:lnTo>
                  <a:lnTo>
                    <a:pt x="217" y="228"/>
                  </a:lnTo>
                  <a:lnTo>
                    <a:pt x="222" y="237"/>
                  </a:lnTo>
                  <a:lnTo>
                    <a:pt x="280" y="239"/>
                  </a:lnTo>
                  <a:lnTo>
                    <a:pt x="278" y="245"/>
                  </a:lnTo>
                  <a:lnTo>
                    <a:pt x="278" y="245"/>
                  </a:lnTo>
                  <a:close/>
                </a:path>
              </a:pathLst>
            </a:custGeom>
            <a:solidFill>
              <a:srgbClr val="CCCCCC"/>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08" name="GREENE">
              <a:extLst>
                <a:ext uri="{FF2B5EF4-FFF2-40B4-BE49-F238E27FC236}">
                  <a16:creationId xmlns:a16="http://schemas.microsoft.com/office/drawing/2014/main" id="{45D6D547-6062-4E33-B59C-428A2DAD96CE}"/>
                </a:ext>
              </a:extLst>
            </p:cNvPr>
            <p:cNvSpPr>
              <a:spLocks/>
            </p:cNvSpPr>
            <p:nvPr/>
          </p:nvSpPr>
          <p:spPr bwMode="auto">
            <a:xfrm>
              <a:off x="2995613" y="3940175"/>
              <a:ext cx="515938" cy="434975"/>
            </a:xfrm>
            <a:custGeom>
              <a:avLst/>
              <a:gdLst>
                <a:gd name="T0" fmla="*/ 94 w 325"/>
                <a:gd name="T1" fmla="*/ 257 h 274"/>
                <a:gd name="T2" fmla="*/ 311 w 325"/>
                <a:gd name="T3" fmla="*/ 274 h 274"/>
                <a:gd name="T4" fmla="*/ 311 w 325"/>
                <a:gd name="T5" fmla="*/ 274 h 274"/>
                <a:gd name="T6" fmla="*/ 322 w 325"/>
                <a:gd name="T7" fmla="*/ 122 h 274"/>
                <a:gd name="T8" fmla="*/ 322 w 325"/>
                <a:gd name="T9" fmla="*/ 122 h 274"/>
                <a:gd name="T10" fmla="*/ 323 w 325"/>
                <a:gd name="T11" fmla="*/ 72 h 274"/>
                <a:gd name="T12" fmla="*/ 323 w 325"/>
                <a:gd name="T13" fmla="*/ 72 h 274"/>
                <a:gd name="T14" fmla="*/ 325 w 325"/>
                <a:gd name="T15" fmla="*/ 66 h 274"/>
                <a:gd name="T16" fmla="*/ 267 w 325"/>
                <a:gd name="T17" fmla="*/ 64 h 274"/>
                <a:gd name="T18" fmla="*/ 262 w 325"/>
                <a:gd name="T19" fmla="*/ 55 h 274"/>
                <a:gd name="T20" fmla="*/ 198 w 325"/>
                <a:gd name="T21" fmla="*/ 46 h 274"/>
                <a:gd name="T22" fmla="*/ 199 w 325"/>
                <a:gd name="T23" fmla="*/ 24 h 274"/>
                <a:gd name="T24" fmla="*/ 121 w 325"/>
                <a:gd name="T25" fmla="*/ 20 h 274"/>
                <a:gd name="T26" fmla="*/ 121 w 325"/>
                <a:gd name="T27" fmla="*/ 6 h 274"/>
                <a:gd name="T28" fmla="*/ 45 w 325"/>
                <a:gd name="T29" fmla="*/ 0 h 274"/>
                <a:gd name="T30" fmla="*/ 45 w 325"/>
                <a:gd name="T31" fmla="*/ 0 h 274"/>
                <a:gd name="T32" fmla="*/ 43 w 325"/>
                <a:gd name="T33" fmla="*/ 12 h 274"/>
                <a:gd name="T34" fmla="*/ 13 w 325"/>
                <a:gd name="T35" fmla="*/ 12 h 274"/>
                <a:gd name="T36" fmla="*/ 0 w 325"/>
                <a:gd name="T37" fmla="*/ 249 h 274"/>
                <a:gd name="T38" fmla="*/ 94 w 325"/>
                <a:gd name="T39" fmla="*/ 257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5" h="274">
                  <a:moveTo>
                    <a:pt x="94" y="257"/>
                  </a:moveTo>
                  <a:lnTo>
                    <a:pt x="311" y="274"/>
                  </a:lnTo>
                  <a:lnTo>
                    <a:pt x="311" y="274"/>
                  </a:lnTo>
                  <a:lnTo>
                    <a:pt x="322" y="122"/>
                  </a:lnTo>
                  <a:lnTo>
                    <a:pt x="322" y="122"/>
                  </a:lnTo>
                  <a:lnTo>
                    <a:pt x="323" y="72"/>
                  </a:lnTo>
                  <a:lnTo>
                    <a:pt x="323" y="72"/>
                  </a:lnTo>
                  <a:lnTo>
                    <a:pt x="325" y="66"/>
                  </a:lnTo>
                  <a:lnTo>
                    <a:pt x="267" y="64"/>
                  </a:lnTo>
                  <a:lnTo>
                    <a:pt x="262" y="55"/>
                  </a:lnTo>
                  <a:lnTo>
                    <a:pt x="198" y="46"/>
                  </a:lnTo>
                  <a:lnTo>
                    <a:pt x="199" y="24"/>
                  </a:lnTo>
                  <a:lnTo>
                    <a:pt x="121" y="20"/>
                  </a:lnTo>
                  <a:lnTo>
                    <a:pt x="121" y="6"/>
                  </a:lnTo>
                  <a:lnTo>
                    <a:pt x="45" y="0"/>
                  </a:lnTo>
                  <a:lnTo>
                    <a:pt x="45" y="0"/>
                  </a:lnTo>
                  <a:lnTo>
                    <a:pt x="43" y="12"/>
                  </a:lnTo>
                  <a:lnTo>
                    <a:pt x="13" y="12"/>
                  </a:lnTo>
                  <a:lnTo>
                    <a:pt x="0" y="249"/>
                  </a:lnTo>
                  <a:lnTo>
                    <a:pt x="94" y="257"/>
                  </a:lnTo>
                  <a:close/>
                </a:path>
              </a:pathLst>
            </a:custGeom>
            <a:solidFill>
              <a:srgbClr val="CCCCCC"/>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09" name="CLERMONT">
              <a:extLst>
                <a:ext uri="{FF2B5EF4-FFF2-40B4-BE49-F238E27FC236}">
                  <a16:creationId xmlns:a16="http://schemas.microsoft.com/office/drawing/2014/main" id="{D7EDB9D6-FECE-4346-8877-A88E8C4C012D}"/>
                </a:ext>
              </a:extLst>
            </p:cNvPr>
            <p:cNvSpPr>
              <a:spLocks/>
            </p:cNvSpPr>
            <p:nvPr/>
          </p:nvSpPr>
          <p:spPr bwMode="auto">
            <a:xfrm>
              <a:off x="2765425" y="4779963"/>
              <a:ext cx="365125" cy="730162"/>
            </a:xfrm>
            <a:custGeom>
              <a:avLst/>
              <a:gdLst>
                <a:gd name="T0" fmla="*/ 124 w 150"/>
                <a:gd name="T1" fmla="*/ 299 h 303"/>
                <a:gd name="T2" fmla="*/ 150 w 150"/>
                <a:gd name="T3" fmla="*/ 12 h 303"/>
                <a:gd name="T4" fmla="*/ 144 w 150"/>
                <a:gd name="T5" fmla="*/ 11 h 303"/>
                <a:gd name="T6" fmla="*/ 30 w 150"/>
                <a:gd name="T7" fmla="*/ 0 h 303"/>
                <a:gd name="T8" fmla="*/ 30 w 150"/>
                <a:gd name="T9" fmla="*/ 0 h 303"/>
                <a:gd name="T10" fmla="*/ 22 w 150"/>
                <a:gd name="T11" fmla="*/ 7 h 303"/>
                <a:gd name="T12" fmla="*/ 16 w 150"/>
                <a:gd name="T13" fmla="*/ 13 h 303"/>
                <a:gd name="T14" fmla="*/ 12 w 150"/>
                <a:gd name="T15" fmla="*/ 18 h 303"/>
                <a:gd name="T16" fmla="*/ 2 w 150"/>
                <a:gd name="T17" fmla="*/ 30 h 303"/>
                <a:gd name="T18" fmla="*/ 7 w 150"/>
                <a:gd name="T19" fmla="*/ 40 h 303"/>
                <a:gd name="T20" fmla="*/ 20 w 150"/>
                <a:gd name="T21" fmla="*/ 39 h 303"/>
                <a:gd name="T22" fmla="*/ 12 w 150"/>
                <a:gd name="T23" fmla="*/ 60 h 303"/>
                <a:gd name="T24" fmla="*/ 9 w 150"/>
                <a:gd name="T25" fmla="*/ 67 h 303"/>
                <a:gd name="T26" fmla="*/ 0 w 150"/>
                <a:gd name="T27" fmla="*/ 157 h 303"/>
                <a:gd name="T28" fmla="*/ 0 w 150"/>
                <a:gd name="T29" fmla="*/ 157 h 303"/>
                <a:gd name="T30" fmla="*/ 2 w 150"/>
                <a:gd name="T31" fmla="*/ 159 h 303"/>
                <a:gd name="T32" fmla="*/ 14 w 150"/>
                <a:gd name="T33" fmla="*/ 194 h 303"/>
                <a:gd name="T34" fmla="*/ 23 w 150"/>
                <a:gd name="T35" fmla="*/ 205 h 303"/>
                <a:gd name="T36" fmla="*/ 30 w 150"/>
                <a:gd name="T37" fmla="*/ 218 h 303"/>
                <a:gd name="T38" fmla="*/ 37 w 150"/>
                <a:gd name="T39" fmla="*/ 266 h 303"/>
                <a:gd name="T40" fmla="*/ 90 w 150"/>
                <a:gd name="T41" fmla="*/ 292 h 303"/>
                <a:gd name="T42" fmla="*/ 124 w 150"/>
                <a:gd name="T43" fmla="*/ 299 h 303"/>
                <a:gd name="connsiteX0" fmla="*/ 8267 w 10000"/>
                <a:gd name="connsiteY0" fmla="*/ 9868 h 9934"/>
                <a:gd name="connsiteX1" fmla="*/ 10000 w 10000"/>
                <a:gd name="connsiteY1" fmla="*/ 396 h 9934"/>
                <a:gd name="connsiteX2" fmla="*/ 9600 w 10000"/>
                <a:gd name="connsiteY2" fmla="*/ 363 h 9934"/>
                <a:gd name="connsiteX3" fmla="*/ 2000 w 10000"/>
                <a:gd name="connsiteY3" fmla="*/ 0 h 9934"/>
                <a:gd name="connsiteX4" fmla="*/ 2000 w 10000"/>
                <a:gd name="connsiteY4" fmla="*/ 0 h 9934"/>
                <a:gd name="connsiteX5" fmla="*/ 1467 w 10000"/>
                <a:gd name="connsiteY5" fmla="*/ 231 h 9934"/>
                <a:gd name="connsiteX6" fmla="*/ 1067 w 10000"/>
                <a:gd name="connsiteY6" fmla="*/ 429 h 9934"/>
                <a:gd name="connsiteX7" fmla="*/ 800 w 10000"/>
                <a:gd name="connsiteY7" fmla="*/ 594 h 9934"/>
                <a:gd name="connsiteX8" fmla="*/ 133 w 10000"/>
                <a:gd name="connsiteY8" fmla="*/ 990 h 9934"/>
                <a:gd name="connsiteX9" fmla="*/ 467 w 10000"/>
                <a:gd name="connsiteY9" fmla="*/ 1320 h 9934"/>
                <a:gd name="connsiteX10" fmla="*/ 1333 w 10000"/>
                <a:gd name="connsiteY10" fmla="*/ 1287 h 9934"/>
                <a:gd name="connsiteX11" fmla="*/ 800 w 10000"/>
                <a:gd name="connsiteY11" fmla="*/ 1980 h 9934"/>
                <a:gd name="connsiteX12" fmla="*/ 600 w 10000"/>
                <a:gd name="connsiteY12" fmla="*/ 2211 h 9934"/>
                <a:gd name="connsiteX13" fmla="*/ 0 w 10000"/>
                <a:gd name="connsiteY13" fmla="*/ 5182 h 9934"/>
                <a:gd name="connsiteX14" fmla="*/ 0 w 10000"/>
                <a:gd name="connsiteY14" fmla="*/ 5182 h 9934"/>
                <a:gd name="connsiteX15" fmla="*/ 133 w 10000"/>
                <a:gd name="connsiteY15" fmla="*/ 5248 h 9934"/>
                <a:gd name="connsiteX16" fmla="*/ 933 w 10000"/>
                <a:gd name="connsiteY16" fmla="*/ 6403 h 9934"/>
                <a:gd name="connsiteX17" fmla="*/ 2000 w 10000"/>
                <a:gd name="connsiteY17" fmla="*/ 7195 h 9934"/>
                <a:gd name="connsiteX18" fmla="*/ 2467 w 10000"/>
                <a:gd name="connsiteY18" fmla="*/ 8779 h 9934"/>
                <a:gd name="connsiteX19" fmla="*/ 6000 w 10000"/>
                <a:gd name="connsiteY19" fmla="*/ 9637 h 9934"/>
                <a:gd name="connsiteX20" fmla="*/ 8267 w 10000"/>
                <a:gd name="connsiteY20" fmla="*/ 9868 h 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000" h="9934">
                  <a:moveTo>
                    <a:pt x="8267" y="9868"/>
                  </a:moveTo>
                  <a:lnTo>
                    <a:pt x="10000" y="396"/>
                  </a:lnTo>
                  <a:lnTo>
                    <a:pt x="9600" y="363"/>
                  </a:lnTo>
                  <a:lnTo>
                    <a:pt x="2000" y="0"/>
                  </a:lnTo>
                  <a:lnTo>
                    <a:pt x="2000" y="0"/>
                  </a:lnTo>
                  <a:lnTo>
                    <a:pt x="1467" y="231"/>
                  </a:lnTo>
                  <a:cubicBezTo>
                    <a:pt x="1400" y="297"/>
                    <a:pt x="1267" y="429"/>
                    <a:pt x="1067" y="429"/>
                  </a:cubicBezTo>
                  <a:cubicBezTo>
                    <a:pt x="933" y="429"/>
                    <a:pt x="800" y="495"/>
                    <a:pt x="800" y="594"/>
                  </a:cubicBezTo>
                  <a:cubicBezTo>
                    <a:pt x="733" y="825"/>
                    <a:pt x="267" y="825"/>
                    <a:pt x="133" y="990"/>
                  </a:cubicBezTo>
                  <a:cubicBezTo>
                    <a:pt x="0" y="1155"/>
                    <a:pt x="200" y="1254"/>
                    <a:pt x="467" y="1320"/>
                  </a:cubicBezTo>
                  <a:cubicBezTo>
                    <a:pt x="800" y="1386"/>
                    <a:pt x="1067" y="1254"/>
                    <a:pt x="1333" y="1287"/>
                  </a:cubicBezTo>
                  <a:cubicBezTo>
                    <a:pt x="1467" y="1584"/>
                    <a:pt x="1000" y="1782"/>
                    <a:pt x="800" y="1980"/>
                  </a:cubicBezTo>
                  <a:cubicBezTo>
                    <a:pt x="667" y="2046"/>
                    <a:pt x="733" y="2145"/>
                    <a:pt x="600" y="2211"/>
                  </a:cubicBezTo>
                  <a:lnTo>
                    <a:pt x="0" y="5182"/>
                  </a:lnTo>
                  <a:lnTo>
                    <a:pt x="0" y="5182"/>
                  </a:lnTo>
                  <a:cubicBezTo>
                    <a:pt x="67" y="5182"/>
                    <a:pt x="67" y="5215"/>
                    <a:pt x="133" y="5248"/>
                  </a:cubicBezTo>
                  <a:cubicBezTo>
                    <a:pt x="600" y="5644"/>
                    <a:pt x="400" y="6073"/>
                    <a:pt x="933" y="6403"/>
                  </a:cubicBezTo>
                  <a:cubicBezTo>
                    <a:pt x="1244" y="6727"/>
                    <a:pt x="1744" y="6799"/>
                    <a:pt x="2000" y="7195"/>
                  </a:cubicBezTo>
                  <a:cubicBezTo>
                    <a:pt x="2667" y="7723"/>
                    <a:pt x="1933" y="8284"/>
                    <a:pt x="2467" y="8779"/>
                  </a:cubicBezTo>
                  <a:cubicBezTo>
                    <a:pt x="3333" y="9505"/>
                    <a:pt x="4733" y="9208"/>
                    <a:pt x="6000" y="9637"/>
                  </a:cubicBezTo>
                  <a:cubicBezTo>
                    <a:pt x="6533" y="10000"/>
                    <a:pt x="7400" y="9967"/>
                    <a:pt x="8267" y="9868"/>
                  </a:cubicBezTo>
                  <a:close/>
                </a:path>
              </a:pathLst>
            </a:custGeom>
            <a:solidFill>
              <a:srgbClr val="CCCCCC"/>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10" name="WARREN">
              <a:extLst>
                <a:ext uri="{FF2B5EF4-FFF2-40B4-BE49-F238E27FC236}">
                  <a16:creationId xmlns:a16="http://schemas.microsoft.com/office/drawing/2014/main" id="{8E894507-17BF-4CC8-AD90-9FA6F98A11B2}"/>
                </a:ext>
              </a:extLst>
            </p:cNvPr>
            <p:cNvSpPr>
              <a:spLocks/>
            </p:cNvSpPr>
            <p:nvPr/>
          </p:nvSpPr>
          <p:spPr bwMode="auto">
            <a:xfrm>
              <a:off x="2714625" y="4321175"/>
              <a:ext cx="430213" cy="485775"/>
            </a:xfrm>
            <a:custGeom>
              <a:avLst/>
              <a:gdLst>
                <a:gd name="T0" fmla="*/ 165 w 177"/>
                <a:gd name="T1" fmla="*/ 200 h 200"/>
                <a:gd name="T2" fmla="*/ 51 w 177"/>
                <a:gd name="T3" fmla="*/ 189 h 200"/>
                <a:gd name="T4" fmla="*/ 51 w 177"/>
                <a:gd name="T5" fmla="*/ 189 h 200"/>
                <a:gd name="T6" fmla="*/ 49 w 177"/>
                <a:gd name="T7" fmla="*/ 185 h 200"/>
                <a:gd name="T8" fmla="*/ 48 w 177"/>
                <a:gd name="T9" fmla="*/ 183 h 200"/>
                <a:gd name="T10" fmla="*/ 48 w 177"/>
                <a:gd name="T11" fmla="*/ 178 h 200"/>
                <a:gd name="T12" fmla="*/ 34 w 177"/>
                <a:gd name="T13" fmla="*/ 178 h 200"/>
                <a:gd name="T14" fmla="*/ 23 w 177"/>
                <a:gd name="T15" fmla="*/ 177 h 200"/>
                <a:gd name="T16" fmla="*/ 9 w 177"/>
                <a:gd name="T17" fmla="*/ 178 h 200"/>
                <a:gd name="T18" fmla="*/ 9 w 177"/>
                <a:gd name="T19" fmla="*/ 178 h 200"/>
                <a:gd name="T20" fmla="*/ 17 w 177"/>
                <a:gd name="T21" fmla="*/ 25 h 200"/>
                <a:gd name="T22" fmla="*/ 17 w 177"/>
                <a:gd name="T23" fmla="*/ 25 h 200"/>
                <a:gd name="T24" fmla="*/ 5 w 177"/>
                <a:gd name="T25" fmla="*/ 25 h 200"/>
                <a:gd name="T26" fmla="*/ 0 w 177"/>
                <a:gd name="T27" fmla="*/ 24 h 200"/>
                <a:gd name="T28" fmla="*/ 0 w 177"/>
                <a:gd name="T29" fmla="*/ 0 h 200"/>
                <a:gd name="T30" fmla="*/ 0 w 177"/>
                <a:gd name="T31" fmla="*/ 0 h 200"/>
                <a:gd name="T32" fmla="*/ 116 w 177"/>
                <a:gd name="T33" fmla="*/ 6 h 200"/>
                <a:gd name="T34" fmla="*/ 116 w 177"/>
                <a:gd name="T35" fmla="*/ 6 h 200"/>
                <a:gd name="T36" fmla="*/ 177 w 177"/>
                <a:gd name="T37" fmla="*/ 11 h 200"/>
                <a:gd name="T38" fmla="*/ 177 w 177"/>
                <a:gd name="T39" fmla="*/ 11 h 200"/>
                <a:gd name="T40" fmla="*/ 165 w 177"/>
                <a:gd name="T41" fmla="*/ 200 h 200"/>
                <a:gd name="T42" fmla="*/ 165 w 177"/>
                <a:gd name="T43"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7" h="200">
                  <a:moveTo>
                    <a:pt x="165" y="200"/>
                  </a:moveTo>
                  <a:cubicBezTo>
                    <a:pt x="51" y="189"/>
                    <a:pt x="51" y="189"/>
                    <a:pt x="51" y="189"/>
                  </a:cubicBezTo>
                  <a:cubicBezTo>
                    <a:pt x="51" y="189"/>
                    <a:pt x="51" y="189"/>
                    <a:pt x="51" y="189"/>
                  </a:cubicBezTo>
                  <a:cubicBezTo>
                    <a:pt x="49" y="185"/>
                    <a:pt x="49" y="185"/>
                    <a:pt x="49" y="185"/>
                  </a:cubicBezTo>
                  <a:cubicBezTo>
                    <a:pt x="49" y="184"/>
                    <a:pt x="48" y="183"/>
                    <a:pt x="48" y="183"/>
                  </a:cubicBezTo>
                  <a:cubicBezTo>
                    <a:pt x="46" y="181"/>
                    <a:pt x="49" y="180"/>
                    <a:pt x="48" y="178"/>
                  </a:cubicBezTo>
                  <a:cubicBezTo>
                    <a:pt x="48" y="177"/>
                    <a:pt x="36" y="178"/>
                    <a:pt x="34" y="178"/>
                  </a:cubicBezTo>
                  <a:cubicBezTo>
                    <a:pt x="30" y="178"/>
                    <a:pt x="26" y="176"/>
                    <a:pt x="23" y="177"/>
                  </a:cubicBezTo>
                  <a:cubicBezTo>
                    <a:pt x="18" y="177"/>
                    <a:pt x="14" y="179"/>
                    <a:pt x="9" y="178"/>
                  </a:cubicBezTo>
                  <a:cubicBezTo>
                    <a:pt x="9" y="178"/>
                    <a:pt x="9" y="178"/>
                    <a:pt x="9" y="178"/>
                  </a:cubicBezTo>
                  <a:cubicBezTo>
                    <a:pt x="17" y="25"/>
                    <a:pt x="17" y="25"/>
                    <a:pt x="17" y="25"/>
                  </a:cubicBezTo>
                  <a:cubicBezTo>
                    <a:pt x="17" y="25"/>
                    <a:pt x="17" y="25"/>
                    <a:pt x="17" y="25"/>
                  </a:cubicBezTo>
                  <a:cubicBezTo>
                    <a:pt x="13" y="23"/>
                    <a:pt x="8" y="25"/>
                    <a:pt x="5" y="25"/>
                  </a:cubicBezTo>
                  <a:cubicBezTo>
                    <a:pt x="3" y="26"/>
                    <a:pt x="2" y="25"/>
                    <a:pt x="0" y="24"/>
                  </a:cubicBezTo>
                  <a:cubicBezTo>
                    <a:pt x="0" y="0"/>
                    <a:pt x="0" y="0"/>
                    <a:pt x="0" y="0"/>
                  </a:cubicBezTo>
                  <a:cubicBezTo>
                    <a:pt x="0" y="0"/>
                    <a:pt x="0" y="0"/>
                    <a:pt x="0" y="0"/>
                  </a:cubicBezTo>
                  <a:cubicBezTo>
                    <a:pt x="116" y="6"/>
                    <a:pt x="116" y="6"/>
                    <a:pt x="116" y="6"/>
                  </a:cubicBezTo>
                  <a:cubicBezTo>
                    <a:pt x="116" y="6"/>
                    <a:pt x="116" y="6"/>
                    <a:pt x="116" y="6"/>
                  </a:cubicBezTo>
                  <a:cubicBezTo>
                    <a:pt x="177" y="11"/>
                    <a:pt x="177" y="11"/>
                    <a:pt x="177" y="11"/>
                  </a:cubicBezTo>
                  <a:cubicBezTo>
                    <a:pt x="177" y="11"/>
                    <a:pt x="177" y="11"/>
                    <a:pt x="177" y="11"/>
                  </a:cubicBezTo>
                  <a:cubicBezTo>
                    <a:pt x="165" y="200"/>
                    <a:pt x="165" y="200"/>
                    <a:pt x="165" y="200"/>
                  </a:cubicBezTo>
                  <a:cubicBezTo>
                    <a:pt x="165" y="200"/>
                    <a:pt x="165" y="200"/>
                    <a:pt x="165" y="200"/>
                  </a:cubicBezTo>
                  <a:close/>
                </a:path>
              </a:pathLst>
            </a:custGeom>
            <a:solidFill>
              <a:srgbClr val="CCCCCC"/>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11" name="HAMILTON">
              <a:extLst>
                <a:ext uri="{FF2B5EF4-FFF2-40B4-BE49-F238E27FC236}">
                  <a16:creationId xmlns:a16="http://schemas.microsoft.com/office/drawing/2014/main" id="{91562FDF-3608-4D4E-80BF-8763CAB9C805}"/>
                </a:ext>
              </a:extLst>
            </p:cNvPr>
            <p:cNvSpPr>
              <a:spLocks/>
            </p:cNvSpPr>
            <p:nvPr/>
          </p:nvSpPr>
          <p:spPr bwMode="auto">
            <a:xfrm>
              <a:off x="2209800" y="4722508"/>
              <a:ext cx="628650" cy="438456"/>
            </a:xfrm>
            <a:custGeom>
              <a:avLst/>
              <a:gdLst>
                <a:gd name="T0" fmla="*/ 217 w 259"/>
                <a:gd name="T1" fmla="*/ 14 h 182"/>
                <a:gd name="T2" fmla="*/ 231 w 259"/>
                <a:gd name="T3" fmla="*/ 13 h 182"/>
                <a:gd name="T4" fmla="*/ 242 w 259"/>
                <a:gd name="T5" fmla="*/ 14 h 182"/>
                <a:gd name="T6" fmla="*/ 256 w 259"/>
                <a:gd name="T7" fmla="*/ 14 h 182"/>
                <a:gd name="T8" fmla="*/ 256 w 259"/>
                <a:gd name="T9" fmla="*/ 19 h 182"/>
                <a:gd name="T10" fmla="*/ 257 w 259"/>
                <a:gd name="T11" fmla="*/ 21 h 182"/>
                <a:gd name="T12" fmla="*/ 259 w 259"/>
                <a:gd name="T13" fmla="*/ 25 h 182"/>
                <a:gd name="T14" fmla="*/ 259 w 259"/>
                <a:gd name="T15" fmla="*/ 25 h 182"/>
                <a:gd name="T16" fmla="*/ 251 w 259"/>
                <a:gd name="T17" fmla="*/ 32 h 182"/>
                <a:gd name="T18" fmla="*/ 245 w 259"/>
                <a:gd name="T19" fmla="*/ 38 h 182"/>
                <a:gd name="T20" fmla="*/ 241 w 259"/>
                <a:gd name="T21" fmla="*/ 43 h 182"/>
                <a:gd name="T22" fmla="*/ 231 w 259"/>
                <a:gd name="T23" fmla="*/ 55 h 182"/>
                <a:gd name="T24" fmla="*/ 236 w 259"/>
                <a:gd name="T25" fmla="*/ 65 h 182"/>
                <a:gd name="T26" fmla="*/ 249 w 259"/>
                <a:gd name="T27" fmla="*/ 64 h 182"/>
                <a:gd name="T28" fmla="*/ 241 w 259"/>
                <a:gd name="T29" fmla="*/ 85 h 182"/>
                <a:gd name="T30" fmla="*/ 238 w 259"/>
                <a:gd name="T31" fmla="*/ 92 h 182"/>
                <a:gd name="T32" fmla="*/ 229 w 259"/>
                <a:gd name="T33" fmla="*/ 182 h 182"/>
                <a:gd name="T34" fmla="*/ 229 w 259"/>
                <a:gd name="T35" fmla="*/ 182 h 182"/>
                <a:gd name="T36" fmla="*/ 199 w 259"/>
                <a:gd name="T37" fmla="*/ 164 h 182"/>
                <a:gd name="T38" fmla="*/ 175 w 259"/>
                <a:gd name="T39" fmla="*/ 155 h 182"/>
                <a:gd name="T40" fmla="*/ 171 w 259"/>
                <a:gd name="T41" fmla="*/ 126 h 182"/>
                <a:gd name="T42" fmla="*/ 145 w 259"/>
                <a:gd name="T43" fmla="*/ 129 h 182"/>
                <a:gd name="T44" fmla="*/ 121 w 259"/>
                <a:gd name="T45" fmla="*/ 131 h 182"/>
                <a:gd name="T46" fmla="*/ 119 w 259"/>
                <a:gd name="T47" fmla="*/ 133 h 182"/>
                <a:gd name="T48" fmla="*/ 102 w 259"/>
                <a:gd name="T49" fmla="*/ 143 h 182"/>
                <a:gd name="T50" fmla="*/ 82 w 259"/>
                <a:gd name="T51" fmla="*/ 142 h 182"/>
                <a:gd name="T52" fmla="*/ 74 w 259"/>
                <a:gd name="T53" fmla="*/ 134 h 182"/>
                <a:gd name="T54" fmla="*/ 58 w 259"/>
                <a:gd name="T55" fmla="*/ 131 h 182"/>
                <a:gd name="T56" fmla="*/ 48 w 259"/>
                <a:gd name="T57" fmla="*/ 115 h 182"/>
                <a:gd name="T58" fmla="*/ 20 w 259"/>
                <a:gd name="T59" fmla="*/ 113 h 182"/>
                <a:gd name="T60" fmla="*/ 0 w 259"/>
                <a:gd name="T61" fmla="*/ 126 h 182"/>
                <a:gd name="T62" fmla="*/ 0 w 259"/>
                <a:gd name="T63" fmla="*/ 126 h 182"/>
                <a:gd name="T64" fmla="*/ 1 w 259"/>
                <a:gd name="T65" fmla="*/ 5 h 182"/>
                <a:gd name="T66" fmla="*/ 1 w 259"/>
                <a:gd name="T67" fmla="*/ 5 h 182"/>
                <a:gd name="T68" fmla="*/ 84 w 259"/>
                <a:gd name="T69" fmla="*/ 5 h 182"/>
                <a:gd name="T70" fmla="*/ 96 w 259"/>
                <a:gd name="T71" fmla="*/ 2 h 182"/>
                <a:gd name="T72" fmla="*/ 110 w 259"/>
                <a:gd name="T73" fmla="*/ 4 h 182"/>
                <a:gd name="T74" fmla="*/ 120 w 259"/>
                <a:gd name="T75" fmla="*/ 3 h 182"/>
                <a:gd name="T76" fmla="*/ 131 w 259"/>
                <a:gd name="T77" fmla="*/ 6 h 182"/>
                <a:gd name="T78" fmla="*/ 145 w 259"/>
                <a:gd name="T79" fmla="*/ 4 h 182"/>
                <a:gd name="T80" fmla="*/ 158 w 259"/>
                <a:gd name="T81" fmla="*/ 8 h 182"/>
                <a:gd name="T82" fmla="*/ 165 w 259"/>
                <a:gd name="T83" fmla="*/ 7 h 182"/>
                <a:gd name="T84" fmla="*/ 174 w 259"/>
                <a:gd name="T85" fmla="*/ 9 h 182"/>
                <a:gd name="T86" fmla="*/ 182 w 259"/>
                <a:gd name="T87" fmla="*/ 9 h 182"/>
                <a:gd name="T88" fmla="*/ 189 w 259"/>
                <a:gd name="T89" fmla="*/ 10 h 182"/>
                <a:gd name="T90" fmla="*/ 195 w 259"/>
                <a:gd name="T91" fmla="*/ 10 h 182"/>
                <a:gd name="T92" fmla="*/ 201 w 259"/>
                <a:gd name="T93" fmla="*/ 11 h 182"/>
                <a:gd name="T94" fmla="*/ 206 w 259"/>
                <a:gd name="T95" fmla="*/ 13 h 182"/>
                <a:gd name="T96" fmla="*/ 209 w 259"/>
                <a:gd name="T97" fmla="*/ 14 h 182"/>
                <a:gd name="T98" fmla="*/ 217 w 259"/>
                <a:gd name="T99" fmla="*/ 14 h 182"/>
                <a:gd name="connsiteX0" fmla="*/ 8378 w 10000"/>
                <a:gd name="connsiteY0" fmla="*/ 704 h 9935"/>
                <a:gd name="connsiteX1" fmla="*/ 8919 w 10000"/>
                <a:gd name="connsiteY1" fmla="*/ 649 h 9935"/>
                <a:gd name="connsiteX2" fmla="*/ 9344 w 10000"/>
                <a:gd name="connsiteY2" fmla="*/ 704 h 9935"/>
                <a:gd name="connsiteX3" fmla="*/ 9884 w 10000"/>
                <a:gd name="connsiteY3" fmla="*/ 704 h 9935"/>
                <a:gd name="connsiteX4" fmla="*/ 9884 w 10000"/>
                <a:gd name="connsiteY4" fmla="*/ 979 h 9935"/>
                <a:gd name="connsiteX5" fmla="*/ 9923 w 10000"/>
                <a:gd name="connsiteY5" fmla="*/ 1089 h 9935"/>
                <a:gd name="connsiteX6" fmla="*/ 10000 w 10000"/>
                <a:gd name="connsiteY6" fmla="*/ 1309 h 9935"/>
                <a:gd name="connsiteX7" fmla="*/ 10000 w 10000"/>
                <a:gd name="connsiteY7" fmla="*/ 1309 h 9935"/>
                <a:gd name="connsiteX8" fmla="*/ 9691 w 10000"/>
                <a:gd name="connsiteY8" fmla="*/ 1693 h 9935"/>
                <a:gd name="connsiteX9" fmla="*/ 9459 w 10000"/>
                <a:gd name="connsiteY9" fmla="*/ 2023 h 9935"/>
                <a:gd name="connsiteX10" fmla="*/ 9305 w 10000"/>
                <a:gd name="connsiteY10" fmla="*/ 2298 h 9935"/>
                <a:gd name="connsiteX11" fmla="*/ 8919 w 10000"/>
                <a:gd name="connsiteY11" fmla="*/ 2957 h 9935"/>
                <a:gd name="connsiteX12" fmla="*/ 9112 w 10000"/>
                <a:gd name="connsiteY12" fmla="*/ 3506 h 9935"/>
                <a:gd name="connsiteX13" fmla="*/ 9614 w 10000"/>
                <a:gd name="connsiteY13" fmla="*/ 3451 h 9935"/>
                <a:gd name="connsiteX14" fmla="*/ 9305 w 10000"/>
                <a:gd name="connsiteY14" fmla="*/ 4605 h 9935"/>
                <a:gd name="connsiteX15" fmla="*/ 9189 w 10000"/>
                <a:gd name="connsiteY15" fmla="*/ 4990 h 9935"/>
                <a:gd name="connsiteX16" fmla="*/ 8842 w 10000"/>
                <a:gd name="connsiteY16" fmla="*/ 9935 h 9935"/>
                <a:gd name="connsiteX17" fmla="*/ 8842 w 10000"/>
                <a:gd name="connsiteY17" fmla="*/ 9935 h 9935"/>
                <a:gd name="connsiteX18" fmla="*/ 7683 w 10000"/>
                <a:gd name="connsiteY18" fmla="*/ 8946 h 9935"/>
                <a:gd name="connsiteX19" fmla="*/ 6757 w 10000"/>
                <a:gd name="connsiteY19" fmla="*/ 8451 h 9935"/>
                <a:gd name="connsiteX20" fmla="*/ 6602 w 10000"/>
                <a:gd name="connsiteY20" fmla="*/ 6858 h 9935"/>
                <a:gd name="connsiteX21" fmla="*/ 5598 w 10000"/>
                <a:gd name="connsiteY21" fmla="*/ 7023 h 9935"/>
                <a:gd name="connsiteX22" fmla="*/ 4672 w 10000"/>
                <a:gd name="connsiteY22" fmla="*/ 7133 h 9935"/>
                <a:gd name="connsiteX23" fmla="*/ 4595 w 10000"/>
                <a:gd name="connsiteY23" fmla="*/ 7243 h 9935"/>
                <a:gd name="connsiteX24" fmla="*/ 3938 w 10000"/>
                <a:gd name="connsiteY24" fmla="*/ 7792 h 9935"/>
                <a:gd name="connsiteX25" fmla="*/ 3166 w 10000"/>
                <a:gd name="connsiteY25" fmla="*/ 7737 h 9935"/>
                <a:gd name="connsiteX26" fmla="*/ 2857 w 10000"/>
                <a:gd name="connsiteY26" fmla="*/ 7298 h 9935"/>
                <a:gd name="connsiteX27" fmla="*/ 1853 w 10000"/>
                <a:gd name="connsiteY27" fmla="*/ 6254 h 9935"/>
                <a:gd name="connsiteX28" fmla="*/ 772 w 10000"/>
                <a:gd name="connsiteY28" fmla="*/ 6144 h 9935"/>
                <a:gd name="connsiteX29" fmla="*/ 0 w 10000"/>
                <a:gd name="connsiteY29" fmla="*/ 6858 h 9935"/>
                <a:gd name="connsiteX30" fmla="*/ 0 w 10000"/>
                <a:gd name="connsiteY30" fmla="*/ 6858 h 9935"/>
                <a:gd name="connsiteX31" fmla="*/ 39 w 10000"/>
                <a:gd name="connsiteY31" fmla="*/ 210 h 9935"/>
                <a:gd name="connsiteX32" fmla="*/ 39 w 10000"/>
                <a:gd name="connsiteY32" fmla="*/ 210 h 9935"/>
                <a:gd name="connsiteX33" fmla="*/ 3243 w 10000"/>
                <a:gd name="connsiteY33" fmla="*/ 210 h 9935"/>
                <a:gd name="connsiteX34" fmla="*/ 3707 w 10000"/>
                <a:gd name="connsiteY34" fmla="*/ 45 h 9935"/>
                <a:gd name="connsiteX35" fmla="*/ 4247 w 10000"/>
                <a:gd name="connsiteY35" fmla="*/ 155 h 9935"/>
                <a:gd name="connsiteX36" fmla="*/ 4633 w 10000"/>
                <a:gd name="connsiteY36" fmla="*/ 100 h 9935"/>
                <a:gd name="connsiteX37" fmla="*/ 5058 w 10000"/>
                <a:gd name="connsiteY37" fmla="*/ 265 h 9935"/>
                <a:gd name="connsiteX38" fmla="*/ 5598 w 10000"/>
                <a:gd name="connsiteY38" fmla="*/ 155 h 9935"/>
                <a:gd name="connsiteX39" fmla="*/ 6100 w 10000"/>
                <a:gd name="connsiteY39" fmla="*/ 375 h 9935"/>
                <a:gd name="connsiteX40" fmla="*/ 6371 w 10000"/>
                <a:gd name="connsiteY40" fmla="*/ 320 h 9935"/>
                <a:gd name="connsiteX41" fmla="*/ 6718 w 10000"/>
                <a:gd name="connsiteY41" fmla="*/ 430 h 9935"/>
                <a:gd name="connsiteX42" fmla="*/ 7027 w 10000"/>
                <a:gd name="connsiteY42" fmla="*/ 430 h 9935"/>
                <a:gd name="connsiteX43" fmla="*/ 7297 w 10000"/>
                <a:gd name="connsiteY43" fmla="*/ 484 h 9935"/>
                <a:gd name="connsiteX44" fmla="*/ 7529 w 10000"/>
                <a:gd name="connsiteY44" fmla="*/ 484 h 9935"/>
                <a:gd name="connsiteX45" fmla="*/ 7761 w 10000"/>
                <a:gd name="connsiteY45" fmla="*/ 539 h 9935"/>
                <a:gd name="connsiteX46" fmla="*/ 7954 w 10000"/>
                <a:gd name="connsiteY46" fmla="*/ 649 h 9935"/>
                <a:gd name="connsiteX47" fmla="*/ 8069 w 10000"/>
                <a:gd name="connsiteY47" fmla="*/ 704 h 9935"/>
                <a:gd name="connsiteX48" fmla="*/ 8378 w 10000"/>
                <a:gd name="connsiteY48" fmla="*/ 704 h 9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000" h="9935">
                  <a:moveTo>
                    <a:pt x="8378" y="704"/>
                  </a:moveTo>
                  <a:cubicBezTo>
                    <a:pt x="8571" y="759"/>
                    <a:pt x="8726" y="649"/>
                    <a:pt x="8919" y="649"/>
                  </a:cubicBezTo>
                  <a:cubicBezTo>
                    <a:pt x="9035" y="594"/>
                    <a:pt x="9189" y="704"/>
                    <a:pt x="9344" y="704"/>
                  </a:cubicBezTo>
                  <a:cubicBezTo>
                    <a:pt x="9421" y="704"/>
                    <a:pt x="9884" y="649"/>
                    <a:pt x="9884" y="704"/>
                  </a:cubicBezTo>
                  <a:cubicBezTo>
                    <a:pt x="9923" y="814"/>
                    <a:pt x="9807" y="869"/>
                    <a:pt x="9884" y="979"/>
                  </a:cubicBezTo>
                  <a:cubicBezTo>
                    <a:pt x="9884" y="979"/>
                    <a:pt x="9923" y="1034"/>
                    <a:pt x="9923" y="1089"/>
                  </a:cubicBezTo>
                  <a:lnTo>
                    <a:pt x="10000" y="1309"/>
                  </a:lnTo>
                  <a:lnTo>
                    <a:pt x="10000" y="1309"/>
                  </a:lnTo>
                  <a:lnTo>
                    <a:pt x="9691" y="1693"/>
                  </a:lnTo>
                  <a:cubicBezTo>
                    <a:pt x="9653" y="1803"/>
                    <a:pt x="9575" y="2023"/>
                    <a:pt x="9459" y="2023"/>
                  </a:cubicBezTo>
                  <a:cubicBezTo>
                    <a:pt x="9382" y="2023"/>
                    <a:pt x="9305" y="2133"/>
                    <a:pt x="9305" y="2298"/>
                  </a:cubicBezTo>
                  <a:cubicBezTo>
                    <a:pt x="9266" y="2682"/>
                    <a:pt x="8996" y="2682"/>
                    <a:pt x="8919" y="2957"/>
                  </a:cubicBezTo>
                  <a:cubicBezTo>
                    <a:pt x="8842" y="3232"/>
                    <a:pt x="8958" y="3397"/>
                    <a:pt x="9112" y="3506"/>
                  </a:cubicBezTo>
                  <a:cubicBezTo>
                    <a:pt x="9305" y="3616"/>
                    <a:pt x="9459" y="3397"/>
                    <a:pt x="9614" y="3451"/>
                  </a:cubicBezTo>
                  <a:cubicBezTo>
                    <a:pt x="9691" y="3946"/>
                    <a:pt x="9421" y="4276"/>
                    <a:pt x="9305" y="4605"/>
                  </a:cubicBezTo>
                  <a:cubicBezTo>
                    <a:pt x="9228" y="4715"/>
                    <a:pt x="9266" y="4880"/>
                    <a:pt x="9189" y="4990"/>
                  </a:cubicBezTo>
                  <a:lnTo>
                    <a:pt x="8842" y="9935"/>
                  </a:lnTo>
                  <a:lnTo>
                    <a:pt x="8842" y="9935"/>
                  </a:lnTo>
                  <a:cubicBezTo>
                    <a:pt x="8533" y="9276"/>
                    <a:pt x="8224" y="9166"/>
                    <a:pt x="7683" y="8946"/>
                  </a:cubicBezTo>
                  <a:cubicBezTo>
                    <a:pt x="7375" y="8836"/>
                    <a:pt x="6950" y="8891"/>
                    <a:pt x="6757" y="8451"/>
                  </a:cubicBezTo>
                  <a:cubicBezTo>
                    <a:pt x="6641" y="8067"/>
                    <a:pt x="6602" y="7243"/>
                    <a:pt x="6602" y="6858"/>
                  </a:cubicBezTo>
                  <a:cubicBezTo>
                    <a:pt x="6293" y="6364"/>
                    <a:pt x="5869" y="6144"/>
                    <a:pt x="5598" y="7023"/>
                  </a:cubicBezTo>
                  <a:cubicBezTo>
                    <a:pt x="5367" y="7847"/>
                    <a:pt x="4749" y="6913"/>
                    <a:pt x="4672" y="7133"/>
                  </a:cubicBezTo>
                  <a:lnTo>
                    <a:pt x="4595" y="7243"/>
                  </a:lnTo>
                  <a:cubicBezTo>
                    <a:pt x="4363" y="7627"/>
                    <a:pt x="4286" y="7682"/>
                    <a:pt x="3938" y="7792"/>
                  </a:cubicBezTo>
                  <a:cubicBezTo>
                    <a:pt x="3707" y="7902"/>
                    <a:pt x="3398" y="8067"/>
                    <a:pt x="3166" y="7737"/>
                  </a:cubicBezTo>
                  <a:cubicBezTo>
                    <a:pt x="3089" y="7627"/>
                    <a:pt x="2973" y="7298"/>
                    <a:pt x="2857" y="7298"/>
                  </a:cubicBezTo>
                  <a:cubicBezTo>
                    <a:pt x="2638" y="7051"/>
                    <a:pt x="2200" y="6446"/>
                    <a:pt x="1853" y="6254"/>
                  </a:cubicBezTo>
                  <a:cubicBezTo>
                    <a:pt x="1506" y="5484"/>
                    <a:pt x="1236" y="5320"/>
                    <a:pt x="772" y="6144"/>
                  </a:cubicBezTo>
                  <a:cubicBezTo>
                    <a:pt x="541" y="6638"/>
                    <a:pt x="502" y="6858"/>
                    <a:pt x="0" y="6858"/>
                  </a:cubicBezTo>
                  <a:lnTo>
                    <a:pt x="0" y="6858"/>
                  </a:lnTo>
                  <a:lnTo>
                    <a:pt x="39" y="210"/>
                  </a:lnTo>
                  <a:lnTo>
                    <a:pt x="39" y="210"/>
                  </a:lnTo>
                  <a:lnTo>
                    <a:pt x="3243" y="210"/>
                  </a:lnTo>
                  <a:cubicBezTo>
                    <a:pt x="3475" y="45"/>
                    <a:pt x="3398" y="-65"/>
                    <a:pt x="3707" y="45"/>
                  </a:cubicBezTo>
                  <a:cubicBezTo>
                    <a:pt x="3861" y="155"/>
                    <a:pt x="4054" y="155"/>
                    <a:pt x="4247" y="155"/>
                  </a:cubicBezTo>
                  <a:cubicBezTo>
                    <a:pt x="4363" y="100"/>
                    <a:pt x="4517" y="100"/>
                    <a:pt x="4633" y="100"/>
                  </a:cubicBezTo>
                  <a:cubicBezTo>
                    <a:pt x="4788" y="155"/>
                    <a:pt x="4903" y="210"/>
                    <a:pt x="5058" y="265"/>
                  </a:cubicBezTo>
                  <a:cubicBezTo>
                    <a:pt x="5251" y="265"/>
                    <a:pt x="5405" y="155"/>
                    <a:pt x="5598" y="155"/>
                  </a:cubicBezTo>
                  <a:cubicBezTo>
                    <a:pt x="5714" y="320"/>
                    <a:pt x="5907" y="430"/>
                    <a:pt x="6100" y="375"/>
                  </a:cubicBezTo>
                  <a:cubicBezTo>
                    <a:pt x="6139" y="375"/>
                    <a:pt x="6332" y="265"/>
                    <a:pt x="6371" y="320"/>
                  </a:cubicBezTo>
                  <a:cubicBezTo>
                    <a:pt x="6486" y="375"/>
                    <a:pt x="6564" y="484"/>
                    <a:pt x="6718" y="430"/>
                  </a:cubicBezTo>
                  <a:lnTo>
                    <a:pt x="7027" y="430"/>
                  </a:lnTo>
                  <a:cubicBezTo>
                    <a:pt x="7104" y="430"/>
                    <a:pt x="7220" y="375"/>
                    <a:pt x="7297" y="484"/>
                  </a:cubicBezTo>
                  <a:lnTo>
                    <a:pt x="7529" y="484"/>
                  </a:lnTo>
                  <a:cubicBezTo>
                    <a:pt x="7606" y="484"/>
                    <a:pt x="7683" y="484"/>
                    <a:pt x="7761" y="539"/>
                  </a:cubicBezTo>
                  <a:cubicBezTo>
                    <a:pt x="7838" y="539"/>
                    <a:pt x="7876" y="594"/>
                    <a:pt x="7954" y="649"/>
                  </a:cubicBezTo>
                  <a:cubicBezTo>
                    <a:pt x="7992" y="649"/>
                    <a:pt x="8031" y="704"/>
                    <a:pt x="8069" y="704"/>
                  </a:cubicBezTo>
                  <a:lnTo>
                    <a:pt x="8378" y="704"/>
                  </a:lnTo>
                  <a:close/>
                </a:path>
              </a:pathLst>
            </a:custGeom>
            <a:solidFill>
              <a:srgbClr val="CCCCCC"/>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12" name="BUTLER">
              <a:extLst>
                <a:ext uri="{FF2B5EF4-FFF2-40B4-BE49-F238E27FC236}">
                  <a16:creationId xmlns:a16="http://schemas.microsoft.com/office/drawing/2014/main" id="{97F902B2-E18C-4875-A17D-F16D7D623AD4}"/>
                </a:ext>
              </a:extLst>
            </p:cNvPr>
            <p:cNvSpPr>
              <a:spLocks/>
            </p:cNvSpPr>
            <p:nvPr/>
          </p:nvSpPr>
          <p:spPr bwMode="auto">
            <a:xfrm>
              <a:off x="2211388" y="4321175"/>
              <a:ext cx="544513" cy="431800"/>
            </a:xfrm>
            <a:custGeom>
              <a:avLst/>
              <a:gdLst>
                <a:gd name="T0" fmla="*/ 156 w 224"/>
                <a:gd name="T1" fmla="*/ 0 h 178"/>
                <a:gd name="T2" fmla="*/ 207 w 224"/>
                <a:gd name="T3" fmla="*/ 0 h 178"/>
                <a:gd name="T4" fmla="*/ 207 w 224"/>
                <a:gd name="T5" fmla="*/ 0 h 178"/>
                <a:gd name="T6" fmla="*/ 207 w 224"/>
                <a:gd name="T7" fmla="*/ 24 h 178"/>
                <a:gd name="T8" fmla="*/ 212 w 224"/>
                <a:gd name="T9" fmla="*/ 25 h 178"/>
                <a:gd name="T10" fmla="*/ 224 w 224"/>
                <a:gd name="T11" fmla="*/ 25 h 178"/>
                <a:gd name="T12" fmla="*/ 224 w 224"/>
                <a:gd name="T13" fmla="*/ 25 h 178"/>
                <a:gd name="T14" fmla="*/ 216 w 224"/>
                <a:gd name="T15" fmla="*/ 178 h 178"/>
                <a:gd name="T16" fmla="*/ 216 w 224"/>
                <a:gd name="T17" fmla="*/ 178 h 178"/>
                <a:gd name="T18" fmla="*/ 208 w 224"/>
                <a:gd name="T19" fmla="*/ 178 h 178"/>
                <a:gd name="T20" fmla="*/ 205 w 224"/>
                <a:gd name="T21" fmla="*/ 177 h 178"/>
                <a:gd name="T22" fmla="*/ 200 w 224"/>
                <a:gd name="T23" fmla="*/ 175 h 178"/>
                <a:gd name="T24" fmla="*/ 194 w 224"/>
                <a:gd name="T25" fmla="*/ 174 h 178"/>
                <a:gd name="T26" fmla="*/ 188 w 224"/>
                <a:gd name="T27" fmla="*/ 174 h 178"/>
                <a:gd name="T28" fmla="*/ 181 w 224"/>
                <a:gd name="T29" fmla="*/ 173 h 178"/>
                <a:gd name="T30" fmla="*/ 173 w 224"/>
                <a:gd name="T31" fmla="*/ 173 h 178"/>
                <a:gd name="T32" fmla="*/ 164 w 224"/>
                <a:gd name="T33" fmla="*/ 171 h 178"/>
                <a:gd name="T34" fmla="*/ 157 w 224"/>
                <a:gd name="T35" fmla="*/ 172 h 178"/>
                <a:gd name="T36" fmla="*/ 144 w 224"/>
                <a:gd name="T37" fmla="*/ 168 h 178"/>
                <a:gd name="T38" fmla="*/ 130 w 224"/>
                <a:gd name="T39" fmla="*/ 170 h 178"/>
                <a:gd name="T40" fmla="*/ 119 w 224"/>
                <a:gd name="T41" fmla="*/ 167 h 178"/>
                <a:gd name="T42" fmla="*/ 109 w 224"/>
                <a:gd name="T43" fmla="*/ 168 h 178"/>
                <a:gd name="T44" fmla="*/ 95 w 224"/>
                <a:gd name="T45" fmla="*/ 166 h 178"/>
                <a:gd name="T46" fmla="*/ 83 w 224"/>
                <a:gd name="T47" fmla="*/ 169 h 178"/>
                <a:gd name="T48" fmla="*/ 0 w 224"/>
                <a:gd name="T49" fmla="*/ 169 h 178"/>
                <a:gd name="T50" fmla="*/ 0 w 224"/>
                <a:gd name="T51" fmla="*/ 169 h 178"/>
                <a:gd name="T52" fmla="*/ 0 w 224"/>
                <a:gd name="T53" fmla="*/ 11 h 178"/>
                <a:gd name="T54" fmla="*/ 0 w 224"/>
                <a:gd name="T55" fmla="*/ 11 h 178"/>
                <a:gd name="T56" fmla="*/ 155 w 224"/>
                <a:gd name="T57" fmla="*/ 11 h 178"/>
                <a:gd name="T58" fmla="*/ 155 w 224"/>
                <a:gd name="T59" fmla="*/ 11 h 178"/>
                <a:gd name="T60" fmla="*/ 156 w 224"/>
                <a:gd name="T61"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4" h="178">
                  <a:moveTo>
                    <a:pt x="156" y="0"/>
                  </a:moveTo>
                  <a:cubicBezTo>
                    <a:pt x="207" y="0"/>
                    <a:pt x="207" y="0"/>
                    <a:pt x="207" y="0"/>
                  </a:cubicBezTo>
                  <a:cubicBezTo>
                    <a:pt x="207" y="0"/>
                    <a:pt x="207" y="0"/>
                    <a:pt x="207" y="0"/>
                  </a:cubicBezTo>
                  <a:cubicBezTo>
                    <a:pt x="207" y="24"/>
                    <a:pt x="207" y="24"/>
                    <a:pt x="207" y="24"/>
                  </a:cubicBezTo>
                  <a:cubicBezTo>
                    <a:pt x="209" y="25"/>
                    <a:pt x="210" y="26"/>
                    <a:pt x="212" y="25"/>
                  </a:cubicBezTo>
                  <a:cubicBezTo>
                    <a:pt x="215" y="25"/>
                    <a:pt x="220" y="23"/>
                    <a:pt x="224" y="25"/>
                  </a:cubicBezTo>
                  <a:cubicBezTo>
                    <a:pt x="224" y="25"/>
                    <a:pt x="224" y="25"/>
                    <a:pt x="224" y="25"/>
                  </a:cubicBezTo>
                  <a:cubicBezTo>
                    <a:pt x="216" y="178"/>
                    <a:pt x="216" y="178"/>
                    <a:pt x="216" y="178"/>
                  </a:cubicBezTo>
                  <a:cubicBezTo>
                    <a:pt x="216" y="178"/>
                    <a:pt x="216" y="178"/>
                    <a:pt x="216" y="178"/>
                  </a:cubicBezTo>
                  <a:cubicBezTo>
                    <a:pt x="208" y="178"/>
                    <a:pt x="208" y="178"/>
                    <a:pt x="208" y="178"/>
                  </a:cubicBezTo>
                  <a:cubicBezTo>
                    <a:pt x="207" y="178"/>
                    <a:pt x="206" y="177"/>
                    <a:pt x="205" y="177"/>
                  </a:cubicBezTo>
                  <a:cubicBezTo>
                    <a:pt x="203" y="176"/>
                    <a:pt x="202" y="175"/>
                    <a:pt x="200" y="175"/>
                  </a:cubicBezTo>
                  <a:cubicBezTo>
                    <a:pt x="198" y="174"/>
                    <a:pt x="196" y="174"/>
                    <a:pt x="194" y="174"/>
                  </a:cubicBezTo>
                  <a:cubicBezTo>
                    <a:pt x="192" y="174"/>
                    <a:pt x="190" y="174"/>
                    <a:pt x="188" y="174"/>
                  </a:cubicBezTo>
                  <a:cubicBezTo>
                    <a:pt x="186" y="172"/>
                    <a:pt x="183" y="173"/>
                    <a:pt x="181" y="173"/>
                  </a:cubicBezTo>
                  <a:cubicBezTo>
                    <a:pt x="178" y="173"/>
                    <a:pt x="175" y="173"/>
                    <a:pt x="173" y="173"/>
                  </a:cubicBezTo>
                  <a:cubicBezTo>
                    <a:pt x="169" y="174"/>
                    <a:pt x="167" y="172"/>
                    <a:pt x="164" y="171"/>
                  </a:cubicBezTo>
                  <a:cubicBezTo>
                    <a:pt x="163" y="170"/>
                    <a:pt x="158" y="172"/>
                    <a:pt x="157" y="172"/>
                  </a:cubicBezTo>
                  <a:cubicBezTo>
                    <a:pt x="152" y="173"/>
                    <a:pt x="147" y="171"/>
                    <a:pt x="144" y="168"/>
                  </a:cubicBezTo>
                  <a:cubicBezTo>
                    <a:pt x="139" y="168"/>
                    <a:pt x="135" y="170"/>
                    <a:pt x="130" y="170"/>
                  </a:cubicBezTo>
                  <a:cubicBezTo>
                    <a:pt x="126" y="169"/>
                    <a:pt x="123" y="168"/>
                    <a:pt x="119" y="167"/>
                  </a:cubicBezTo>
                  <a:cubicBezTo>
                    <a:pt x="116" y="167"/>
                    <a:pt x="112" y="167"/>
                    <a:pt x="109" y="168"/>
                  </a:cubicBezTo>
                  <a:cubicBezTo>
                    <a:pt x="104" y="168"/>
                    <a:pt x="99" y="168"/>
                    <a:pt x="95" y="166"/>
                  </a:cubicBezTo>
                  <a:cubicBezTo>
                    <a:pt x="87" y="164"/>
                    <a:pt x="89" y="166"/>
                    <a:pt x="83" y="169"/>
                  </a:cubicBezTo>
                  <a:cubicBezTo>
                    <a:pt x="0" y="169"/>
                    <a:pt x="0" y="169"/>
                    <a:pt x="0" y="169"/>
                  </a:cubicBezTo>
                  <a:cubicBezTo>
                    <a:pt x="0" y="169"/>
                    <a:pt x="0" y="169"/>
                    <a:pt x="0" y="169"/>
                  </a:cubicBezTo>
                  <a:cubicBezTo>
                    <a:pt x="0" y="11"/>
                    <a:pt x="0" y="11"/>
                    <a:pt x="0" y="11"/>
                  </a:cubicBezTo>
                  <a:cubicBezTo>
                    <a:pt x="0" y="11"/>
                    <a:pt x="0" y="11"/>
                    <a:pt x="0" y="11"/>
                  </a:cubicBezTo>
                  <a:cubicBezTo>
                    <a:pt x="155" y="11"/>
                    <a:pt x="155" y="11"/>
                    <a:pt x="155" y="11"/>
                  </a:cubicBezTo>
                  <a:cubicBezTo>
                    <a:pt x="155" y="11"/>
                    <a:pt x="155" y="11"/>
                    <a:pt x="155" y="11"/>
                  </a:cubicBezTo>
                  <a:cubicBezTo>
                    <a:pt x="156" y="0"/>
                    <a:pt x="156" y="0"/>
                    <a:pt x="156" y="0"/>
                  </a:cubicBezTo>
                  <a:close/>
                </a:path>
              </a:pathLst>
            </a:custGeom>
            <a:solidFill>
              <a:srgbClr val="CCCCCC"/>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13" name="MONTGOMERY">
              <a:extLst>
                <a:ext uri="{FF2B5EF4-FFF2-40B4-BE49-F238E27FC236}">
                  <a16:creationId xmlns:a16="http://schemas.microsoft.com/office/drawing/2014/main" id="{6CBF21F9-EFE9-4C37-BA1B-1F6D82ED9AA4}"/>
                </a:ext>
              </a:extLst>
            </p:cNvPr>
            <p:cNvSpPr>
              <a:spLocks/>
            </p:cNvSpPr>
            <p:nvPr/>
          </p:nvSpPr>
          <p:spPr bwMode="auto">
            <a:xfrm>
              <a:off x="2581275" y="3835400"/>
              <a:ext cx="487363" cy="500063"/>
            </a:xfrm>
            <a:custGeom>
              <a:avLst/>
              <a:gdLst>
                <a:gd name="T0" fmla="*/ 41 w 307"/>
                <a:gd name="T1" fmla="*/ 0 h 315"/>
                <a:gd name="T2" fmla="*/ 226 w 307"/>
                <a:gd name="T3" fmla="*/ 2 h 315"/>
                <a:gd name="T4" fmla="*/ 226 w 307"/>
                <a:gd name="T5" fmla="*/ 32 h 315"/>
                <a:gd name="T6" fmla="*/ 307 w 307"/>
                <a:gd name="T7" fmla="*/ 38 h 315"/>
                <a:gd name="T8" fmla="*/ 307 w 307"/>
                <a:gd name="T9" fmla="*/ 38 h 315"/>
                <a:gd name="T10" fmla="*/ 306 w 307"/>
                <a:gd name="T11" fmla="*/ 66 h 315"/>
                <a:gd name="T12" fmla="*/ 306 w 307"/>
                <a:gd name="T13" fmla="*/ 66 h 315"/>
                <a:gd name="T14" fmla="*/ 304 w 307"/>
                <a:gd name="T15" fmla="*/ 78 h 315"/>
                <a:gd name="T16" fmla="*/ 274 w 307"/>
                <a:gd name="T17" fmla="*/ 78 h 315"/>
                <a:gd name="T18" fmla="*/ 261 w 307"/>
                <a:gd name="T19" fmla="*/ 315 h 315"/>
                <a:gd name="T20" fmla="*/ 261 w 307"/>
                <a:gd name="T21" fmla="*/ 315 h 315"/>
                <a:gd name="T22" fmla="*/ 84 w 307"/>
                <a:gd name="T23" fmla="*/ 306 h 315"/>
                <a:gd name="T24" fmla="*/ 84 w 307"/>
                <a:gd name="T25" fmla="*/ 306 h 315"/>
                <a:gd name="T26" fmla="*/ 6 w 307"/>
                <a:gd name="T27" fmla="*/ 306 h 315"/>
                <a:gd name="T28" fmla="*/ 6 w 307"/>
                <a:gd name="T29" fmla="*/ 306 h 315"/>
                <a:gd name="T30" fmla="*/ 0 w 307"/>
                <a:gd name="T31" fmla="*/ 2 h 315"/>
                <a:gd name="T32" fmla="*/ 0 w 307"/>
                <a:gd name="T33" fmla="*/ 2 h 315"/>
                <a:gd name="T34" fmla="*/ 41 w 307"/>
                <a:gd name="T35" fmla="*/ 0 h 315"/>
                <a:gd name="T36" fmla="*/ 41 w 307"/>
                <a:gd name="T37"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7" h="315">
                  <a:moveTo>
                    <a:pt x="41" y="0"/>
                  </a:moveTo>
                  <a:lnTo>
                    <a:pt x="226" y="2"/>
                  </a:lnTo>
                  <a:lnTo>
                    <a:pt x="226" y="32"/>
                  </a:lnTo>
                  <a:lnTo>
                    <a:pt x="307" y="38"/>
                  </a:lnTo>
                  <a:lnTo>
                    <a:pt x="307" y="38"/>
                  </a:lnTo>
                  <a:lnTo>
                    <a:pt x="306" y="66"/>
                  </a:lnTo>
                  <a:lnTo>
                    <a:pt x="306" y="66"/>
                  </a:lnTo>
                  <a:lnTo>
                    <a:pt x="304" y="78"/>
                  </a:lnTo>
                  <a:lnTo>
                    <a:pt x="274" y="78"/>
                  </a:lnTo>
                  <a:lnTo>
                    <a:pt x="261" y="315"/>
                  </a:lnTo>
                  <a:lnTo>
                    <a:pt x="261" y="315"/>
                  </a:lnTo>
                  <a:lnTo>
                    <a:pt x="84" y="306"/>
                  </a:lnTo>
                  <a:lnTo>
                    <a:pt x="84" y="306"/>
                  </a:lnTo>
                  <a:lnTo>
                    <a:pt x="6" y="306"/>
                  </a:lnTo>
                  <a:lnTo>
                    <a:pt x="6" y="306"/>
                  </a:lnTo>
                  <a:lnTo>
                    <a:pt x="0" y="2"/>
                  </a:lnTo>
                  <a:lnTo>
                    <a:pt x="0" y="2"/>
                  </a:lnTo>
                  <a:lnTo>
                    <a:pt x="41" y="0"/>
                  </a:lnTo>
                  <a:lnTo>
                    <a:pt x="41" y="0"/>
                  </a:lnTo>
                  <a:close/>
                </a:path>
              </a:pathLst>
            </a:custGeom>
            <a:solidFill>
              <a:srgbClr val="CCCCCC"/>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14" name="PREBLE">
              <a:extLst>
                <a:ext uri="{FF2B5EF4-FFF2-40B4-BE49-F238E27FC236}">
                  <a16:creationId xmlns:a16="http://schemas.microsoft.com/office/drawing/2014/main" id="{62CF8A67-45BD-423A-BAE4-08FFF34FD66F}"/>
                </a:ext>
              </a:extLst>
            </p:cNvPr>
            <p:cNvSpPr>
              <a:spLocks/>
            </p:cNvSpPr>
            <p:nvPr/>
          </p:nvSpPr>
          <p:spPr bwMode="auto">
            <a:xfrm>
              <a:off x="2211388" y="3838575"/>
              <a:ext cx="379413" cy="509588"/>
            </a:xfrm>
            <a:custGeom>
              <a:avLst/>
              <a:gdLst>
                <a:gd name="T0" fmla="*/ 233 w 239"/>
                <a:gd name="T1" fmla="*/ 0 h 321"/>
                <a:gd name="T2" fmla="*/ 239 w 239"/>
                <a:gd name="T3" fmla="*/ 304 h 321"/>
                <a:gd name="T4" fmla="*/ 239 w 239"/>
                <a:gd name="T5" fmla="*/ 304 h 321"/>
                <a:gd name="T6" fmla="*/ 237 w 239"/>
                <a:gd name="T7" fmla="*/ 321 h 321"/>
                <a:gd name="T8" fmla="*/ 237 w 239"/>
                <a:gd name="T9" fmla="*/ 321 h 321"/>
                <a:gd name="T10" fmla="*/ 0 w 239"/>
                <a:gd name="T11" fmla="*/ 321 h 321"/>
                <a:gd name="T12" fmla="*/ 0 w 239"/>
                <a:gd name="T13" fmla="*/ 321 h 321"/>
                <a:gd name="T14" fmla="*/ 0 w 239"/>
                <a:gd name="T15" fmla="*/ 4 h 321"/>
                <a:gd name="T16" fmla="*/ 0 w 239"/>
                <a:gd name="T17" fmla="*/ 4 h 321"/>
                <a:gd name="T18" fmla="*/ 233 w 239"/>
                <a:gd name="T19" fmla="*/ 0 h 321"/>
                <a:gd name="T20" fmla="*/ 233 w 239"/>
                <a:gd name="T21"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9" h="321">
                  <a:moveTo>
                    <a:pt x="233" y="0"/>
                  </a:moveTo>
                  <a:lnTo>
                    <a:pt x="239" y="304"/>
                  </a:lnTo>
                  <a:lnTo>
                    <a:pt x="239" y="304"/>
                  </a:lnTo>
                  <a:lnTo>
                    <a:pt x="237" y="321"/>
                  </a:lnTo>
                  <a:lnTo>
                    <a:pt x="237" y="321"/>
                  </a:lnTo>
                  <a:lnTo>
                    <a:pt x="0" y="321"/>
                  </a:lnTo>
                  <a:lnTo>
                    <a:pt x="0" y="321"/>
                  </a:lnTo>
                  <a:lnTo>
                    <a:pt x="0" y="4"/>
                  </a:lnTo>
                  <a:lnTo>
                    <a:pt x="0" y="4"/>
                  </a:lnTo>
                  <a:lnTo>
                    <a:pt x="233" y="0"/>
                  </a:lnTo>
                  <a:lnTo>
                    <a:pt x="233" y="0"/>
                  </a:lnTo>
                  <a:close/>
                </a:path>
              </a:pathLst>
            </a:custGeom>
            <a:solidFill>
              <a:srgbClr val="CCCCCC"/>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15" name="CHAMPAIGN">
              <a:extLst>
                <a:ext uri="{FF2B5EF4-FFF2-40B4-BE49-F238E27FC236}">
                  <a16:creationId xmlns:a16="http://schemas.microsoft.com/office/drawing/2014/main" id="{924C54D1-50CA-4CA0-A54F-19791CCF985D}"/>
                </a:ext>
              </a:extLst>
            </p:cNvPr>
            <p:cNvSpPr>
              <a:spLocks/>
            </p:cNvSpPr>
            <p:nvPr/>
          </p:nvSpPr>
          <p:spPr bwMode="auto">
            <a:xfrm>
              <a:off x="3081338" y="3324225"/>
              <a:ext cx="600075" cy="382588"/>
            </a:xfrm>
            <a:custGeom>
              <a:avLst/>
              <a:gdLst>
                <a:gd name="T0" fmla="*/ 372 w 378"/>
                <a:gd name="T1" fmla="*/ 148 h 241"/>
                <a:gd name="T2" fmla="*/ 368 w 378"/>
                <a:gd name="T3" fmla="*/ 241 h 241"/>
                <a:gd name="T4" fmla="*/ 368 w 378"/>
                <a:gd name="T5" fmla="*/ 241 h 241"/>
                <a:gd name="T6" fmla="*/ 0 w 378"/>
                <a:gd name="T7" fmla="*/ 215 h 241"/>
                <a:gd name="T8" fmla="*/ 0 w 378"/>
                <a:gd name="T9" fmla="*/ 215 h 241"/>
                <a:gd name="T10" fmla="*/ 9 w 378"/>
                <a:gd name="T11" fmla="*/ 82 h 241"/>
                <a:gd name="T12" fmla="*/ 9 w 378"/>
                <a:gd name="T13" fmla="*/ 82 h 241"/>
                <a:gd name="T14" fmla="*/ 17 w 378"/>
                <a:gd name="T15" fmla="*/ 0 h 241"/>
                <a:gd name="T16" fmla="*/ 17 w 378"/>
                <a:gd name="T17" fmla="*/ 0 h 241"/>
                <a:gd name="T18" fmla="*/ 176 w 378"/>
                <a:gd name="T19" fmla="*/ 12 h 241"/>
                <a:gd name="T20" fmla="*/ 176 w 378"/>
                <a:gd name="T21" fmla="*/ 27 h 241"/>
                <a:gd name="T22" fmla="*/ 339 w 378"/>
                <a:gd name="T23" fmla="*/ 39 h 241"/>
                <a:gd name="T24" fmla="*/ 339 w 378"/>
                <a:gd name="T25" fmla="*/ 39 h 241"/>
                <a:gd name="T26" fmla="*/ 378 w 378"/>
                <a:gd name="T27" fmla="*/ 44 h 241"/>
                <a:gd name="T28" fmla="*/ 372 w 378"/>
                <a:gd name="T29" fmla="*/ 148 h 241"/>
                <a:gd name="T30" fmla="*/ 372 w 378"/>
                <a:gd name="T31" fmla="*/ 148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8" h="241">
                  <a:moveTo>
                    <a:pt x="372" y="148"/>
                  </a:moveTo>
                  <a:lnTo>
                    <a:pt x="368" y="241"/>
                  </a:lnTo>
                  <a:lnTo>
                    <a:pt x="368" y="241"/>
                  </a:lnTo>
                  <a:lnTo>
                    <a:pt x="0" y="215"/>
                  </a:lnTo>
                  <a:lnTo>
                    <a:pt x="0" y="215"/>
                  </a:lnTo>
                  <a:lnTo>
                    <a:pt x="9" y="82"/>
                  </a:lnTo>
                  <a:lnTo>
                    <a:pt x="9" y="82"/>
                  </a:lnTo>
                  <a:lnTo>
                    <a:pt x="17" y="0"/>
                  </a:lnTo>
                  <a:lnTo>
                    <a:pt x="17" y="0"/>
                  </a:lnTo>
                  <a:lnTo>
                    <a:pt x="176" y="12"/>
                  </a:lnTo>
                  <a:lnTo>
                    <a:pt x="176" y="27"/>
                  </a:lnTo>
                  <a:lnTo>
                    <a:pt x="339" y="39"/>
                  </a:lnTo>
                  <a:lnTo>
                    <a:pt x="339" y="39"/>
                  </a:lnTo>
                  <a:lnTo>
                    <a:pt x="378" y="44"/>
                  </a:lnTo>
                  <a:lnTo>
                    <a:pt x="372" y="148"/>
                  </a:lnTo>
                  <a:lnTo>
                    <a:pt x="372" y="148"/>
                  </a:lnTo>
                  <a:close/>
                </a:path>
              </a:pathLst>
            </a:custGeom>
            <a:solidFill>
              <a:srgbClr val="CCCCCC"/>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16" name="UNION">
              <a:extLst>
                <a:ext uri="{FF2B5EF4-FFF2-40B4-BE49-F238E27FC236}">
                  <a16:creationId xmlns:a16="http://schemas.microsoft.com/office/drawing/2014/main" id="{A1005BA6-9E3E-48A1-A9D0-D0B781FEF906}"/>
                </a:ext>
              </a:extLst>
            </p:cNvPr>
            <p:cNvSpPr>
              <a:spLocks/>
            </p:cNvSpPr>
            <p:nvPr/>
          </p:nvSpPr>
          <p:spPr bwMode="auto">
            <a:xfrm>
              <a:off x="3619500" y="2986088"/>
              <a:ext cx="423863" cy="577850"/>
            </a:xfrm>
            <a:custGeom>
              <a:avLst/>
              <a:gdLst>
                <a:gd name="T0" fmla="*/ 210 w 267"/>
                <a:gd name="T1" fmla="*/ 57 h 364"/>
                <a:gd name="T2" fmla="*/ 211 w 267"/>
                <a:gd name="T3" fmla="*/ 237 h 364"/>
                <a:gd name="T4" fmla="*/ 267 w 267"/>
                <a:gd name="T5" fmla="*/ 239 h 364"/>
                <a:gd name="T6" fmla="*/ 267 w 267"/>
                <a:gd name="T7" fmla="*/ 332 h 364"/>
                <a:gd name="T8" fmla="*/ 267 w 267"/>
                <a:gd name="T9" fmla="*/ 332 h 364"/>
                <a:gd name="T10" fmla="*/ 267 w 267"/>
                <a:gd name="T11" fmla="*/ 364 h 364"/>
                <a:gd name="T12" fmla="*/ 239 w 267"/>
                <a:gd name="T13" fmla="*/ 364 h 364"/>
                <a:gd name="T14" fmla="*/ 239 w 267"/>
                <a:gd name="T15" fmla="*/ 364 h 364"/>
                <a:gd name="T16" fmla="*/ 33 w 267"/>
                <a:gd name="T17" fmla="*/ 361 h 364"/>
                <a:gd name="T18" fmla="*/ 33 w 267"/>
                <a:gd name="T19" fmla="*/ 361 h 364"/>
                <a:gd name="T20" fmla="*/ 39 w 267"/>
                <a:gd name="T21" fmla="*/ 257 h 364"/>
                <a:gd name="T22" fmla="*/ 0 w 267"/>
                <a:gd name="T23" fmla="*/ 252 h 364"/>
                <a:gd name="T24" fmla="*/ 0 w 267"/>
                <a:gd name="T25" fmla="*/ 252 h 364"/>
                <a:gd name="T26" fmla="*/ 23 w 267"/>
                <a:gd name="T27" fmla="*/ 0 h 364"/>
                <a:gd name="T28" fmla="*/ 23 w 267"/>
                <a:gd name="T29" fmla="*/ 0 h 364"/>
                <a:gd name="T30" fmla="*/ 94 w 267"/>
                <a:gd name="T31" fmla="*/ 0 h 364"/>
                <a:gd name="T32" fmla="*/ 94 w 267"/>
                <a:gd name="T33" fmla="*/ 0 h 364"/>
                <a:gd name="T34" fmla="*/ 210 w 267"/>
                <a:gd name="T35" fmla="*/ 0 h 364"/>
                <a:gd name="T36" fmla="*/ 210 w 267"/>
                <a:gd name="T37" fmla="*/ 57 h 364"/>
                <a:gd name="T38" fmla="*/ 210 w 267"/>
                <a:gd name="T39" fmla="*/ 57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7" h="364">
                  <a:moveTo>
                    <a:pt x="210" y="57"/>
                  </a:moveTo>
                  <a:lnTo>
                    <a:pt x="211" y="237"/>
                  </a:lnTo>
                  <a:lnTo>
                    <a:pt x="267" y="239"/>
                  </a:lnTo>
                  <a:lnTo>
                    <a:pt x="267" y="332"/>
                  </a:lnTo>
                  <a:lnTo>
                    <a:pt x="267" y="332"/>
                  </a:lnTo>
                  <a:lnTo>
                    <a:pt x="267" y="364"/>
                  </a:lnTo>
                  <a:lnTo>
                    <a:pt x="239" y="364"/>
                  </a:lnTo>
                  <a:lnTo>
                    <a:pt x="239" y="364"/>
                  </a:lnTo>
                  <a:lnTo>
                    <a:pt x="33" y="361"/>
                  </a:lnTo>
                  <a:lnTo>
                    <a:pt x="33" y="361"/>
                  </a:lnTo>
                  <a:lnTo>
                    <a:pt x="39" y="257"/>
                  </a:lnTo>
                  <a:lnTo>
                    <a:pt x="0" y="252"/>
                  </a:lnTo>
                  <a:lnTo>
                    <a:pt x="0" y="252"/>
                  </a:lnTo>
                  <a:lnTo>
                    <a:pt x="23" y="0"/>
                  </a:lnTo>
                  <a:lnTo>
                    <a:pt x="23" y="0"/>
                  </a:lnTo>
                  <a:lnTo>
                    <a:pt x="94" y="0"/>
                  </a:lnTo>
                  <a:lnTo>
                    <a:pt x="94" y="0"/>
                  </a:lnTo>
                  <a:lnTo>
                    <a:pt x="210" y="0"/>
                  </a:lnTo>
                  <a:lnTo>
                    <a:pt x="210" y="57"/>
                  </a:lnTo>
                  <a:lnTo>
                    <a:pt x="210" y="57"/>
                  </a:lnTo>
                  <a:close/>
                </a:path>
              </a:pathLst>
            </a:custGeom>
            <a:solidFill>
              <a:srgbClr val="CCCCCC"/>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17" name="LOGAN">
              <a:extLst>
                <a:ext uri="{FF2B5EF4-FFF2-40B4-BE49-F238E27FC236}">
                  <a16:creationId xmlns:a16="http://schemas.microsoft.com/office/drawing/2014/main" id="{37690AAD-DB80-4A3A-A0D8-3764A15E1E70}"/>
                </a:ext>
              </a:extLst>
            </p:cNvPr>
            <p:cNvSpPr>
              <a:spLocks/>
            </p:cNvSpPr>
            <p:nvPr/>
          </p:nvSpPr>
          <p:spPr bwMode="auto">
            <a:xfrm>
              <a:off x="3108325" y="2940050"/>
              <a:ext cx="547688" cy="446088"/>
            </a:xfrm>
            <a:custGeom>
              <a:avLst/>
              <a:gdLst>
                <a:gd name="T0" fmla="*/ 0 w 345"/>
                <a:gd name="T1" fmla="*/ 242 h 281"/>
                <a:gd name="T2" fmla="*/ 159 w 345"/>
                <a:gd name="T3" fmla="*/ 254 h 281"/>
                <a:gd name="T4" fmla="*/ 159 w 345"/>
                <a:gd name="T5" fmla="*/ 269 h 281"/>
                <a:gd name="T6" fmla="*/ 322 w 345"/>
                <a:gd name="T7" fmla="*/ 281 h 281"/>
                <a:gd name="T8" fmla="*/ 322 w 345"/>
                <a:gd name="T9" fmla="*/ 281 h 281"/>
                <a:gd name="T10" fmla="*/ 345 w 345"/>
                <a:gd name="T11" fmla="*/ 29 h 281"/>
                <a:gd name="T12" fmla="*/ 345 w 345"/>
                <a:gd name="T13" fmla="*/ 29 h 281"/>
                <a:gd name="T14" fmla="*/ 93 w 345"/>
                <a:gd name="T15" fmla="*/ 0 h 281"/>
                <a:gd name="T16" fmla="*/ 93 w 345"/>
                <a:gd name="T17" fmla="*/ 0 h 281"/>
                <a:gd name="T18" fmla="*/ 14 w 345"/>
                <a:gd name="T19" fmla="*/ 3 h 281"/>
                <a:gd name="T20" fmla="*/ 14 w 345"/>
                <a:gd name="T21" fmla="*/ 52 h 281"/>
                <a:gd name="T22" fmla="*/ 7 w 345"/>
                <a:gd name="T23" fmla="*/ 52 h 281"/>
                <a:gd name="T24" fmla="*/ 7 w 345"/>
                <a:gd name="T25" fmla="*/ 52 h 281"/>
                <a:gd name="T26" fmla="*/ 7 w 345"/>
                <a:gd name="T27" fmla="*/ 179 h 281"/>
                <a:gd name="T28" fmla="*/ 0 w 345"/>
                <a:gd name="T29" fmla="*/ 242 h 281"/>
                <a:gd name="T30" fmla="*/ 0 w 345"/>
                <a:gd name="T31" fmla="*/ 242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5" h="281">
                  <a:moveTo>
                    <a:pt x="0" y="242"/>
                  </a:moveTo>
                  <a:lnTo>
                    <a:pt x="159" y="254"/>
                  </a:lnTo>
                  <a:lnTo>
                    <a:pt x="159" y="269"/>
                  </a:lnTo>
                  <a:lnTo>
                    <a:pt x="322" y="281"/>
                  </a:lnTo>
                  <a:lnTo>
                    <a:pt x="322" y="281"/>
                  </a:lnTo>
                  <a:lnTo>
                    <a:pt x="345" y="29"/>
                  </a:lnTo>
                  <a:lnTo>
                    <a:pt x="345" y="29"/>
                  </a:lnTo>
                  <a:lnTo>
                    <a:pt x="93" y="0"/>
                  </a:lnTo>
                  <a:lnTo>
                    <a:pt x="93" y="0"/>
                  </a:lnTo>
                  <a:lnTo>
                    <a:pt x="14" y="3"/>
                  </a:lnTo>
                  <a:lnTo>
                    <a:pt x="14" y="52"/>
                  </a:lnTo>
                  <a:lnTo>
                    <a:pt x="7" y="52"/>
                  </a:lnTo>
                  <a:lnTo>
                    <a:pt x="7" y="52"/>
                  </a:lnTo>
                  <a:lnTo>
                    <a:pt x="7" y="179"/>
                  </a:lnTo>
                  <a:lnTo>
                    <a:pt x="0" y="242"/>
                  </a:lnTo>
                  <a:lnTo>
                    <a:pt x="0" y="242"/>
                  </a:lnTo>
                  <a:close/>
                </a:path>
              </a:pathLst>
            </a:custGeom>
            <a:solidFill>
              <a:srgbClr val="CCCCCC"/>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18" name="MIAMI">
              <a:extLst>
                <a:ext uri="{FF2B5EF4-FFF2-40B4-BE49-F238E27FC236}">
                  <a16:creationId xmlns:a16="http://schemas.microsoft.com/office/drawing/2014/main" id="{CA7FF90E-4302-4349-817E-A3684036A836}"/>
                </a:ext>
              </a:extLst>
            </p:cNvPr>
            <p:cNvSpPr>
              <a:spLocks/>
            </p:cNvSpPr>
            <p:nvPr/>
          </p:nvSpPr>
          <p:spPr bwMode="auto">
            <a:xfrm>
              <a:off x="2640013" y="3432175"/>
              <a:ext cx="455613" cy="463550"/>
            </a:xfrm>
            <a:custGeom>
              <a:avLst/>
              <a:gdLst>
                <a:gd name="T0" fmla="*/ 0 w 287"/>
                <a:gd name="T1" fmla="*/ 0 h 292"/>
                <a:gd name="T2" fmla="*/ 148 w 287"/>
                <a:gd name="T3" fmla="*/ 0 h 292"/>
                <a:gd name="T4" fmla="*/ 287 w 287"/>
                <a:gd name="T5" fmla="*/ 14 h 292"/>
                <a:gd name="T6" fmla="*/ 287 w 287"/>
                <a:gd name="T7" fmla="*/ 14 h 292"/>
                <a:gd name="T8" fmla="*/ 278 w 287"/>
                <a:gd name="T9" fmla="*/ 147 h 292"/>
                <a:gd name="T10" fmla="*/ 278 w 287"/>
                <a:gd name="T11" fmla="*/ 147 h 292"/>
                <a:gd name="T12" fmla="*/ 270 w 287"/>
                <a:gd name="T13" fmla="*/ 292 h 292"/>
                <a:gd name="T14" fmla="*/ 270 w 287"/>
                <a:gd name="T15" fmla="*/ 292 h 292"/>
                <a:gd name="T16" fmla="*/ 189 w 287"/>
                <a:gd name="T17" fmla="*/ 286 h 292"/>
                <a:gd name="T18" fmla="*/ 189 w 287"/>
                <a:gd name="T19" fmla="*/ 256 h 292"/>
                <a:gd name="T20" fmla="*/ 4 w 287"/>
                <a:gd name="T21" fmla="*/ 254 h 292"/>
                <a:gd name="T22" fmla="*/ 4 w 287"/>
                <a:gd name="T23" fmla="*/ 254 h 292"/>
                <a:gd name="T24" fmla="*/ 0 w 287"/>
                <a:gd name="T25" fmla="*/ 0 h 292"/>
                <a:gd name="T26" fmla="*/ 0 w 287"/>
                <a:gd name="T27"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7" h="292">
                  <a:moveTo>
                    <a:pt x="0" y="0"/>
                  </a:moveTo>
                  <a:lnTo>
                    <a:pt x="148" y="0"/>
                  </a:lnTo>
                  <a:lnTo>
                    <a:pt x="287" y="14"/>
                  </a:lnTo>
                  <a:lnTo>
                    <a:pt x="287" y="14"/>
                  </a:lnTo>
                  <a:lnTo>
                    <a:pt x="278" y="147"/>
                  </a:lnTo>
                  <a:lnTo>
                    <a:pt x="278" y="147"/>
                  </a:lnTo>
                  <a:lnTo>
                    <a:pt x="270" y="292"/>
                  </a:lnTo>
                  <a:lnTo>
                    <a:pt x="270" y="292"/>
                  </a:lnTo>
                  <a:lnTo>
                    <a:pt x="189" y="286"/>
                  </a:lnTo>
                  <a:lnTo>
                    <a:pt x="189" y="256"/>
                  </a:lnTo>
                  <a:lnTo>
                    <a:pt x="4" y="254"/>
                  </a:lnTo>
                  <a:lnTo>
                    <a:pt x="4" y="254"/>
                  </a:lnTo>
                  <a:lnTo>
                    <a:pt x="0" y="0"/>
                  </a:lnTo>
                  <a:lnTo>
                    <a:pt x="0" y="0"/>
                  </a:lnTo>
                  <a:close/>
                </a:path>
              </a:pathLst>
            </a:custGeom>
            <a:solidFill>
              <a:srgbClr val="CCCCCC"/>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19" name="SHELBY">
              <a:extLst>
                <a:ext uri="{FF2B5EF4-FFF2-40B4-BE49-F238E27FC236}">
                  <a16:creationId xmlns:a16="http://schemas.microsoft.com/office/drawing/2014/main" id="{D0EACBE0-CBB9-46E4-A4BA-780A933C531D}"/>
                </a:ext>
              </a:extLst>
            </p:cNvPr>
            <p:cNvSpPr>
              <a:spLocks/>
            </p:cNvSpPr>
            <p:nvPr/>
          </p:nvSpPr>
          <p:spPr bwMode="auto">
            <a:xfrm>
              <a:off x="2640013" y="3022600"/>
              <a:ext cx="479425" cy="431800"/>
            </a:xfrm>
            <a:custGeom>
              <a:avLst/>
              <a:gdLst>
                <a:gd name="T0" fmla="*/ 0 w 302"/>
                <a:gd name="T1" fmla="*/ 113 h 272"/>
                <a:gd name="T2" fmla="*/ 0 w 302"/>
                <a:gd name="T3" fmla="*/ 258 h 272"/>
                <a:gd name="T4" fmla="*/ 0 w 302"/>
                <a:gd name="T5" fmla="*/ 258 h 272"/>
                <a:gd name="T6" fmla="*/ 148 w 302"/>
                <a:gd name="T7" fmla="*/ 258 h 272"/>
                <a:gd name="T8" fmla="*/ 287 w 302"/>
                <a:gd name="T9" fmla="*/ 272 h 272"/>
                <a:gd name="T10" fmla="*/ 287 w 302"/>
                <a:gd name="T11" fmla="*/ 272 h 272"/>
                <a:gd name="T12" fmla="*/ 295 w 302"/>
                <a:gd name="T13" fmla="*/ 190 h 272"/>
                <a:gd name="T14" fmla="*/ 295 w 302"/>
                <a:gd name="T15" fmla="*/ 190 h 272"/>
                <a:gd name="T16" fmla="*/ 302 w 302"/>
                <a:gd name="T17" fmla="*/ 127 h 272"/>
                <a:gd name="T18" fmla="*/ 302 w 302"/>
                <a:gd name="T19" fmla="*/ 0 h 272"/>
                <a:gd name="T20" fmla="*/ 302 w 302"/>
                <a:gd name="T21" fmla="*/ 0 h 272"/>
                <a:gd name="T22" fmla="*/ 67 w 302"/>
                <a:gd name="T23" fmla="*/ 0 h 272"/>
                <a:gd name="T24" fmla="*/ 67 w 302"/>
                <a:gd name="T25" fmla="*/ 92 h 272"/>
                <a:gd name="T26" fmla="*/ 0 w 302"/>
                <a:gd name="T27" fmla="*/ 92 h 272"/>
                <a:gd name="T28" fmla="*/ 0 w 302"/>
                <a:gd name="T29" fmla="*/ 113 h 272"/>
                <a:gd name="T30" fmla="*/ 0 w 302"/>
                <a:gd name="T31" fmla="*/ 113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2" h="272">
                  <a:moveTo>
                    <a:pt x="0" y="113"/>
                  </a:moveTo>
                  <a:lnTo>
                    <a:pt x="0" y="258"/>
                  </a:lnTo>
                  <a:lnTo>
                    <a:pt x="0" y="258"/>
                  </a:lnTo>
                  <a:lnTo>
                    <a:pt x="148" y="258"/>
                  </a:lnTo>
                  <a:lnTo>
                    <a:pt x="287" y="272"/>
                  </a:lnTo>
                  <a:lnTo>
                    <a:pt x="287" y="272"/>
                  </a:lnTo>
                  <a:lnTo>
                    <a:pt x="295" y="190"/>
                  </a:lnTo>
                  <a:lnTo>
                    <a:pt x="295" y="190"/>
                  </a:lnTo>
                  <a:lnTo>
                    <a:pt x="302" y="127"/>
                  </a:lnTo>
                  <a:lnTo>
                    <a:pt x="302" y="0"/>
                  </a:lnTo>
                  <a:lnTo>
                    <a:pt x="302" y="0"/>
                  </a:lnTo>
                  <a:lnTo>
                    <a:pt x="67" y="0"/>
                  </a:lnTo>
                  <a:lnTo>
                    <a:pt x="67" y="92"/>
                  </a:lnTo>
                  <a:lnTo>
                    <a:pt x="0" y="92"/>
                  </a:lnTo>
                  <a:lnTo>
                    <a:pt x="0" y="113"/>
                  </a:lnTo>
                  <a:lnTo>
                    <a:pt x="0" y="113"/>
                  </a:lnTo>
                  <a:close/>
                </a:path>
              </a:pathLst>
            </a:custGeom>
            <a:solidFill>
              <a:srgbClr val="CCCCCC"/>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20" name="DARKE">
              <a:extLst>
                <a:ext uri="{FF2B5EF4-FFF2-40B4-BE49-F238E27FC236}">
                  <a16:creationId xmlns:a16="http://schemas.microsoft.com/office/drawing/2014/main" id="{A227ED39-63DC-40E0-A869-2E8D21B32C57}"/>
                </a:ext>
              </a:extLst>
            </p:cNvPr>
            <p:cNvSpPr>
              <a:spLocks/>
            </p:cNvSpPr>
            <p:nvPr/>
          </p:nvSpPr>
          <p:spPr bwMode="auto">
            <a:xfrm>
              <a:off x="2211388" y="3201988"/>
              <a:ext cx="434975" cy="642938"/>
            </a:xfrm>
            <a:custGeom>
              <a:avLst/>
              <a:gdLst>
                <a:gd name="T0" fmla="*/ 270 w 274"/>
                <a:gd name="T1" fmla="*/ 0 h 405"/>
                <a:gd name="T2" fmla="*/ 270 w 274"/>
                <a:gd name="T3" fmla="*/ 145 h 405"/>
                <a:gd name="T4" fmla="*/ 270 w 274"/>
                <a:gd name="T5" fmla="*/ 145 h 405"/>
                <a:gd name="T6" fmla="*/ 274 w 274"/>
                <a:gd name="T7" fmla="*/ 399 h 405"/>
                <a:gd name="T8" fmla="*/ 274 w 274"/>
                <a:gd name="T9" fmla="*/ 399 h 405"/>
                <a:gd name="T10" fmla="*/ 233 w 274"/>
                <a:gd name="T11" fmla="*/ 401 h 405"/>
                <a:gd name="T12" fmla="*/ 233 w 274"/>
                <a:gd name="T13" fmla="*/ 401 h 405"/>
                <a:gd name="T14" fmla="*/ 0 w 274"/>
                <a:gd name="T15" fmla="*/ 405 h 405"/>
                <a:gd name="T16" fmla="*/ 0 w 274"/>
                <a:gd name="T17" fmla="*/ 405 h 405"/>
                <a:gd name="T18" fmla="*/ 2 w 274"/>
                <a:gd name="T19" fmla="*/ 5 h 405"/>
                <a:gd name="T20" fmla="*/ 2 w 274"/>
                <a:gd name="T21" fmla="*/ 5 h 405"/>
                <a:gd name="T22" fmla="*/ 257 w 274"/>
                <a:gd name="T23" fmla="*/ 0 h 405"/>
                <a:gd name="T24" fmla="*/ 270 w 274"/>
                <a:gd name="T25" fmla="*/ 0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4" h="405">
                  <a:moveTo>
                    <a:pt x="270" y="0"/>
                  </a:moveTo>
                  <a:lnTo>
                    <a:pt x="270" y="145"/>
                  </a:lnTo>
                  <a:lnTo>
                    <a:pt x="270" y="145"/>
                  </a:lnTo>
                  <a:lnTo>
                    <a:pt x="274" y="399"/>
                  </a:lnTo>
                  <a:lnTo>
                    <a:pt x="274" y="399"/>
                  </a:lnTo>
                  <a:lnTo>
                    <a:pt x="233" y="401"/>
                  </a:lnTo>
                  <a:lnTo>
                    <a:pt x="233" y="401"/>
                  </a:lnTo>
                  <a:lnTo>
                    <a:pt x="0" y="405"/>
                  </a:lnTo>
                  <a:lnTo>
                    <a:pt x="0" y="405"/>
                  </a:lnTo>
                  <a:lnTo>
                    <a:pt x="2" y="5"/>
                  </a:lnTo>
                  <a:lnTo>
                    <a:pt x="2" y="5"/>
                  </a:lnTo>
                  <a:lnTo>
                    <a:pt x="257" y="0"/>
                  </a:lnTo>
                  <a:lnTo>
                    <a:pt x="270" y="0"/>
                  </a:lnTo>
                  <a:close/>
                </a:path>
              </a:pathLst>
            </a:custGeom>
            <a:solidFill>
              <a:srgbClr val="CCCCCC"/>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21" name="WAYNE">
              <a:extLst>
                <a:ext uri="{FF2B5EF4-FFF2-40B4-BE49-F238E27FC236}">
                  <a16:creationId xmlns:a16="http://schemas.microsoft.com/office/drawing/2014/main" id="{15C7FF90-BC09-4F5C-B426-55CB7EFDAB05}"/>
                </a:ext>
              </a:extLst>
            </p:cNvPr>
            <p:cNvSpPr>
              <a:spLocks/>
            </p:cNvSpPr>
            <p:nvPr/>
          </p:nvSpPr>
          <p:spPr bwMode="auto">
            <a:xfrm>
              <a:off x="5195888" y="2274888"/>
              <a:ext cx="536575" cy="473075"/>
            </a:xfrm>
            <a:custGeom>
              <a:avLst/>
              <a:gdLst>
                <a:gd name="T0" fmla="*/ 0 w 338"/>
                <a:gd name="T1" fmla="*/ 0 h 298"/>
                <a:gd name="T2" fmla="*/ 310 w 338"/>
                <a:gd name="T3" fmla="*/ 5 h 298"/>
                <a:gd name="T4" fmla="*/ 310 w 338"/>
                <a:gd name="T5" fmla="*/ 5 h 298"/>
                <a:gd name="T6" fmla="*/ 338 w 338"/>
                <a:gd name="T7" fmla="*/ 5 h 298"/>
                <a:gd name="T8" fmla="*/ 338 w 338"/>
                <a:gd name="T9" fmla="*/ 75 h 298"/>
                <a:gd name="T10" fmla="*/ 338 w 338"/>
                <a:gd name="T11" fmla="*/ 75 h 298"/>
                <a:gd name="T12" fmla="*/ 333 w 338"/>
                <a:gd name="T13" fmla="*/ 298 h 298"/>
                <a:gd name="T14" fmla="*/ 333 w 338"/>
                <a:gd name="T15" fmla="*/ 298 h 298"/>
                <a:gd name="T16" fmla="*/ 3 w 338"/>
                <a:gd name="T17" fmla="*/ 298 h 298"/>
                <a:gd name="T18" fmla="*/ 3 w 338"/>
                <a:gd name="T19" fmla="*/ 298 h 298"/>
                <a:gd name="T20" fmla="*/ 0 w 338"/>
                <a:gd name="T21" fmla="*/ 0 h 298"/>
                <a:gd name="T22" fmla="*/ 0 w 338"/>
                <a:gd name="T23"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8" h="298">
                  <a:moveTo>
                    <a:pt x="0" y="0"/>
                  </a:moveTo>
                  <a:lnTo>
                    <a:pt x="310" y="5"/>
                  </a:lnTo>
                  <a:lnTo>
                    <a:pt x="310" y="5"/>
                  </a:lnTo>
                  <a:lnTo>
                    <a:pt x="338" y="5"/>
                  </a:lnTo>
                  <a:lnTo>
                    <a:pt x="338" y="75"/>
                  </a:lnTo>
                  <a:lnTo>
                    <a:pt x="338" y="75"/>
                  </a:lnTo>
                  <a:lnTo>
                    <a:pt x="333" y="298"/>
                  </a:lnTo>
                  <a:lnTo>
                    <a:pt x="333" y="298"/>
                  </a:lnTo>
                  <a:lnTo>
                    <a:pt x="3" y="298"/>
                  </a:lnTo>
                  <a:lnTo>
                    <a:pt x="3" y="298"/>
                  </a:lnTo>
                  <a:lnTo>
                    <a:pt x="0" y="0"/>
                  </a:lnTo>
                  <a:lnTo>
                    <a:pt x="0" y="0"/>
                  </a:lnTo>
                  <a:close/>
                </a:path>
              </a:pathLst>
            </a:custGeom>
            <a:solidFill>
              <a:srgbClr val="CCCCCC"/>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22" name="ASHLAND">
              <a:extLst>
                <a:ext uri="{FF2B5EF4-FFF2-40B4-BE49-F238E27FC236}">
                  <a16:creationId xmlns:a16="http://schemas.microsoft.com/office/drawing/2014/main" id="{AA02C40D-F0B2-4D1D-B2E5-5308495A1B70}"/>
                </a:ext>
              </a:extLst>
            </p:cNvPr>
            <p:cNvSpPr>
              <a:spLocks/>
            </p:cNvSpPr>
            <p:nvPr/>
          </p:nvSpPr>
          <p:spPr bwMode="auto">
            <a:xfrm>
              <a:off x="4857750" y="2170113"/>
              <a:ext cx="342900" cy="738188"/>
            </a:xfrm>
            <a:custGeom>
              <a:avLst/>
              <a:gdLst>
                <a:gd name="T0" fmla="*/ 69 w 216"/>
                <a:gd name="T1" fmla="*/ 465 h 465"/>
                <a:gd name="T2" fmla="*/ 149 w 216"/>
                <a:gd name="T3" fmla="*/ 454 h 465"/>
                <a:gd name="T4" fmla="*/ 149 w 216"/>
                <a:gd name="T5" fmla="*/ 454 h 465"/>
                <a:gd name="T6" fmla="*/ 149 w 216"/>
                <a:gd name="T7" fmla="*/ 364 h 465"/>
                <a:gd name="T8" fmla="*/ 216 w 216"/>
                <a:gd name="T9" fmla="*/ 364 h 465"/>
                <a:gd name="T10" fmla="*/ 216 w 216"/>
                <a:gd name="T11" fmla="*/ 364 h 465"/>
                <a:gd name="T12" fmla="*/ 213 w 216"/>
                <a:gd name="T13" fmla="*/ 66 h 465"/>
                <a:gd name="T14" fmla="*/ 213 w 216"/>
                <a:gd name="T15" fmla="*/ 66 h 465"/>
                <a:gd name="T16" fmla="*/ 185 w 216"/>
                <a:gd name="T17" fmla="*/ 66 h 465"/>
                <a:gd name="T18" fmla="*/ 185 w 216"/>
                <a:gd name="T19" fmla="*/ 0 h 465"/>
                <a:gd name="T20" fmla="*/ 185 w 216"/>
                <a:gd name="T21" fmla="*/ 0 h 465"/>
                <a:gd name="T22" fmla="*/ 69 w 216"/>
                <a:gd name="T23" fmla="*/ 0 h 465"/>
                <a:gd name="T24" fmla="*/ 69 w 216"/>
                <a:gd name="T25" fmla="*/ 0 h 465"/>
                <a:gd name="T26" fmla="*/ 0 w 216"/>
                <a:gd name="T27" fmla="*/ 0 h 465"/>
                <a:gd name="T28" fmla="*/ 0 w 216"/>
                <a:gd name="T29" fmla="*/ 66 h 465"/>
                <a:gd name="T30" fmla="*/ 0 w 216"/>
                <a:gd name="T31" fmla="*/ 66 h 465"/>
                <a:gd name="T32" fmla="*/ 13 w 216"/>
                <a:gd name="T33" fmla="*/ 68 h 465"/>
                <a:gd name="T34" fmla="*/ 13 w 216"/>
                <a:gd name="T35" fmla="*/ 214 h 465"/>
                <a:gd name="T36" fmla="*/ 13 w 216"/>
                <a:gd name="T37" fmla="*/ 214 h 465"/>
                <a:gd name="T38" fmla="*/ 13 w 216"/>
                <a:gd name="T39" fmla="*/ 230 h 465"/>
                <a:gd name="T40" fmla="*/ 20 w 216"/>
                <a:gd name="T41" fmla="*/ 230 h 465"/>
                <a:gd name="T42" fmla="*/ 20 w 216"/>
                <a:gd name="T43" fmla="*/ 234 h 465"/>
                <a:gd name="T44" fmla="*/ 33 w 216"/>
                <a:gd name="T45" fmla="*/ 234 h 465"/>
                <a:gd name="T46" fmla="*/ 33 w 216"/>
                <a:gd name="T47" fmla="*/ 249 h 465"/>
                <a:gd name="T48" fmla="*/ 39 w 216"/>
                <a:gd name="T49" fmla="*/ 249 h 465"/>
                <a:gd name="T50" fmla="*/ 39 w 216"/>
                <a:gd name="T51" fmla="*/ 311 h 465"/>
                <a:gd name="T52" fmla="*/ 65 w 216"/>
                <a:gd name="T53" fmla="*/ 311 h 465"/>
                <a:gd name="T54" fmla="*/ 69 w 216"/>
                <a:gd name="T55" fmla="*/ 465 h 465"/>
                <a:gd name="T56" fmla="*/ 69 w 216"/>
                <a:gd name="T57" fmla="*/ 465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16" h="465">
                  <a:moveTo>
                    <a:pt x="69" y="465"/>
                  </a:moveTo>
                  <a:lnTo>
                    <a:pt x="149" y="454"/>
                  </a:lnTo>
                  <a:lnTo>
                    <a:pt x="149" y="454"/>
                  </a:lnTo>
                  <a:lnTo>
                    <a:pt x="149" y="364"/>
                  </a:lnTo>
                  <a:lnTo>
                    <a:pt x="216" y="364"/>
                  </a:lnTo>
                  <a:lnTo>
                    <a:pt x="216" y="364"/>
                  </a:lnTo>
                  <a:lnTo>
                    <a:pt x="213" y="66"/>
                  </a:lnTo>
                  <a:lnTo>
                    <a:pt x="213" y="66"/>
                  </a:lnTo>
                  <a:lnTo>
                    <a:pt x="185" y="66"/>
                  </a:lnTo>
                  <a:lnTo>
                    <a:pt x="185" y="0"/>
                  </a:lnTo>
                  <a:lnTo>
                    <a:pt x="185" y="0"/>
                  </a:lnTo>
                  <a:lnTo>
                    <a:pt x="69" y="0"/>
                  </a:lnTo>
                  <a:lnTo>
                    <a:pt x="69" y="0"/>
                  </a:lnTo>
                  <a:lnTo>
                    <a:pt x="0" y="0"/>
                  </a:lnTo>
                  <a:lnTo>
                    <a:pt x="0" y="66"/>
                  </a:lnTo>
                  <a:lnTo>
                    <a:pt x="0" y="66"/>
                  </a:lnTo>
                  <a:lnTo>
                    <a:pt x="13" y="68"/>
                  </a:lnTo>
                  <a:lnTo>
                    <a:pt x="13" y="214"/>
                  </a:lnTo>
                  <a:lnTo>
                    <a:pt x="13" y="214"/>
                  </a:lnTo>
                  <a:lnTo>
                    <a:pt x="13" y="230"/>
                  </a:lnTo>
                  <a:lnTo>
                    <a:pt x="20" y="230"/>
                  </a:lnTo>
                  <a:lnTo>
                    <a:pt x="20" y="234"/>
                  </a:lnTo>
                  <a:lnTo>
                    <a:pt x="33" y="234"/>
                  </a:lnTo>
                  <a:lnTo>
                    <a:pt x="33" y="249"/>
                  </a:lnTo>
                  <a:lnTo>
                    <a:pt x="39" y="249"/>
                  </a:lnTo>
                  <a:lnTo>
                    <a:pt x="39" y="311"/>
                  </a:lnTo>
                  <a:lnTo>
                    <a:pt x="65" y="311"/>
                  </a:lnTo>
                  <a:lnTo>
                    <a:pt x="69" y="465"/>
                  </a:lnTo>
                  <a:lnTo>
                    <a:pt x="69" y="465"/>
                  </a:lnTo>
                  <a:close/>
                </a:path>
              </a:pathLst>
            </a:custGeom>
            <a:solidFill>
              <a:srgbClr val="CCCCCC"/>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23" name="RICHLAND">
              <a:extLst>
                <a:ext uri="{FF2B5EF4-FFF2-40B4-BE49-F238E27FC236}">
                  <a16:creationId xmlns:a16="http://schemas.microsoft.com/office/drawing/2014/main" id="{A371F24F-AE21-446D-8044-2939B9C45707}"/>
                </a:ext>
              </a:extLst>
            </p:cNvPr>
            <p:cNvSpPr>
              <a:spLocks/>
            </p:cNvSpPr>
            <p:nvPr/>
          </p:nvSpPr>
          <p:spPr bwMode="auto">
            <a:xfrm>
              <a:off x="4535488" y="2266950"/>
              <a:ext cx="431800" cy="650875"/>
            </a:xfrm>
            <a:custGeom>
              <a:avLst/>
              <a:gdLst>
                <a:gd name="T0" fmla="*/ 216 w 272"/>
                <a:gd name="T1" fmla="*/ 153 h 410"/>
                <a:gd name="T2" fmla="*/ 216 w 272"/>
                <a:gd name="T3" fmla="*/ 169 h 410"/>
                <a:gd name="T4" fmla="*/ 223 w 272"/>
                <a:gd name="T5" fmla="*/ 169 h 410"/>
                <a:gd name="T6" fmla="*/ 223 w 272"/>
                <a:gd name="T7" fmla="*/ 173 h 410"/>
                <a:gd name="T8" fmla="*/ 236 w 272"/>
                <a:gd name="T9" fmla="*/ 173 h 410"/>
                <a:gd name="T10" fmla="*/ 236 w 272"/>
                <a:gd name="T11" fmla="*/ 188 h 410"/>
                <a:gd name="T12" fmla="*/ 242 w 272"/>
                <a:gd name="T13" fmla="*/ 188 h 410"/>
                <a:gd name="T14" fmla="*/ 242 w 272"/>
                <a:gd name="T15" fmla="*/ 250 h 410"/>
                <a:gd name="T16" fmla="*/ 268 w 272"/>
                <a:gd name="T17" fmla="*/ 250 h 410"/>
                <a:gd name="T18" fmla="*/ 272 w 272"/>
                <a:gd name="T19" fmla="*/ 404 h 410"/>
                <a:gd name="T20" fmla="*/ 272 w 272"/>
                <a:gd name="T21" fmla="*/ 404 h 410"/>
                <a:gd name="T22" fmla="*/ 249 w 272"/>
                <a:gd name="T23" fmla="*/ 410 h 410"/>
                <a:gd name="T24" fmla="*/ 70 w 272"/>
                <a:gd name="T25" fmla="*/ 409 h 410"/>
                <a:gd name="T26" fmla="*/ 70 w 272"/>
                <a:gd name="T27" fmla="*/ 409 h 410"/>
                <a:gd name="T28" fmla="*/ 70 w 272"/>
                <a:gd name="T29" fmla="*/ 332 h 410"/>
                <a:gd name="T30" fmla="*/ 55 w 272"/>
                <a:gd name="T31" fmla="*/ 332 h 410"/>
                <a:gd name="T32" fmla="*/ 55 w 272"/>
                <a:gd name="T33" fmla="*/ 305 h 410"/>
                <a:gd name="T34" fmla="*/ 69 w 272"/>
                <a:gd name="T35" fmla="*/ 305 h 410"/>
                <a:gd name="T36" fmla="*/ 69 w 272"/>
                <a:gd name="T37" fmla="*/ 263 h 410"/>
                <a:gd name="T38" fmla="*/ 0 w 272"/>
                <a:gd name="T39" fmla="*/ 263 h 410"/>
                <a:gd name="T40" fmla="*/ 0 w 272"/>
                <a:gd name="T41" fmla="*/ 263 h 410"/>
                <a:gd name="T42" fmla="*/ 0 w 272"/>
                <a:gd name="T43" fmla="*/ 0 h 410"/>
                <a:gd name="T44" fmla="*/ 0 w 272"/>
                <a:gd name="T45" fmla="*/ 0 h 410"/>
                <a:gd name="T46" fmla="*/ 203 w 272"/>
                <a:gd name="T47" fmla="*/ 5 h 410"/>
                <a:gd name="T48" fmla="*/ 203 w 272"/>
                <a:gd name="T49" fmla="*/ 5 h 410"/>
                <a:gd name="T50" fmla="*/ 216 w 272"/>
                <a:gd name="T51" fmla="*/ 7 h 410"/>
                <a:gd name="T52" fmla="*/ 216 w 272"/>
                <a:gd name="T53" fmla="*/ 153 h 410"/>
                <a:gd name="T54" fmla="*/ 216 w 272"/>
                <a:gd name="T55" fmla="*/ 15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2" h="410">
                  <a:moveTo>
                    <a:pt x="216" y="153"/>
                  </a:moveTo>
                  <a:lnTo>
                    <a:pt x="216" y="169"/>
                  </a:lnTo>
                  <a:lnTo>
                    <a:pt x="223" y="169"/>
                  </a:lnTo>
                  <a:lnTo>
                    <a:pt x="223" y="173"/>
                  </a:lnTo>
                  <a:lnTo>
                    <a:pt x="236" y="173"/>
                  </a:lnTo>
                  <a:lnTo>
                    <a:pt x="236" y="188"/>
                  </a:lnTo>
                  <a:lnTo>
                    <a:pt x="242" y="188"/>
                  </a:lnTo>
                  <a:lnTo>
                    <a:pt x="242" y="250"/>
                  </a:lnTo>
                  <a:lnTo>
                    <a:pt x="268" y="250"/>
                  </a:lnTo>
                  <a:lnTo>
                    <a:pt x="272" y="404"/>
                  </a:lnTo>
                  <a:lnTo>
                    <a:pt x="272" y="404"/>
                  </a:lnTo>
                  <a:lnTo>
                    <a:pt x="249" y="410"/>
                  </a:lnTo>
                  <a:lnTo>
                    <a:pt x="70" y="409"/>
                  </a:lnTo>
                  <a:lnTo>
                    <a:pt x="70" y="409"/>
                  </a:lnTo>
                  <a:lnTo>
                    <a:pt x="70" y="332"/>
                  </a:lnTo>
                  <a:lnTo>
                    <a:pt x="55" y="332"/>
                  </a:lnTo>
                  <a:lnTo>
                    <a:pt x="55" y="305"/>
                  </a:lnTo>
                  <a:lnTo>
                    <a:pt x="69" y="305"/>
                  </a:lnTo>
                  <a:lnTo>
                    <a:pt x="69" y="263"/>
                  </a:lnTo>
                  <a:lnTo>
                    <a:pt x="0" y="263"/>
                  </a:lnTo>
                  <a:lnTo>
                    <a:pt x="0" y="263"/>
                  </a:lnTo>
                  <a:lnTo>
                    <a:pt x="0" y="0"/>
                  </a:lnTo>
                  <a:lnTo>
                    <a:pt x="0" y="0"/>
                  </a:lnTo>
                  <a:lnTo>
                    <a:pt x="203" y="5"/>
                  </a:lnTo>
                  <a:lnTo>
                    <a:pt x="203" y="5"/>
                  </a:lnTo>
                  <a:lnTo>
                    <a:pt x="216" y="7"/>
                  </a:lnTo>
                  <a:lnTo>
                    <a:pt x="216" y="153"/>
                  </a:lnTo>
                  <a:lnTo>
                    <a:pt x="216" y="153"/>
                  </a:lnTo>
                  <a:close/>
                </a:path>
              </a:pathLst>
            </a:custGeom>
            <a:solidFill>
              <a:srgbClr val="CCCCCC"/>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24" name="MARION">
              <a:extLst>
                <a:ext uri="{FF2B5EF4-FFF2-40B4-BE49-F238E27FC236}">
                  <a16:creationId xmlns:a16="http://schemas.microsoft.com/office/drawing/2014/main" id="{B274C24F-3DB2-4CA2-8E64-DD5197200B6A}"/>
                </a:ext>
              </a:extLst>
            </p:cNvPr>
            <p:cNvSpPr>
              <a:spLocks/>
            </p:cNvSpPr>
            <p:nvPr/>
          </p:nvSpPr>
          <p:spPr bwMode="auto">
            <a:xfrm>
              <a:off x="3763963" y="2701925"/>
              <a:ext cx="620713" cy="384175"/>
            </a:xfrm>
            <a:custGeom>
              <a:avLst/>
              <a:gdLst>
                <a:gd name="T0" fmla="*/ 3 w 391"/>
                <a:gd name="T1" fmla="*/ 179 h 242"/>
                <a:gd name="T2" fmla="*/ 119 w 391"/>
                <a:gd name="T3" fmla="*/ 179 h 242"/>
                <a:gd name="T4" fmla="*/ 119 w 391"/>
                <a:gd name="T5" fmla="*/ 236 h 242"/>
                <a:gd name="T6" fmla="*/ 119 w 391"/>
                <a:gd name="T7" fmla="*/ 236 h 242"/>
                <a:gd name="T8" fmla="*/ 280 w 391"/>
                <a:gd name="T9" fmla="*/ 242 h 242"/>
                <a:gd name="T10" fmla="*/ 280 w 391"/>
                <a:gd name="T11" fmla="*/ 242 h 242"/>
                <a:gd name="T12" fmla="*/ 281 w 391"/>
                <a:gd name="T13" fmla="*/ 199 h 242"/>
                <a:gd name="T14" fmla="*/ 324 w 391"/>
                <a:gd name="T15" fmla="*/ 190 h 242"/>
                <a:gd name="T16" fmla="*/ 324 w 391"/>
                <a:gd name="T17" fmla="*/ 51 h 242"/>
                <a:gd name="T18" fmla="*/ 391 w 391"/>
                <a:gd name="T19" fmla="*/ 51 h 242"/>
                <a:gd name="T20" fmla="*/ 391 w 391"/>
                <a:gd name="T21" fmla="*/ 0 h 242"/>
                <a:gd name="T22" fmla="*/ 391 w 391"/>
                <a:gd name="T23" fmla="*/ 0 h 242"/>
                <a:gd name="T24" fmla="*/ 215 w 391"/>
                <a:gd name="T25" fmla="*/ 0 h 242"/>
                <a:gd name="T26" fmla="*/ 215 w 391"/>
                <a:gd name="T27" fmla="*/ 0 h 242"/>
                <a:gd name="T28" fmla="*/ 82 w 391"/>
                <a:gd name="T29" fmla="*/ 0 h 242"/>
                <a:gd name="T30" fmla="*/ 82 w 391"/>
                <a:gd name="T31" fmla="*/ 12 h 242"/>
                <a:gd name="T32" fmla="*/ 0 w 391"/>
                <a:gd name="T33" fmla="*/ 12 h 242"/>
                <a:gd name="T34" fmla="*/ 0 w 391"/>
                <a:gd name="T35" fmla="*/ 12 h 242"/>
                <a:gd name="T36" fmla="*/ 3 w 391"/>
                <a:gd name="T37" fmla="*/ 179 h 242"/>
                <a:gd name="T38" fmla="*/ 3 w 391"/>
                <a:gd name="T39" fmla="*/ 179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1" h="242">
                  <a:moveTo>
                    <a:pt x="3" y="179"/>
                  </a:moveTo>
                  <a:lnTo>
                    <a:pt x="119" y="179"/>
                  </a:lnTo>
                  <a:lnTo>
                    <a:pt x="119" y="236"/>
                  </a:lnTo>
                  <a:lnTo>
                    <a:pt x="119" y="236"/>
                  </a:lnTo>
                  <a:lnTo>
                    <a:pt x="280" y="242"/>
                  </a:lnTo>
                  <a:lnTo>
                    <a:pt x="280" y="242"/>
                  </a:lnTo>
                  <a:lnTo>
                    <a:pt x="281" y="199"/>
                  </a:lnTo>
                  <a:lnTo>
                    <a:pt x="324" y="190"/>
                  </a:lnTo>
                  <a:lnTo>
                    <a:pt x="324" y="51"/>
                  </a:lnTo>
                  <a:lnTo>
                    <a:pt x="391" y="51"/>
                  </a:lnTo>
                  <a:lnTo>
                    <a:pt x="391" y="0"/>
                  </a:lnTo>
                  <a:lnTo>
                    <a:pt x="391" y="0"/>
                  </a:lnTo>
                  <a:lnTo>
                    <a:pt x="215" y="0"/>
                  </a:lnTo>
                  <a:lnTo>
                    <a:pt x="215" y="0"/>
                  </a:lnTo>
                  <a:lnTo>
                    <a:pt x="82" y="0"/>
                  </a:lnTo>
                  <a:lnTo>
                    <a:pt x="82" y="12"/>
                  </a:lnTo>
                  <a:lnTo>
                    <a:pt x="0" y="12"/>
                  </a:lnTo>
                  <a:lnTo>
                    <a:pt x="0" y="12"/>
                  </a:lnTo>
                  <a:lnTo>
                    <a:pt x="3" y="179"/>
                  </a:lnTo>
                  <a:lnTo>
                    <a:pt x="3" y="179"/>
                  </a:lnTo>
                  <a:close/>
                </a:path>
              </a:pathLst>
            </a:custGeom>
            <a:solidFill>
              <a:srgbClr val="CCCCCC"/>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25" name="HARDIN">
              <a:extLst>
                <a:ext uri="{FF2B5EF4-FFF2-40B4-BE49-F238E27FC236}">
                  <a16:creationId xmlns:a16="http://schemas.microsoft.com/office/drawing/2014/main" id="{DF46ACE6-E805-4436-928E-E5133DAA83F8}"/>
                </a:ext>
              </a:extLst>
            </p:cNvPr>
            <p:cNvSpPr>
              <a:spLocks/>
            </p:cNvSpPr>
            <p:nvPr/>
          </p:nvSpPr>
          <p:spPr bwMode="auto">
            <a:xfrm>
              <a:off x="3254375" y="2527300"/>
              <a:ext cx="514350" cy="458788"/>
            </a:xfrm>
            <a:custGeom>
              <a:avLst/>
              <a:gdLst>
                <a:gd name="T0" fmla="*/ 321 w 324"/>
                <a:gd name="T1" fmla="*/ 122 h 289"/>
                <a:gd name="T2" fmla="*/ 324 w 324"/>
                <a:gd name="T3" fmla="*/ 289 h 289"/>
                <a:gd name="T4" fmla="*/ 324 w 324"/>
                <a:gd name="T5" fmla="*/ 289 h 289"/>
                <a:gd name="T6" fmla="*/ 253 w 324"/>
                <a:gd name="T7" fmla="*/ 289 h 289"/>
                <a:gd name="T8" fmla="*/ 253 w 324"/>
                <a:gd name="T9" fmla="*/ 289 h 289"/>
                <a:gd name="T10" fmla="*/ 1 w 324"/>
                <a:gd name="T11" fmla="*/ 260 h 289"/>
                <a:gd name="T12" fmla="*/ 1 w 324"/>
                <a:gd name="T13" fmla="*/ 260 h 289"/>
                <a:gd name="T14" fmla="*/ 0 w 324"/>
                <a:gd name="T15" fmla="*/ 161 h 289"/>
                <a:gd name="T16" fmla="*/ 0 w 324"/>
                <a:gd name="T17" fmla="*/ 161 h 289"/>
                <a:gd name="T18" fmla="*/ 0 w 324"/>
                <a:gd name="T19" fmla="*/ 0 h 289"/>
                <a:gd name="T20" fmla="*/ 0 w 324"/>
                <a:gd name="T21" fmla="*/ 0 h 289"/>
                <a:gd name="T22" fmla="*/ 255 w 324"/>
                <a:gd name="T23" fmla="*/ 0 h 289"/>
                <a:gd name="T24" fmla="*/ 255 w 324"/>
                <a:gd name="T25" fmla="*/ 0 h 289"/>
                <a:gd name="T26" fmla="*/ 267 w 324"/>
                <a:gd name="T27" fmla="*/ 0 h 289"/>
                <a:gd name="T28" fmla="*/ 267 w 324"/>
                <a:gd name="T29" fmla="*/ 109 h 289"/>
                <a:gd name="T30" fmla="*/ 307 w 324"/>
                <a:gd name="T31" fmla="*/ 109 h 289"/>
                <a:gd name="T32" fmla="*/ 307 w 324"/>
                <a:gd name="T33" fmla="*/ 122 h 289"/>
                <a:gd name="T34" fmla="*/ 321 w 324"/>
                <a:gd name="T35" fmla="*/ 122 h 289"/>
                <a:gd name="T36" fmla="*/ 321 w 324"/>
                <a:gd name="T37" fmla="*/ 122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4" h="289">
                  <a:moveTo>
                    <a:pt x="321" y="122"/>
                  </a:moveTo>
                  <a:lnTo>
                    <a:pt x="324" y="289"/>
                  </a:lnTo>
                  <a:lnTo>
                    <a:pt x="324" y="289"/>
                  </a:lnTo>
                  <a:lnTo>
                    <a:pt x="253" y="289"/>
                  </a:lnTo>
                  <a:lnTo>
                    <a:pt x="253" y="289"/>
                  </a:lnTo>
                  <a:lnTo>
                    <a:pt x="1" y="260"/>
                  </a:lnTo>
                  <a:lnTo>
                    <a:pt x="1" y="260"/>
                  </a:lnTo>
                  <a:lnTo>
                    <a:pt x="0" y="161"/>
                  </a:lnTo>
                  <a:lnTo>
                    <a:pt x="0" y="161"/>
                  </a:lnTo>
                  <a:lnTo>
                    <a:pt x="0" y="0"/>
                  </a:lnTo>
                  <a:lnTo>
                    <a:pt x="0" y="0"/>
                  </a:lnTo>
                  <a:lnTo>
                    <a:pt x="255" y="0"/>
                  </a:lnTo>
                  <a:lnTo>
                    <a:pt x="255" y="0"/>
                  </a:lnTo>
                  <a:lnTo>
                    <a:pt x="267" y="0"/>
                  </a:lnTo>
                  <a:lnTo>
                    <a:pt x="267" y="109"/>
                  </a:lnTo>
                  <a:lnTo>
                    <a:pt x="307" y="109"/>
                  </a:lnTo>
                  <a:lnTo>
                    <a:pt x="307" y="122"/>
                  </a:lnTo>
                  <a:lnTo>
                    <a:pt x="321" y="122"/>
                  </a:lnTo>
                  <a:lnTo>
                    <a:pt x="321" y="122"/>
                  </a:lnTo>
                  <a:close/>
                </a:path>
              </a:pathLst>
            </a:custGeom>
            <a:solidFill>
              <a:srgbClr val="CCCCCC"/>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26" name="CRAWFORD">
              <a:extLst>
                <a:ext uri="{FF2B5EF4-FFF2-40B4-BE49-F238E27FC236}">
                  <a16:creationId xmlns:a16="http://schemas.microsoft.com/office/drawing/2014/main" id="{A86416AB-5A46-44BA-AAC5-9E255D3AAC41}"/>
                </a:ext>
              </a:extLst>
            </p:cNvPr>
            <p:cNvSpPr>
              <a:spLocks/>
            </p:cNvSpPr>
            <p:nvPr/>
          </p:nvSpPr>
          <p:spPr bwMode="auto">
            <a:xfrm>
              <a:off x="4105275" y="2266950"/>
              <a:ext cx="430213" cy="434975"/>
            </a:xfrm>
            <a:custGeom>
              <a:avLst/>
              <a:gdLst>
                <a:gd name="T0" fmla="*/ 198 w 271"/>
                <a:gd name="T1" fmla="*/ 0 h 274"/>
                <a:gd name="T2" fmla="*/ 179 w 271"/>
                <a:gd name="T3" fmla="*/ 5 h 274"/>
                <a:gd name="T4" fmla="*/ 0 w 271"/>
                <a:gd name="T5" fmla="*/ 5 h 274"/>
                <a:gd name="T6" fmla="*/ 0 w 271"/>
                <a:gd name="T7" fmla="*/ 5 h 274"/>
                <a:gd name="T8" fmla="*/ 0 w 271"/>
                <a:gd name="T9" fmla="*/ 274 h 274"/>
                <a:gd name="T10" fmla="*/ 0 w 271"/>
                <a:gd name="T11" fmla="*/ 274 h 274"/>
                <a:gd name="T12" fmla="*/ 176 w 271"/>
                <a:gd name="T13" fmla="*/ 274 h 274"/>
                <a:gd name="T14" fmla="*/ 176 w 271"/>
                <a:gd name="T15" fmla="*/ 274 h 274"/>
                <a:gd name="T16" fmla="*/ 178 w 271"/>
                <a:gd name="T17" fmla="*/ 263 h 274"/>
                <a:gd name="T18" fmla="*/ 271 w 271"/>
                <a:gd name="T19" fmla="*/ 263 h 274"/>
                <a:gd name="T20" fmla="*/ 271 w 271"/>
                <a:gd name="T21" fmla="*/ 263 h 274"/>
                <a:gd name="T22" fmla="*/ 271 w 271"/>
                <a:gd name="T23" fmla="*/ 0 h 274"/>
                <a:gd name="T24" fmla="*/ 271 w 271"/>
                <a:gd name="T25" fmla="*/ 0 h 274"/>
                <a:gd name="T26" fmla="*/ 198 w 271"/>
                <a:gd name="T27" fmla="*/ 0 h 274"/>
                <a:gd name="T28" fmla="*/ 198 w 271"/>
                <a:gd name="T29" fmla="*/ 0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1" h="274">
                  <a:moveTo>
                    <a:pt x="198" y="0"/>
                  </a:moveTo>
                  <a:lnTo>
                    <a:pt x="179" y="5"/>
                  </a:lnTo>
                  <a:lnTo>
                    <a:pt x="0" y="5"/>
                  </a:lnTo>
                  <a:lnTo>
                    <a:pt x="0" y="5"/>
                  </a:lnTo>
                  <a:lnTo>
                    <a:pt x="0" y="274"/>
                  </a:lnTo>
                  <a:lnTo>
                    <a:pt x="0" y="274"/>
                  </a:lnTo>
                  <a:lnTo>
                    <a:pt x="176" y="274"/>
                  </a:lnTo>
                  <a:lnTo>
                    <a:pt x="176" y="274"/>
                  </a:lnTo>
                  <a:lnTo>
                    <a:pt x="178" y="263"/>
                  </a:lnTo>
                  <a:lnTo>
                    <a:pt x="271" y="263"/>
                  </a:lnTo>
                  <a:lnTo>
                    <a:pt x="271" y="263"/>
                  </a:lnTo>
                  <a:lnTo>
                    <a:pt x="271" y="0"/>
                  </a:lnTo>
                  <a:lnTo>
                    <a:pt x="271" y="0"/>
                  </a:lnTo>
                  <a:lnTo>
                    <a:pt x="198" y="0"/>
                  </a:lnTo>
                  <a:lnTo>
                    <a:pt x="198" y="0"/>
                  </a:lnTo>
                  <a:close/>
                </a:path>
              </a:pathLst>
            </a:custGeom>
            <a:solidFill>
              <a:srgbClr val="CCCCCC"/>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27" name="WYANDOT">
              <a:extLst>
                <a:ext uri="{FF2B5EF4-FFF2-40B4-BE49-F238E27FC236}">
                  <a16:creationId xmlns:a16="http://schemas.microsoft.com/office/drawing/2014/main" id="{E0FEF4D2-F03C-4942-BEC2-8395D7C5F4E9}"/>
                </a:ext>
              </a:extLst>
            </p:cNvPr>
            <p:cNvSpPr>
              <a:spLocks/>
            </p:cNvSpPr>
            <p:nvPr/>
          </p:nvSpPr>
          <p:spPr bwMode="auto">
            <a:xfrm>
              <a:off x="3659188" y="2274888"/>
              <a:ext cx="446088" cy="446088"/>
            </a:xfrm>
            <a:custGeom>
              <a:avLst/>
              <a:gdLst>
                <a:gd name="T0" fmla="*/ 281 w 281"/>
                <a:gd name="T1" fmla="*/ 0 h 281"/>
                <a:gd name="T2" fmla="*/ 281 w 281"/>
                <a:gd name="T3" fmla="*/ 269 h 281"/>
                <a:gd name="T4" fmla="*/ 281 w 281"/>
                <a:gd name="T5" fmla="*/ 269 h 281"/>
                <a:gd name="T6" fmla="*/ 148 w 281"/>
                <a:gd name="T7" fmla="*/ 269 h 281"/>
                <a:gd name="T8" fmla="*/ 148 w 281"/>
                <a:gd name="T9" fmla="*/ 281 h 281"/>
                <a:gd name="T10" fmla="*/ 66 w 281"/>
                <a:gd name="T11" fmla="*/ 281 h 281"/>
                <a:gd name="T12" fmla="*/ 66 w 281"/>
                <a:gd name="T13" fmla="*/ 281 h 281"/>
                <a:gd name="T14" fmla="*/ 52 w 281"/>
                <a:gd name="T15" fmla="*/ 281 h 281"/>
                <a:gd name="T16" fmla="*/ 52 w 281"/>
                <a:gd name="T17" fmla="*/ 268 h 281"/>
                <a:gd name="T18" fmla="*/ 12 w 281"/>
                <a:gd name="T19" fmla="*/ 268 h 281"/>
                <a:gd name="T20" fmla="*/ 12 w 281"/>
                <a:gd name="T21" fmla="*/ 159 h 281"/>
                <a:gd name="T22" fmla="*/ 0 w 281"/>
                <a:gd name="T23" fmla="*/ 159 h 281"/>
                <a:gd name="T24" fmla="*/ 0 w 281"/>
                <a:gd name="T25" fmla="*/ 159 h 281"/>
                <a:gd name="T26" fmla="*/ 0 w 281"/>
                <a:gd name="T27" fmla="*/ 81 h 281"/>
                <a:gd name="T28" fmla="*/ 27 w 281"/>
                <a:gd name="T29" fmla="*/ 81 h 281"/>
                <a:gd name="T30" fmla="*/ 27 w 281"/>
                <a:gd name="T31" fmla="*/ 40 h 281"/>
                <a:gd name="T32" fmla="*/ 41 w 281"/>
                <a:gd name="T33" fmla="*/ 40 h 281"/>
                <a:gd name="T34" fmla="*/ 41 w 281"/>
                <a:gd name="T35" fmla="*/ 0 h 281"/>
                <a:gd name="T36" fmla="*/ 66 w 281"/>
                <a:gd name="T37" fmla="*/ 0 h 281"/>
                <a:gd name="T38" fmla="*/ 66 w 281"/>
                <a:gd name="T39" fmla="*/ 0 h 281"/>
                <a:gd name="T40" fmla="*/ 281 w 281"/>
                <a:gd name="T41" fmla="*/ 0 h 281"/>
                <a:gd name="T42" fmla="*/ 281 w 281"/>
                <a:gd name="T43" fmla="*/ 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1" h="281">
                  <a:moveTo>
                    <a:pt x="281" y="0"/>
                  </a:moveTo>
                  <a:lnTo>
                    <a:pt x="281" y="269"/>
                  </a:lnTo>
                  <a:lnTo>
                    <a:pt x="281" y="269"/>
                  </a:lnTo>
                  <a:lnTo>
                    <a:pt x="148" y="269"/>
                  </a:lnTo>
                  <a:lnTo>
                    <a:pt x="148" y="281"/>
                  </a:lnTo>
                  <a:lnTo>
                    <a:pt x="66" y="281"/>
                  </a:lnTo>
                  <a:lnTo>
                    <a:pt x="66" y="281"/>
                  </a:lnTo>
                  <a:lnTo>
                    <a:pt x="52" y="281"/>
                  </a:lnTo>
                  <a:lnTo>
                    <a:pt x="52" y="268"/>
                  </a:lnTo>
                  <a:lnTo>
                    <a:pt x="12" y="268"/>
                  </a:lnTo>
                  <a:lnTo>
                    <a:pt x="12" y="159"/>
                  </a:lnTo>
                  <a:lnTo>
                    <a:pt x="0" y="159"/>
                  </a:lnTo>
                  <a:lnTo>
                    <a:pt x="0" y="159"/>
                  </a:lnTo>
                  <a:lnTo>
                    <a:pt x="0" y="81"/>
                  </a:lnTo>
                  <a:lnTo>
                    <a:pt x="27" y="81"/>
                  </a:lnTo>
                  <a:lnTo>
                    <a:pt x="27" y="40"/>
                  </a:lnTo>
                  <a:lnTo>
                    <a:pt x="41" y="40"/>
                  </a:lnTo>
                  <a:lnTo>
                    <a:pt x="41" y="0"/>
                  </a:lnTo>
                  <a:lnTo>
                    <a:pt x="66" y="0"/>
                  </a:lnTo>
                  <a:lnTo>
                    <a:pt x="66" y="0"/>
                  </a:lnTo>
                  <a:lnTo>
                    <a:pt x="281" y="0"/>
                  </a:lnTo>
                  <a:lnTo>
                    <a:pt x="281" y="0"/>
                  </a:lnTo>
                  <a:close/>
                </a:path>
              </a:pathLst>
            </a:custGeom>
            <a:solidFill>
              <a:srgbClr val="CCCCCC"/>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28" name="MEDINA">
              <a:extLst>
                <a:ext uri="{FF2B5EF4-FFF2-40B4-BE49-F238E27FC236}">
                  <a16:creationId xmlns:a16="http://schemas.microsoft.com/office/drawing/2014/main" id="{2F80C52F-B4A0-46B4-8F0D-501E363CE776}"/>
                </a:ext>
              </a:extLst>
            </p:cNvPr>
            <p:cNvSpPr>
              <a:spLocks/>
            </p:cNvSpPr>
            <p:nvPr/>
          </p:nvSpPr>
          <p:spPr bwMode="auto">
            <a:xfrm>
              <a:off x="5151438" y="1862138"/>
              <a:ext cx="536575" cy="420688"/>
            </a:xfrm>
            <a:custGeom>
              <a:avLst/>
              <a:gdLst>
                <a:gd name="T0" fmla="*/ 28 w 338"/>
                <a:gd name="T1" fmla="*/ 260 h 265"/>
                <a:gd name="T2" fmla="*/ 338 w 338"/>
                <a:gd name="T3" fmla="*/ 265 h 265"/>
                <a:gd name="T4" fmla="*/ 338 w 338"/>
                <a:gd name="T5" fmla="*/ 265 h 265"/>
                <a:gd name="T6" fmla="*/ 338 w 338"/>
                <a:gd name="T7" fmla="*/ 0 h 265"/>
                <a:gd name="T8" fmla="*/ 338 w 338"/>
                <a:gd name="T9" fmla="*/ 0 h 265"/>
                <a:gd name="T10" fmla="*/ 205 w 338"/>
                <a:gd name="T11" fmla="*/ 0 h 265"/>
                <a:gd name="T12" fmla="*/ 205 w 338"/>
                <a:gd name="T13" fmla="*/ 0 h 265"/>
                <a:gd name="T14" fmla="*/ 137 w 338"/>
                <a:gd name="T15" fmla="*/ 0 h 265"/>
                <a:gd name="T16" fmla="*/ 137 w 338"/>
                <a:gd name="T17" fmla="*/ 70 h 265"/>
                <a:gd name="T18" fmla="*/ 68 w 338"/>
                <a:gd name="T19" fmla="*/ 70 h 265"/>
                <a:gd name="T20" fmla="*/ 68 w 338"/>
                <a:gd name="T21" fmla="*/ 128 h 265"/>
                <a:gd name="T22" fmla="*/ 0 w 338"/>
                <a:gd name="T23" fmla="*/ 128 h 265"/>
                <a:gd name="T24" fmla="*/ 0 w 338"/>
                <a:gd name="T25" fmla="*/ 194 h 265"/>
                <a:gd name="T26" fmla="*/ 0 w 338"/>
                <a:gd name="T27" fmla="*/ 194 h 265"/>
                <a:gd name="T28" fmla="*/ 0 w 338"/>
                <a:gd name="T29" fmla="*/ 260 h 265"/>
                <a:gd name="T30" fmla="*/ 28 w 338"/>
                <a:gd name="T31" fmla="*/ 260 h 265"/>
                <a:gd name="T32" fmla="*/ 28 w 338"/>
                <a:gd name="T33" fmla="*/ 26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8" h="265">
                  <a:moveTo>
                    <a:pt x="28" y="260"/>
                  </a:moveTo>
                  <a:lnTo>
                    <a:pt x="338" y="265"/>
                  </a:lnTo>
                  <a:lnTo>
                    <a:pt x="338" y="265"/>
                  </a:lnTo>
                  <a:lnTo>
                    <a:pt x="338" y="0"/>
                  </a:lnTo>
                  <a:lnTo>
                    <a:pt x="338" y="0"/>
                  </a:lnTo>
                  <a:lnTo>
                    <a:pt x="205" y="0"/>
                  </a:lnTo>
                  <a:lnTo>
                    <a:pt x="205" y="0"/>
                  </a:lnTo>
                  <a:lnTo>
                    <a:pt x="137" y="0"/>
                  </a:lnTo>
                  <a:lnTo>
                    <a:pt x="137" y="70"/>
                  </a:lnTo>
                  <a:lnTo>
                    <a:pt x="68" y="70"/>
                  </a:lnTo>
                  <a:lnTo>
                    <a:pt x="68" y="128"/>
                  </a:lnTo>
                  <a:lnTo>
                    <a:pt x="0" y="128"/>
                  </a:lnTo>
                  <a:lnTo>
                    <a:pt x="0" y="194"/>
                  </a:lnTo>
                  <a:lnTo>
                    <a:pt x="0" y="194"/>
                  </a:lnTo>
                  <a:lnTo>
                    <a:pt x="0" y="260"/>
                  </a:lnTo>
                  <a:lnTo>
                    <a:pt x="28" y="260"/>
                  </a:lnTo>
                  <a:lnTo>
                    <a:pt x="28" y="260"/>
                  </a:lnTo>
                  <a:close/>
                </a:path>
              </a:pathLst>
            </a:custGeom>
            <a:solidFill>
              <a:srgbClr val="CCCCCC"/>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29" name="MAHONING">
              <a:extLst>
                <a:ext uri="{FF2B5EF4-FFF2-40B4-BE49-F238E27FC236}">
                  <a16:creationId xmlns:a16="http://schemas.microsoft.com/office/drawing/2014/main" id="{26424DD2-5717-47EB-8D84-4B5056AFDC26}"/>
                </a:ext>
              </a:extLst>
            </p:cNvPr>
            <p:cNvSpPr>
              <a:spLocks/>
            </p:cNvSpPr>
            <p:nvPr/>
          </p:nvSpPr>
          <p:spPr bwMode="auto">
            <a:xfrm>
              <a:off x="6351588" y="2071688"/>
              <a:ext cx="628650" cy="341313"/>
            </a:xfrm>
            <a:custGeom>
              <a:avLst/>
              <a:gdLst>
                <a:gd name="T0" fmla="*/ 396 w 396"/>
                <a:gd name="T1" fmla="*/ 215 h 215"/>
                <a:gd name="T2" fmla="*/ 183 w 396"/>
                <a:gd name="T3" fmla="*/ 215 h 215"/>
                <a:gd name="T4" fmla="*/ 183 w 396"/>
                <a:gd name="T5" fmla="*/ 185 h 215"/>
                <a:gd name="T6" fmla="*/ 133 w 396"/>
                <a:gd name="T7" fmla="*/ 185 h 215"/>
                <a:gd name="T8" fmla="*/ 133 w 396"/>
                <a:gd name="T9" fmla="*/ 214 h 215"/>
                <a:gd name="T10" fmla="*/ 0 w 396"/>
                <a:gd name="T11" fmla="*/ 214 h 215"/>
                <a:gd name="T12" fmla="*/ 0 w 396"/>
                <a:gd name="T13" fmla="*/ 214 h 215"/>
                <a:gd name="T14" fmla="*/ 0 w 396"/>
                <a:gd name="T15" fmla="*/ 133 h 215"/>
                <a:gd name="T16" fmla="*/ 0 w 396"/>
                <a:gd name="T17" fmla="*/ 133 h 215"/>
                <a:gd name="T18" fmla="*/ 61 w 396"/>
                <a:gd name="T19" fmla="*/ 133 h 215"/>
                <a:gd name="T20" fmla="*/ 61 w 396"/>
                <a:gd name="T21" fmla="*/ 1 h 215"/>
                <a:gd name="T22" fmla="*/ 61 w 396"/>
                <a:gd name="T23" fmla="*/ 1 h 215"/>
                <a:gd name="T24" fmla="*/ 396 w 396"/>
                <a:gd name="T25" fmla="*/ 0 h 215"/>
                <a:gd name="T26" fmla="*/ 396 w 396"/>
                <a:gd name="T27" fmla="*/ 0 h 215"/>
                <a:gd name="T28" fmla="*/ 396 w 396"/>
                <a:gd name="T29" fmla="*/ 215 h 215"/>
                <a:gd name="T30" fmla="*/ 396 w 396"/>
                <a:gd name="T31" fmla="*/ 215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6" h="215">
                  <a:moveTo>
                    <a:pt x="396" y="215"/>
                  </a:moveTo>
                  <a:lnTo>
                    <a:pt x="183" y="215"/>
                  </a:lnTo>
                  <a:lnTo>
                    <a:pt x="183" y="185"/>
                  </a:lnTo>
                  <a:lnTo>
                    <a:pt x="133" y="185"/>
                  </a:lnTo>
                  <a:lnTo>
                    <a:pt x="133" y="214"/>
                  </a:lnTo>
                  <a:lnTo>
                    <a:pt x="0" y="214"/>
                  </a:lnTo>
                  <a:lnTo>
                    <a:pt x="0" y="214"/>
                  </a:lnTo>
                  <a:lnTo>
                    <a:pt x="0" y="133"/>
                  </a:lnTo>
                  <a:lnTo>
                    <a:pt x="0" y="133"/>
                  </a:lnTo>
                  <a:lnTo>
                    <a:pt x="61" y="133"/>
                  </a:lnTo>
                  <a:lnTo>
                    <a:pt x="61" y="1"/>
                  </a:lnTo>
                  <a:lnTo>
                    <a:pt x="61" y="1"/>
                  </a:lnTo>
                  <a:lnTo>
                    <a:pt x="396" y="0"/>
                  </a:lnTo>
                  <a:lnTo>
                    <a:pt x="396" y="0"/>
                  </a:lnTo>
                  <a:lnTo>
                    <a:pt x="396" y="215"/>
                  </a:lnTo>
                  <a:lnTo>
                    <a:pt x="396" y="215"/>
                  </a:lnTo>
                  <a:close/>
                </a:path>
              </a:pathLst>
            </a:custGeom>
            <a:solidFill>
              <a:srgbClr val="CCCCCC"/>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30" name="PORTAGE">
              <a:extLst>
                <a:ext uri="{FF2B5EF4-FFF2-40B4-BE49-F238E27FC236}">
                  <a16:creationId xmlns:a16="http://schemas.microsoft.com/office/drawing/2014/main" id="{2AD8491B-C240-4E8F-B511-5806C9E21967}"/>
                </a:ext>
              </a:extLst>
            </p:cNvPr>
            <p:cNvSpPr>
              <a:spLocks/>
            </p:cNvSpPr>
            <p:nvPr/>
          </p:nvSpPr>
          <p:spPr bwMode="auto">
            <a:xfrm>
              <a:off x="6013450" y="1757363"/>
              <a:ext cx="434975" cy="525463"/>
            </a:xfrm>
            <a:custGeom>
              <a:avLst/>
              <a:gdLst>
                <a:gd name="T0" fmla="*/ 0 w 274"/>
                <a:gd name="T1" fmla="*/ 331 h 331"/>
                <a:gd name="T2" fmla="*/ 213 w 274"/>
                <a:gd name="T3" fmla="*/ 331 h 331"/>
                <a:gd name="T4" fmla="*/ 213 w 274"/>
                <a:gd name="T5" fmla="*/ 331 h 331"/>
                <a:gd name="T6" fmla="*/ 274 w 274"/>
                <a:gd name="T7" fmla="*/ 331 h 331"/>
                <a:gd name="T8" fmla="*/ 274 w 274"/>
                <a:gd name="T9" fmla="*/ 199 h 331"/>
                <a:gd name="T10" fmla="*/ 274 w 274"/>
                <a:gd name="T11" fmla="*/ 199 h 331"/>
                <a:gd name="T12" fmla="*/ 271 w 274"/>
                <a:gd name="T13" fmla="*/ 0 h 331"/>
                <a:gd name="T14" fmla="*/ 271 w 274"/>
                <a:gd name="T15" fmla="*/ 0 h 331"/>
                <a:gd name="T16" fmla="*/ 0 w 274"/>
                <a:gd name="T17" fmla="*/ 0 h 331"/>
                <a:gd name="T18" fmla="*/ 0 w 274"/>
                <a:gd name="T19" fmla="*/ 0 h 331"/>
                <a:gd name="T20" fmla="*/ 0 w 274"/>
                <a:gd name="T21" fmla="*/ 331 h 331"/>
                <a:gd name="T22" fmla="*/ 0 w 274"/>
                <a:gd name="T23" fmla="*/ 331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331">
                  <a:moveTo>
                    <a:pt x="0" y="331"/>
                  </a:moveTo>
                  <a:lnTo>
                    <a:pt x="213" y="331"/>
                  </a:lnTo>
                  <a:lnTo>
                    <a:pt x="213" y="331"/>
                  </a:lnTo>
                  <a:lnTo>
                    <a:pt x="274" y="331"/>
                  </a:lnTo>
                  <a:lnTo>
                    <a:pt x="274" y="199"/>
                  </a:lnTo>
                  <a:lnTo>
                    <a:pt x="274" y="199"/>
                  </a:lnTo>
                  <a:lnTo>
                    <a:pt x="271" y="0"/>
                  </a:lnTo>
                  <a:lnTo>
                    <a:pt x="271" y="0"/>
                  </a:lnTo>
                  <a:lnTo>
                    <a:pt x="0" y="0"/>
                  </a:lnTo>
                  <a:lnTo>
                    <a:pt x="0" y="0"/>
                  </a:lnTo>
                  <a:lnTo>
                    <a:pt x="0" y="331"/>
                  </a:lnTo>
                  <a:lnTo>
                    <a:pt x="0" y="331"/>
                  </a:lnTo>
                  <a:close/>
                </a:path>
              </a:pathLst>
            </a:custGeom>
            <a:solidFill>
              <a:srgbClr val="CCCCCC"/>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31" name="SUMMIT">
              <a:extLst>
                <a:ext uri="{FF2B5EF4-FFF2-40B4-BE49-F238E27FC236}">
                  <a16:creationId xmlns:a16="http://schemas.microsoft.com/office/drawing/2014/main" id="{63B12E2E-EBFF-4124-84DF-2356CFB8B160}"/>
                </a:ext>
              </a:extLst>
            </p:cNvPr>
            <p:cNvSpPr>
              <a:spLocks/>
            </p:cNvSpPr>
            <p:nvPr/>
          </p:nvSpPr>
          <p:spPr bwMode="auto">
            <a:xfrm>
              <a:off x="5688013" y="1757363"/>
              <a:ext cx="325438" cy="642938"/>
            </a:xfrm>
            <a:custGeom>
              <a:avLst/>
              <a:gdLst>
                <a:gd name="T0" fmla="*/ 28 w 205"/>
                <a:gd name="T1" fmla="*/ 401 h 405"/>
                <a:gd name="T2" fmla="*/ 185 w 205"/>
                <a:gd name="T3" fmla="*/ 405 h 405"/>
                <a:gd name="T4" fmla="*/ 185 w 205"/>
                <a:gd name="T5" fmla="*/ 331 h 405"/>
                <a:gd name="T6" fmla="*/ 205 w 205"/>
                <a:gd name="T7" fmla="*/ 331 h 405"/>
                <a:gd name="T8" fmla="*/ 205 w 205"/>
                <a:gd name="T9" fmla="*/ 331 h 405"/>
                <a:gd name="T10" fmla="*/ 205 w 205"/>
                <a:gd name="T11" fmla="*/ 0 h 405"/>
                <a:gd name="T12" fmla="*/ 205 w 205"/>
                <a:gd name="T13" fmla="*/ 0 h 405"/>
                <a:gd name="T14" fmla="*/ 69 w 205"/>
                <a:gd name="T15" fmla="*/ 0 h 405"/>
                <a:gd name="T16" fmla="*/ 69 w 205"/>
                <a:gd name="T17" fmla="*/ 19 h 405"/>
                <a:gd name="T18" fmla="*/ 88 w 205"/>
                <a:gd name="T19" fmla="*/ 66 h 405"/>
                <a:gd name="T20" fmla="*/ 0 w 205"/>
                <a:gd name="T21" fmla="*/ 66 h 405"/>
                <a:gd name="T22" fmla="*/ 0 w 205"/>
                <a:gd name="T23" fmla="*/ 66 h 405"/>
                <a:gd name="T24" fmla="*/ 0 w 205"/>
                <a:gd name="T25" fmla="*/ 331 h 405"/>
                <a:gd name="T26" fmla="*/ 0 w 205"/>
                <a:gd name="T27" fmla="*/ 331 h 405"/>
                <a:gd name="T28" fmla="*/ 28 w 205"/>
                <a:gd name="T29" fmla="*/ 331 h 405"/>
                <a:gd name="T30" fmla="*/ 28 w 205"/>
                <a:gd name="T31" fmla="*/ 401 h 405"/>
                <a:gd name="T32" fmla="*/ 28 w 205"/>
                <a:gd name="T33" fmla="*/ 401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5" h="405">
                  <a:moveTo>
                    <a:pt x="28" y="401"/>
                  </a:moveTo>
                  <a:lnTo>
                    <a:pt x="185" y="405"/>
                  </a:lnTo>
                  <a:lnTo>
                    <a:pt x="185" y="331"/>
                  </a:lnTo>
                  <a:lnTo>
                    <a:pt x="205" y="331"/>
                  </a:lnTo>
                  <a:lnTo>
                    <a:pt x="205" y="331"/>
                  </a:lnTo>
                  <a:lnTo>
                    <a:pt x="205" y="0"/>
                  </a:lnTo>
                  <a:lnTo>
                    <a:pt x="205" y="0"/>
                  </a:lnTo>
                  <a:lnTo>
                    <a:pt x="69" y="0"/>
                  </a:lnTo>
                  <a:lnTo>
                    <a:pt x="69" y="19"/>
                  </a:lnTo>
                  <a:lnTo>
                    <a:pt x="88" y="66"/>
                  </a:lnTo>
                  <a:lnTo>
                    <a:pt x="0" y="66"/>
                  </a:lnTo>
                  <a:lnTo>
                    <a:pt x="0" y="66"/>
                  </a:lnTo>
                  <a:lnTo>
                    <a:pt x="0" y="331"/>
                  </a:lnTo>
                  <a:lnTo>
                    <a:pt x="0" y="331"/>
                  </a:lnTo>
                  <a:lnTo>
                    <a:pt x="28" y="331"/>
                  </a:lnTo>
                  <a:lnTo>
                    <a:pt x="28" y="401"/>
                  </a:lnTo>
                  <a:lnTo>
                    <a:pt x="28" y="401"/>
                  </a:lnTo>
                  <a:close/>
                </a:path>
              </a:pathLst>
            </a:custGeom>
            <a:solidFill>
              <a:srgbClr val="CCCCCC"/>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32" name="HURON">
              <a:extLst>
                <a:ext uri="{FF2B5EF4-FFF2-40B4-BE49-F238E27FC236}">
                  <a16:creationId xmlns:a16="http://schemas.microsoft.com/office/drawing/2014/main" id="{5D0CC598-D570-464C-98EC-47E4A6113D6A}"/>
                </a:ext>
              </a:extLst>
            </p:cNvPr>
            <p:cNvSpPr>
              <a:spLocks/>
            </p:cNvSpPr>
            <p:nvPr/>
          </p:nvSpPr>
          <p:spPr bwMode="auto">
            <a:xfrm>
              <a:off x="4406900" y="1843088"/>
              <a:ext cx="560388" cy="431800"/>
            </a:xfrm>
            <a:custGeom>
              <a:avLst/>
              <a:gdLst>
                <a:gd name="T0" fmla="*/ 0 w 353"/>
                <a:gd name="T1" fmla="*/ 33 h 272"/>
                <a:gd name="T2" fmla="*/ 8 w 353"/>
                <a:gd name="T3" fmla="*/ 267 h 272"/>
                <a:gd name="T4" fmla="*/ 8 w 353"/>
                <a:gd name="T5" fmla="*/ 267 h 272"/>
                <a:gd name="T6" fmla="*/ 81 w 353"/>
                <a:gd name="T7" fmla="*/ 267 h 272"/>
                <a:gd name="T8" fmla="*/ 81 w 353"/>
                <a:gd name="T9" fmla="*/ 267 h 272"/>
                <a:gd name="T10" fmla="*/ 284 w 353"/>
                <a:gd name="T11" fmla="*/ 272 h 272"/>
                <a:gd name="T12" fmla="*/ 284 w 353"/>
                <a:gd name="T13" fmla="*/ 272 h 272"/>
                <a:gd name="T14" fmla="*/ 284 w 353"/>
                <a:gd name="T15" fmla="*/ 206 h 272"/>
                <a:gd name="T16" fmla="*/ 353 w 353"/>
                <a:gd name="T17" fmla="*/ 206 h 272"/>
                <a:gd name="T18" fmla="*/ 353 w 353"/>
                <a:gd name="T19" fmla="*/ 206 h 272"/>
                <a:gd name="T20" fmla="*/ 349 w 353"/>
                <a:gd name="T21" fmla="*/ 3 h 272"/>
                <a:gd name="T22" fmla="*/ 349 w 353"/>
                <a:gd name="T23" fmla="*/ 3 h 272"/>
                <a:gd name="T24" fmla="*/ 0 w 353"/>
                <a:gd name="T25" fmla="*/ 0 h 272"/>
                <a:gd name="T26" fmla="*/ 0 w 353"/>
                <a:gd name="T27" fmla="*/ 0 h 272"/>
                <a:gd name="T28" fmla="*/ 0 w 353"/>
                <a:gd name="T29" fmla="*/ 33 h 272"/>
                <a:gd name="T30" fmla="*/ 0 w 353"/>
                <a:gd name="T31" fmla="*/ 33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3" h="272">
                  <a:moveTo>
                    <a:pt x="0" y="33"/>
                  </a:moveTo>
                  <a:lnTo>
                    <a:pt x="8" y="267"/>
                  </a:lnTo>
                  <a:lnTo>
                    <a:pt x="8" y="267"/>
                  </a:lnTo>
                  <a:lnTo>
                    <a:pt x="81" y="267"/>
                  </a:lnTo>
                  <a:lnTo>
                    <a:pt x="81" y="267"/>
                  </a:lnTo>
                  <a:lnTo>
                    <a:pt x="284" y="272"/>
                  </a:lnTo>
                  <a:lnTo>
                    <a:pt x="284" y="272"/>
                  </a:lnTo>
                  <a:lnTo>
                    <a:pt x="284" y="206"/>
                  </a:lnTo>
                  <a:lnTo>
                    <a:pt x="353" y="206"/>
                  </a:lnTo>
                  <a:lnTo>
                    <a:pt x="353" y="206"/>
                  </a:lnTo>
                  <a:lnTo>
                    <a:pt x="349" y="3"/>
                  </a:lnTo>
                  <a:lnTo>
                    <a:pt x="349" y="3"/>
                  </a:lnTo>
                  <a:lnTo>
                    <a:pt x="0" y="0"/>
                  </a:lnTo>
                  <a:lnTo>
                    <a:pt x="0" y="0"/>
                  </a:lnTo>
                  <a:lnTo>
                    <a:pt x="0" y="33"/>
                  </a:lnTo>
                  <a:lnTo>
                    <a:pt x="0" y="33"/>
                  </a:lnTo>
                  <a:close/>
                </a:path>
              </a:pathLst>
            </a:custGeom>
            <a:solidFill>
              <a:srgbClr val="CCCCCC"/>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33" name="SENECA">
              <a:extLst>
                <a:ext uri="{FF2B5EF4-FFF2-40B4-BE49-F238E27FC236}">
                  <a16:creationId xmlns:a16="http://schemas.microsoft.com/office/drawing/2014/main" id="{599BF8F6-4040-4874-84B9-E34D8CC2EFC7}"/>
                </a:ext>
              </a:extLst>
            </p:cNvPr>
            <p:cNvSpPr>
              <a:spLocks/>
            </p:cNvSpPr>
            <p:nvPr/>
          </p:nvSpPr>
          <p:spPr bwMode="auto">
            <a:xfrm>
              <a:off x="3763963" y="1895475"/>
              <a:ext cx="655638" cy="379413"/>
            </a:xfrm>
            <a:custGeom>
              <a:avLst/>
              <a:gdLst>
                <a:gd name="T0" fmla="*/ 215 w 413"/>
                <a:gd name="T1" fmla="*/ 239 h 239"/>
                <a:gd name="T2" fmla="*/ 0 w 413"/>
                <a:gd name="T3" fmla="*/ 239 h 239"/>
                <a:gd name="T4" fmla="*/ 0 w 413"/>
                <a:gd name="T5" fmla="*/ 81 h 239"/>
                <a:gd name="T6" fmla="*/ 3 w 413"/>
                <a:gd name="T7" fmla="*/ 0 h 239"/>
                <a:gd name="T8" fmla="*/ 3 w 413"/>
                <a:gd name="T9" fmla="*/ 0 h 239"/>
                <a:gd name="T10" fmla="*/ 405 w 413"/>
                <a:gd name="T11" fmla="*/ 0 h 239"/>
                <a:gd name="T12" fmla="*/ 405 w 413"/>
                <a:gd name="T13" fmla="*/ 0 h 239"/>
                <a:gd name="T14" fmla="*/ 413 w 413"/>
                <a:gd name="T15" fmla="*/ 234 h 239"/>
                <a:gd name="T16" fmla="*/ 413 w 413"/>
                <a:gd name="T17" fmla="*/ 234 h 239"/>
                <a:gd name="T18" fmla="*/ 394 w 413"/>
                <a:gd name="T19" fmla="*/ 239 h 239"/>
                <a:gd name="T20" fmla="*/ 215 w 413"/>
                <a:gd name="T21" fmla="*/ 239 h 239"/>
                <a:gd name="T22" fmla="*/ 215 w 413"/>
                <a:gd name="T23" fmla="*/ 239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3" h="239">
                  <a:moveTo>
                    <a:pt x="215" y="239"/>
                  </a:moveTo>
                  <a:lnTo>
                    <a:pt x="0" y="239"/>
                  </a:lnTo>
                  <a:lnTo>
                    <a:pt x="0" y="81"/>
                  </a:lnTo>
                  <a:lnTo>
                    <a:pt x="3" y="0"/>
                  </a:lnTo>
                  <a:lnTo>
                    <a:pt x="3" y="0"/>
                  </a:lnTo>
                  <a:lnTo>
                    <a:pt x="405" y="0"/>
                  </a:lnTo>
                  <a:lnTo>
                    <a:pt x="405" y="0"/>
                  </a:lnTo>
                  <a:lnTo>
                    <a:pt x="413" y="234"/>
                  </a:lnTo>
                  <a:lnTo>
                    <a:pt x="413" y="234"/>
                  </a:lnTo>
                  <a:lnTo>
                    <a:pt x="394" y="239"/>
                  </a:lnTo>
                  <a:lnTo>
                    <a:pt x="215" y="239"/>
                  </a:lnTo>
                  <a:lnTo>
                    <a:pt x="215" y="239"/>
                  </a:lnTo>
                  <a:close/>
                </a:path>
              </a:pathLst>
            </a:custGeom>
            <a:solidFill>
              <a:srgbClr val="CCCCCC"/>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34" name="HANCOCK">
              <a:extLst>
                <a:ext uri="{FF2B5EF4-FFF2-40B4-BE49-F238E27FC236}">
                  <a16:creationId xmlns:a16="http://schemas.microsoft.com/office/drawing/2014/main" id="{9B15D1F5-E946-4981-94E9-A397D4FFC692}"/>
                </a:ext>
              </a:extLst>
            </p:cNvPr>
            <p:cNvSpPr>
              <a:spLocks/>
            </p:cNvSpPr>
            <p:nvPr/>
          </p:nvSpPr>
          <p:spPr bwMode="auto">
            <a:xfrm>
              <a:off x="3251200" y="2022475"/>
              <a:ext cx="512763" cy="504825"/>
            </a:xfrm>
            <a:custGeom>
              <a:avLst/>
              <a:gdLst>
                <a:gd name="T0" fmla="*/ 323 w 323"/>
                <a:gd name="T1" fmla="*/ 1 h 318"/>
                <a:gd name="T2" fmla="*/ 323 w 323"/>
                <a:gd name="T3" fmla="*/ 159 h 318"/>
                <a:gd name="T4" fmla="*/ 323 w 323"/>
                <a:gd name="T5" fmla="*/ 159 h 318"/>
                <a:gd name="T6" fmla="*/ 298 w 323"/>
                <a:gd name="T7" fmla="*/ 159 h 318"/>
                <a:gd name="T8" fmla="*/ 298 w 323"/>
                <a:gd name="T9" fmla="*/ 199 h 318"/>
                <a:gd name="T10" fmla="*/ 284 w 323"/>
                <a:gd name="T11" fmla="*/ 199 h 318"/>
                <a:gd name="T12" fmla="*/ 284 w 323"/>
                <a:gd name="T13" fmla="*/ 240 h 318"/>
                <a:gd name="T14" fmla="*/ 257 w 323"/>
                <a:gd name="T15" fmla="*/ 240 h 318"/>
                <a:gd name="T16" fmla="*/ 257 w 323"/>
                <a:gd name="T17" fmla="*/ 318 h 318"/>
                <a:gd name="T18" fmla="*/ 257 w 323"/>
                <a:gd name="T19" fmla="*/ 318 h 318"/>
                <a:gd name="T20" fmla="*/ 2 w 323"/>
                <a:gd name="T21" fmla="*/ 318 h 318"/>
                <a:gd name="T22" fmla="*/ 2 w 323"/>
                <a:gd name="T23" fmla="*/ 225 h 318"/>
                <a:gd name="T24" fmla="*/ 0 w 323"/>
                <a:gd name="T25" fmla="*/ 0 h 318"/>
                <a:gd name="T26" fmla="*/ 0 w 323"/>
                <a:gd name="T27" fmla="*/ 0 h 318"/>
                <a:gd name="T28" fmla="*/ 323 w 323"/>
                <a:gd name="T29" fmla="*/ 1 h 318"/>
                <a:gd name="T30" fmla="*/ 323 w 323"/>
                <a:gd name="T31" fmla="*/ 1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3" h="318">
                  <a:moveTo>
                    <a:pt x="323" y="1"/>
                  </a:moveTo>
                  <a:lnTo>
                    <a:pt x="323" y="159"/>
                  </a:lnTo>
                  <a:lnTo>
                    <a:pt x="323" y="159"/>
                  </a:lnTo>
                  <a:lnTo>
                    <a:pt x="298" y="159"/>
                  </a:lnTo>
                  <a:lnTo>
                    <a:pt x="298" y="199"/>
                  </a:lnTo>
                  <a:lnTo>
                    <a:pt x="284" y="199"/>
                  </a:lnTo>
                  <a:lnTo>
                    <a:pt x="284" y="240"/>
                  </a:lnTo>
                  <a:lnTo>
                    <a:pt x="257" y="240"/>
                  </a:lnTo>
                  <a:lnTo>
                    <a:pt x="257" y="318"/>
                  </a:lnTo>
                  <a:lnTo>
                    <a:pt x="257" y="318"/>
                  </a:lnTo>
                  <a:lnTo>
                    <a:pt x="2" y="318"/>
                  </a:lnTo>
                  <a:lnTo>
                    <a:pt x="2" y="225"/>
                  </a:lnTo>
                  <a:lnTo>
                    <a:pt x="0" y="0"/>
                  </a:lnTo>
                  <a:lnTo>
                    <a:pt x="0" y="0"/>
                  </a:lnTo>
                  <a:lnTo>
                    <a:pt x="323" y="1"/>
                  </a:lnTo>
                  <a:lnTo>
                    <a:pt x="323" y="1"/>
                  </a:lnTo>
                  <a:close/>
                </a:path>
              </a:pathLst>
            </a:custGeom>
            <a:solidFill>
              <a:srgbClr val="CCCCCC"/>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35" name="ALLEN">
              <a:extLst>
                <a:ext uri="{FF2B5EF4-FFF2-40B4-BE49-F238E27FC236}">
                  <a16:creationId xmlns:a16="http://schemas.microsoft.com/office/drawing/2014/main" id="{93E6CF98-6832-424B-BA8B-3302741993B1}"/>
                </a:ext>
              </a:extLst>
            </p:cNvPr>
            <p:cNvSpPr>
              <a:spLocks/>
            </p:cNvSpPr>
            <p:nvPr/>
          </p:nvSpPr>
          <p:spPr bwMode="auto">
            <a:xfrm>
              <a:off x="2681288" y="2379663"/>
              <a:ext cx="573088" cy="407988"/>
            </a:xfrm>
            <a:custGeom>
              <a:avLst/>
              <a:gdLst>
                <a:gd name="T0" fmla="*/ 361 w 361"/>
                <a:gd name="T1" fmla="*/ 93 h 257"/>
                <a:gd name="T2" fmla="*/ 361 w 361"/>
                <a:gd name="T3" fmla="*/ 254 h 257"/>
                <a:gd name="T4" fmla="*/ 361 w 361"/>
                <a:gd name="T5" fmla="*/ 254 h 257"/>
                <a:gd name="T6" fmla="*/ 201 w 361"/>
                <a:gd name="T7" fmla="*/ 257 h 257"/>
                <a:gd name="T8" fmla="*/ 201 w 361"/>
                <a:gd name="T9" fmla="*/ 243 h 257"/>
                <a:gd name="T10" fmla="*/ 122 w 361"/>
                <a:gd name="T11" fmla="*/ 243 h 257"/>
                <a:gd name="T12" fmla="*/ 122 w 361"/>
                <a:gd name="T13" fmla="*/ 215 h 257"/>
                <a:gd name="T14" fmla="*/ 0 w 361"/>
                <a:gd name="T15" fmla="*/ 215 h 257"/>
                <a:gd name="T16" fmla="*/ 0 w 361"/>
                <a:gd name="T17" fmla="*/ 215 h 257"/>
                <a:gd name="T18" fmla="*/ 0 w 361"/>
                <a:gd name="T19" fmla="*/ 96 h 257"/>
                <a:gd name="T20" fmla="*/ 38 w 361"/>
                <a:gd name="T21" fmla="*/ 96 h 257"/>
                <a:gd name="T22" fmla="*/ 38 w 361"/>
                <a:gd name="T23" fmla="*/ 56 h 257"/>
                <a:gd name="T24" fmla="*/ 38 w 361"/>
                <a:gd name="T25" fmla="*/ 56 h 257"/>
                <a:gd name="T26" fmla="*/ 201 w 361"/>
                <a:gd name="T27" fmla="*/ 56 h 257"/>
                <a:gd name="T28" fmla="*/ 201 w 361"/>
                <a:gd name="T29" fmla="*/ 18 h 257"/>
                <a:gd name="T30" fmla="*/ 283 w 361"/>
                <a:gd name="T31" fmla="*/ 18 h 257"/>
                <a:gd name="T32" fmla="*/ 283 w 361"/>
                <a:gd name="T33" fmla="*/ 0 h 257"/>
                <a:gd name="T34" fmla="*/ 361 w 361"/>
                <a:gd name="T35" fmla="*/ 0 h 257"/>
                <a:gd name="T36" fmla="*/ 361 w 361"/>
                <a:gd name="T37" fmla="*/ 0 h 257"/>
                <a:gd name="T38" fmla="*/ 361 w 361"/>
                <a:gd name="T39" fmla="*/ 93 h 257"/>
                <a:gd name="T40" fmla="*/ 361 w 361"/>
                <a:gd name="T41" fmla="*/ 93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1" h="257">
                  <a:moveTo>
                    <a:pt x="361" y="93"/>
                  </a:moveTo>
                  <a:lnTo>
                    <a:pt x="361" y="254"/>
                  </a:lnTo>
                  <a:lnTo>
                    <a:pt x="361" y="254"/>
                  </a:lnTo>
                  <a:lnTo>
                    <a:pt x="201" y="257"/>
                  </a:lnTo>
                  <a:lnTo>
                    <a:pt x="201" y="243"/>
                  </a:lnTo>
                  <a:lnTo>
                    <a:pt x="122" y="243"/>
                  </a:lnTo>
                  <a:lnTo>
                    <a:pt x="122" y="215"/>
                  </a:lnTo>
                  <a:lnTo>
                    <a:pt x="0" y="215"/>
                  </a:lnTo>
                  <a:lnTo>
                    <a:pt x="0" y="215"/>
                  </a:lnTo>
                  <a:lnTo>
                    <a:pt x="0" y="96"/>
                  </a:lnTo>
                  <a:lnTo>
                    <a:pt x="38" y="96"/>
                  </a:lnTo>
                  <a:lnTo>
                    <a:pt x="38" y="56"/>
                  </a:lnTo>
                  <a:lnTo>
                    <a:pt x="38" y="56"/>
                  </a:lnTo>
                  <a:lnTo>
                    <a:pt x="201" y="56"/>
                  </a:lnTo>
                  <a:lnTo>
                    <a:pt x="201" y="18"/>
                  </a:lnTo>
                  <a:lnTo>
                    <a:pt x="283" y="18"/>
                  </a:lnTo>
                  <a:lnTo>
                    <a:pt x="283" y="0"/>
                  </a:lnTo>
                  <a:lnTo>
                    <a:pt x="361" y="0"/>
                  </a:lnTo>
                  <a:lnTo>
                    <a:pt x="361" y="0"/>
                  </a:lnTo>
                  <a:lnTo>
                    <a:pt x="361" y="93"/>
                  </a:lnTo>
                  <a:lnTo>
                    <a:pt x="361" y="93"/>
                  </a:lnTo>
                  <a:close/>
                </a:path>
              </a:pathLst>
            </a:custGeom>
            <a:solidFill>
              <a:srgbClr val="CCCCCC"/>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36" name="AUGLAIZE">
              <a:extLst>
                <a:ext uri="{FF2B5EF4-FFF2-40B4-BE49-F238E27FC236}">
                  <a16:creationId xmlns:a16="http://schemas.microsoft.com/office/drawing/2014/main" id="{A41811A8-B2D6-4D57-B786-26171E4B3661}"/>
                </a:ext>
              </a:extLst>
            </p:cNvPr>
            <p:cNvSpPr>
              <a:spLocks/>
            </p:cNvSpPr>
            <p:nvPr/>
          </p:nvSpPr>
          <p:spPr bwMode="auto">
            <a:xfrm>
              <a:off x="2619375" y="2720975"/>
              <a:ext cx="636588" cy="481013"/>
            </a:xfrm>
            <a:custGeom>
              <a:avLst/>
              <a:gdLst>
                <a:gd name="T0" fmla="*/ 0 w 401"/>
                <a:gd name="T1" fmla="*/ 0 h 303"/>
                <a:gd name="T2" fmla="*/ 39 w 401"/>
                <a:gd name="T3" fmla="*/ 0 h 303"/>
                <a:gd name="T4" fmla="*/ 39 w 401"/>
                <a:gd name="T5" fmla="*/ 0 h 303"/>
                <a:gd name="T6" fmla="*/ 161 w 401"/>
                <a:gd name="T7" fmla="*/ 0 h 303"/>
                <a:gd name="T8" fmla="*/ 161 w 401"/>
                <a:gd name="T9" fmla="*/ 28 h 303"/>
                <a:gd name="T10" fmla="*/ 240 w 401"/>
                <a:gd name="T11" fmla="*/ 28 h 303"/>
                <a:gd name="T12" fmla="*/ 240 w 401"/>
                <a:gd name="T13" fmla="*/ 42 h 303"/>
                <a:gd name="T14" fmla="*/ 400 w 401"/>
                <a:gd name="T15" fmla="*/ 39 h 303"/>
                <a:gd name="T16" fmla="*/ 400 w 401"/>
                <a:gd name="T17" fmla="*/ 39 h 303"/>
                <a:gd name="T18" fmla="*/ 401 w 401"/>
                <a:gd name="T19" fmla="*/ 138 h 303"/>
                <a:gd name="T20" fmla="*/ 401 w 401"/>
                <a:gd name="T21" fmla="*/ 138 h 303"/>
                <a:gd name="T22" fmla="*/ 322 w 401"/>
                <a:gd name="T23" fmla="*/ 141 h 303"/>
                <a:gd name="T24" fmla="*/ 322 w 401"/>
                <a:gd name="T25" fmla="*/ 190 h 303"/>
                <a:gd name="T26" fmla="*/ 315 w 401"/>
                <a:gd name="T27" fmla="*/ 190 h 303"/>
                <a:gd name="T28" fmla="*/ 315 w 401"/>
                <a:gd name="T29" fmla="*/ 190 h 303"/>
                <a:gd name="T30" fmla="*/ 80 w 401"/>
                <a:gd name="T31" fmla="*/ 190 h 303"/>
                <a:gd name="T32" fmla="*/ 80 w 401"/>
                <a:gd name="T33" fmla="*/ 282 h 303"/>
                <a:gd name="T34" fmla="*/ 13 w 401"/>
                <a:gd name="T35" fmla="*/ 282 h 303"/>
                <a:gd name="T36" fmla="*/ 13 w 401"/>
                <a:gd name="T37" fmla="*/ 303 h 303"/>
                <a:gd name="T38" fmla="*/ 13 w 401"/>
                <a:gd name="T39" fmla="*/ 303 h 303"/>
                <a:gd name="T40" fmla="*/ 0 w 401"/>
                <a:gd name="T41" fmla="*/ 303 h 303"/>
                <a:gd name="T42" fmla="*/ 0 w 401"/>
                <a:gd name="T43" fmla="*/ 303 h 303"/>
                <a:gd name="T44" fmla="*/ 0 w 401"/>
                <a:gd name="T45" fmla="*/ 0 h 303"/>
                <a:gd name="T46" fmla="*/ 0 w 401"/>
                <a:gd name="T4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1" h="303">
                  <a:moveTo>
                    <a:pt x="0" y="0"/>
                  </a:moveTo>
                  <a:lnTo>
                    <a:pt x="39" y="0"/>
                  </a:lnTo>
                  <a:lnTo>
                    <a:pt x="39" y="0"/>
                  </a:lnTo>
                  <a:lnTo>
                    <a:pt x="161" y="0"/>
                  </a:lnTo>
                  <a:lnTo>
                    <a:pt x="161" y="28"/>
                  </a:lnTo>
                  <a:lnTo>
                    <a:pt x="240" y="28"/>
                  </a:lnTo>
                  <a:lnTo>
                    <a:pt x="240" y="42"/>
                  </a:lnTo>
                  <a:lnTo>
                    <a:pt x="400" y="39"/>
                  </a:lnTo>
                  <a:lnTo>
                    <a:pt x="400" y="39"/>
                  </a:lnTo>
                  <a:lnTo>
                    <a:pt x="401" y="138"/>
                  </a:lnTo>
                  <a:lnTo>
                    <a:pt x="401" y="138"/>
                  </a:lnTo>
                  <a:lnTo>
                    <a:pt x="322" y="141"/>
                  </a:lnTo>
                  <a:lnTo>
                    <a:pt x="322" y="190"/>
                  </a:lnTo>
                  <a:lnTo>
                    <a:pt x="315" y="190"/>
                  </a:lnTo>
                  <a:lnTo>
                    <a:pt x="315" y="190"/>
                  </a:lnTo>
                  <a:lnTo>
                    <a:pt x="80" y="190"/>
                  </a:lnTo>
                  <a:lnTo>
                    <a:pt x="80" y="282"/>
                  </a:lnTo>
                  <a:lnTo>
                    <a:pt x="13" y="282"/>
                  </a:lnTo>
                  <a:lnTo>
                    <a:pt x="13" y="303"/>
                  </a:lnTo>
                  <a:lnTo>
                    <a:pt x="13" y="303"/>
                  </a:lnTo>
                  <a:lnTo>
                    <a:pt x="0" y="303"/>
                  </a:lnTo>
                  <a:lnTo>
                    <a:pt x="0" y="303"/>
                  </a:lnTo>
                  <a:lnTo>
                    <a:pt x="0" y="0"/>
                  </a:lnTo>
                  <a:lnTo>
                    <a:pt x="0" y="0"/>
                  </a:lnTo>
                  <a:close/>
                </a:path>
              </a:pathLst>
            </a:custGeom>
            <a:solidFill>
              <a:srgbClr val="CCCCCC"/>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37" name="MERCER">
              <a:extLst>
                <a:ext uri="{FF2B5EF4-FFF2-40B4-BE49-F238E27FC236}">
                  <a16:creationId xmlns:a16="http://schemas.microsoft.com/office/drawing/2014/main" id="{5ABFF83F-6807-4BCD-B0C5-70927A120238}"/>
                </a:ext>
              </a:extLst>
            </p:cNvPr>
            <p:cNvSpPr>
              <a:spLocks/>
            </p:cNvSpPr>
            <p:nvPr/>
          </p:nvSpPr>
          <p:spPr bwMode="auto">
            <a:xfrm>
              <a:off x="2214563" y="2659063"/>
              <a:ext cx="404813" cy="550863"/>
            </a:xfrm>
            <a:custGeom>
              <a:avLst/>
              <a:gdLst>
                <a:gd name="T0" fmla="*/ 255 w 255"/>
                <a:gd name="T1" fmla="*/ 39 h 347"/>
                <a:gd name="T2" fmla="*/ 255 w 255"/>
                <a:gd name="T3" fmla="*/ 342 h 347"/>
                <a:gd name="T4" fmla="*/ 255 w 255"/>
                <a:gd name="T5" fmla="*/ 342 h 347"/>
                <a:gd name="T6" fmla="*/ 0 w 255"/>
                <a:gd name="T7" fmla="*/ 347 h 347"/>
                <a:gd name="T8" fmla="*/ 0 w 255"/>
                <a:gd name="T9" fmla="*/ 347 h 347"/>
                <a:gd name="T10" fmla="*/ 0 w 255"/>
                <a:gd name="T11" fmla="*/ 0 h 347"/>
                <a:gd name="T12" fmla="*/ 0 w 255"/>
                <a:gd name="T13" fmla="*/ 0 h 347"/>
                <a:gd name="T14" fmla="*/ 255 w 255"/>
                <a:gd name="T15" fmla="*/ 0 h 347"/>
                <a:gd name="T16" fmla="*/ 255 w 255"/>
                <a:gd name="T17" fmla="*/ 39 h 347"/>
                <a:gd name="T18" fmla="*/ 255 w 255"/>
                <a:gd name="T19" fmla="*/ 39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347">
                  <a:moveTo>
                    <a:pt x="255" y="39"/>
                  </a:moveTo>
                  <a:lnTo>
                    <a:pt x="255" y="342"/>
                  </a:lnTo>
                  <a:lnTo>
                    <a:pt x="255" y="342"/>
                  </a:lnTo>
                  <a:lnTo>
                    <a:pt x="0" y="347"/>
                  </a:lnTo>
                  <a:lnTo>
                    <a:pt x="0" y="347"/>
                  </a:lnTo>
                  <a:lnTo>
                    <a:pt x="0" y="0"/>
                  </a:lnTo>
                  <a:lnTo>
                    <a:pt x="0" y="0"/>
                  </a:lnTo>
                  <a:lnTo>
                    <a:pt x="255" y="0"/>
                  </a:lnTo>
                  <a:lnTo>
                    <a:pt x="255" y="39"/>
                  </a:lnTo>
                  <a:lnTo>
                    <a:pt x="255" y="39"/>
                  </a:lnTo>
                  <a:close/>
                </a:path>
              </a:pathLst>
            </a:custGeom>
            <a:solidFill>
              <a:srgbClr val="CCCCCC"/>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38" name="VAN WERT">
              <a:extLst>
                <a:ext uri="{FF2B5EF4-FFF2-40B4-BE49-F238E27FC236}">
                  <a16:creationId xmlns:a16="http://schemas.microsoft.com/office/drawing/2014/main" id="{DD665D15-BCB9-4272-8B92-976AC00E534A}"/>
                </a:ext>
              </a:extLst>
            </p:cNvPr>
            <p:cNvSpPr>
              <a:spLocks/>
            </p:cNvSpPr>
            <p:nvPr/>
          </p:nvSpPr>
          <p:spPr bwMode="auto">
            <a:xfrm>
              <a:off x="2214563" y="2282825"/>
              <a:ext cx="527050" cy="438150"/>
            </a:xfrm>
            <a:custGeom>
              <a:avLst/>
              <a:gdLst>
                <a:gd name="T0" fmla="*/ 255 w 332"/>
                <a:gd name="T1" fmla="*/ 276 h 276"/>
                <a:gd name="T2" fmla="*/ 294 w 332"/>
                <a:gd name="T3" fmla="*/ 276 h 276"/>
                <a:gd name="T4" fmla="*/ 294 w 332"/>
                <a:gd name="T5" fmla="*/ 276 h 276"/>
                <a:gd name="T6" fmla="*/ 294 w 332"/>
                <a:gd name="T7" fmla="*/ 157 h 276"/>
                <a:gd name="T8" fmla="*/ 332 w 332"/>
                <a:gd name="T9" fmla="*/ 157 h 276"/>
                <a:gd name="T10" fmla="*/ 332 w 332"/>
                <a:gd name="T11" fmla="*/ 117 h 276"/>
                <a:gd name="T12" fmla="*/ 332 w 332"/>
                <a:gd name="T13" fmla="*/ 117 h 276"/>
                <a:gd name="T14" fmla="*/ 332 w 332"/>
                <a:gd name="T15" fmla="*/ 78 h 276"/>
                <a:gd name="T16" fmla="*/ 292 w 332"/>
                <a:gd name="T17" fmla="*/ 78 h 276"/>
                <a:gd name="T18" fmla="*/ 292 w 332"/>
                <a:gd name="T19" fmla="*/ 0 h 276"/>
                <a:gd name="T20" fmla="*/ 292 w 332"/>
                <a:gd name="T21" fmla="*/ 0 h 276"/>
                <a:gd name="T22" fmla="*/ 1 w 332"/>
                <a:gd name="T23" fmla="*/ 0 h 276"/>
                <a:gd name="T24" fmla="*/ 1 w 332"/>
                <a:gd name="T25" fmla="*/ 0 h 276"/>
                <a:gd name="T26" fmla="*/ 0 w 332"/>
                <a:gd name="T27" fmla="*/ 237 h 276"/>
                <a:gd name="T28" fmla="*/ 0 w 332"/>
                <a:gd name="T29" fmla="*/ 237 h 276"/>
                <a:gd name="T30" fmla="*/ 255 w 332"/>
                <a:gd name="T31" fmla="*/ 237 h 276"/>
                <a:gd name="T32" fmla="*/ 255 w 332"/>
                <a:gd name="T33" fmla="*/ 276 h 276"/>
                <a:gd name="T34" fmla="*/ 255 w 332"/>
                <a:gd name="T35" fmla="*/ 276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2" h="276">
                  <a:moveTo>
                    <a:pt x="255" y="276"/>
                  </a:moveTo>
                  <a:lnTo>
                    <a:pt x="294" y="276"/>
                  </a:lnTo>
                  <a:lnTo>
                    <a:pt x="294" y="276"/>
                  </a:lnTo>
                  <a:lnTo>
                    <a:pt x="294" y="157"/>
                  </a:lnTo>
                  <a:lnTo>
                    <a:pt x="332" y="157"/>
                  </a:lnTo>
                  <a:lnTo>
                    <a:pt x="332" y="117"/>
                  </a:lnTo>
                  <a:lnTo>
                    <a:pt x="332" y="117"/>
                  </a:lnTo>
                  <a:lnTo>
                    <a:pt x="332" y="78"/>
                  </a:lnTo>
                  <a:lnTo>
                    <a:pt x="292" y="78"/>
                  </a:lnTo>
                  <a:lnTo>
                    <a:pt x="292" y="0"/>
                  </a:lnTo>
                  <a:lnTo>
                    <a:pt x="292" y="0"/>
                  </a:lnTo>
                  <a:lnTo>
                    <a:pt x="1" y="0"/>
                  </a:lnTo>
                  <a:lnTo>
                    <a:pt x="1" y="0"/>
                  </a:lnTo>
                  <a:lnTo>
                    <a:pt x="0" y="237"/>
                  </a:lnTo>
                  <a:lnTo>
                    <a:pt x="0" y="237"/>
                  </a:lnTo>
                  <a:lnTo>
                    <a:pt x="255" y="237"/>
                  </a:lnTo>
                  <a:lnTo>
                    <a:pt x="255" y="276"/>
                  </a:lnTo>
                  <a:lnTo>
                    <a:pt x="255" y="276"/>
                  </a:lnTo>
                  <a:close/>
                </a:path>
              </a:pathLst>
            </a:custGeom>
            <a:solidFill>
              <a:srgbClr val="CCCCCC"/>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39" name="PUTNAM">
              <a:extLst>
                <a:ext uri="{FF2B5EF4-FFF2-40B4-BE49-F238E27FC236}">
                  <a16:creationId xmlns:a16="http://schemas.microsoft.com/office/drawing/2014/main" id="{2BE13575-DC83-4719-AAB0-6C7AB7712210}"/>
                </a:ext>
              </a:extLst>
            </p:cNvPr>
            <p:cNvSpPr>
              <a:spLocks/>
            </p:cNvSpPr>
            <p:nvPr/>
          </p:nvSpPr>
          <p:spPr bwMode="auto">
            <a:xfrm>
              <a:off x="2678113" y="2022475"/>
              <a:ext cx="576263" cy="446088"/>
            </a:xfrm>
            <a:custGeom>
              <a:avLst/>
              <a:gdLst>
                <a:gd name="T0" fmla="*/ 40 w 363"/>
                <a:gd name="T1" fmla="*/ 281 h 281"/>
                <a:gd name="T2" fmla="*/ 203 w 363"/>
                <a:gd name="T3" fmla="*/ 281 h 281"/>
                <a:gd name="T4" fmla="*/ 203 w 363"/>
                <a:gd name="T5" fmla="*/ 243 h 281"/>
                <a:gd name="T6" fmla="*/ 285 w 363"/>
                <a:gd name="T7" fmla="*/ 243 h 281"/>
                <a:gd name="T8" fmla="*/ 285 w 363"/>
                <a:gd name="T9" fmla="*/ 225 h 281"/>
                <a:gd name="T10" fmla="*/ 363 w 363"/>
                <a:gd name="T11" fmla="*/ 225 h 281"/>
                <a:gd name="T12" fmla="*/ 363 w 363"/>
                <a:gd name="T13" fmla="*/ 225 h 281"/>
                <a:gd name="T14" fmla="*/ 361 w 363"/>
                <a:gd name="T15" fmla="*/ 0 h 281"/>
                <a:gd name="T16" fmla="*/ 361 w 363"/>
                <a:gd name="T17" fmla="*/ 0 h 281"/>
                <a:gd name="T18" fmla="*/ 121 w 363"/>
                <a:gd name="T19" fmla="*/ 0 h 281"/>
                <a:gd name="T20" fmla="*/ 40 w 363"/>
                <a:gd name="T21" fmla="*/ 0 h 281"/>
                <a:gd name="T22" fmla="*/ 40 w 363"/>
                <a:gd name="T23" fmla="*/ 164 h 281"/>
                <a:gd name="T24" fmla="*/ 0 w 363"/>
                <a:gd name="T25" fmla="*/ 164 h 281"/>
                <a:gd name="T26" fmla="*/ 0 w 363"/>
                <a:gd name="T27" fmla="*/ 164 h 281"/>
                <a:gd name="T28" fmla="*/ 0 w 363"/>
                <a:gd name="T29" fmla="*/ 242 h 281"/>
                <a:gd name="T30" fmla="*/ 40 w 363"/>
                <a:gd name="T31" fmla="*/ 242 h 281"/>
                <a:gd name="T32" fmla="*/ 40 w 363"/>
                <a:gd name="T33" fmla="*/ 281 h 281"/>
                <a:gd name="T34" fmla="*/ 40 w 363"/>
                <a:gd name="T35"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3" h="281">
                  <a:moveTo>
                    <a:pt x="40" y="281"/>
                  </a:moveTo>
                  <a:lnTo>
                    <a:pt x="203" y="281"/>
                  </a:lnTo>
                  <a:lnTo>
                    <a:pt x="203" y="243"/>
                  </a:lnTo>
                  <a:lnTo>
                    <a:pt x="285" y="243"/>
                  </a:lnTo>
                  <a:lnTo>
                    <a:pt x="285" y="225"/>
                  </a:lnTo>
                  <a:lnTo>
                    <a:pt x="363" y="225"/>
                  </a:lnTo>
                  <a:lnTo>
                    <a:pt x="363" y="225"/>
                  </a:lnTo>
                  <a:lnTo>
                    <a:pt x="361" y="0"/>
                  </a:lnTo>
                  <a:lnTo>
                    <a:pt x="361" y="0"/>
                  </a:lnTo>
                  <a:lnTo>
                    <a:pt x="121" y="0"/>
                  </a:lnTo>
                  <a:lnTo>
                    <a:pt x="40" y="0"/>
                  </a:lnTo>
                  <a:lnTo>
                    <a:pt x="40" y="164"/>
                  </a:lnTo>
                  <a:lnTo>
                    <a:pt x="0" y="164"/>
                  </a:lnTo>
                  <a:lnTo>
                    <a:pt x="0" y="164"/>
                  </a:lnTo>
                  <a:lnTo>
                    <a:pt x="0" y="242"/>
                  </a:lnTo>
                  <a:lnTo>
                    <a:pt x="40" y="242"/>
                  </a:lnTo>
                  <a:lnTo>
                    <a:pt x="40" y="281"/>
                  </a:lnTo>
                  <a:lnTo>
                    <a:pt x="40" y="281"/>
                  </a:lnTo>
                  <a:close/>
                </a:path>
              </a:pathLst>
            </a:custGeom>
            <a:solidFill>
              <a:srgbClr val="CCCCCC"/>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40" name="PAULDING">
              <a:extLst>
                <a:ext uri="{FF2B5EF4-FFF2-40B4-BE49-F238E27FC236}">
                  <a16:creationId xmlns:a16="http://schemas.microsoft.com/office/drawing/2014/main" id="{5AD7352F-3CAD-4B50-8B09-F3FF215DFFA1}"/>
                </a:ext>
              </a:extLst>
            </p:cNvPr>
            <p:cNvSpPr>
              <a:spLocks/>
            </p:cNvSpPr>
            <p:nvPr/>
          </p:nvSpPr>
          <p:spPr bwMode="auto">
            <a:xfrm>
              <a:off x="2216150" y="1898650"/>
              <a:ext cx="525463" cy="384175"/>
            </a:xfrm>
            <a:custGeom>
              <a:avLst/>
              <a:gdLst>
                <a:gd name="T0" fmla="*/ 331 w 331"/>
                <a:gd name="T1" fmla="*/ 78 h 242"/>
                <a:gd name="T2" fmla="*/ 331 w 331"/>
                <a:gd name="T3" fmla="*/ 242 h 242"/>
                <a:gd name="T4" fmla="*/ 291 w 331"/>
                <a:gd name="T5" fmla="*/ 242 h 242"/>
                <a:gd name="T6" fmla="*/ 291 w 331"/>
                <a:gd name="T7" fmla="*/ 242 h 242"/>
                <a:gd name="T8" fmla="*/ 0 w 331"/>
                <a:gd name="T9" fmla="*/ 242 h 242"/>
                <a:gd name="T10" fmla="*/ 0 w 331"/>
                <a:gd name="T11" fmla="*/ 242 h 242"/>
                <a:gd name="T12" fmla="*/ 0 w 331"/>
                <a:gd name="T13" fmla="*/ 0 h 242"/>
                <a:gd name="T14" fmla="*/ 0 w 331"/>
                <a:gd name="T15" fmla="*/ 0 h 242"/>
                <a:gd name="T16" fmla="*/ 250 w 331"/>
                <a:gd name="T17" fmla="*/ 0 h 242"/>
                <a:gd name="T18" fmla="*/ 250 w 331"/>
                <a:gd name="T19" fmla="*/ 40 h 242"/>
                <a:gd name="T20" fmla="*/ 331 w 331"/>
                <a:gd name="T21" fmla="*/ 40 h 242"/>
                <a:gd name="T22" fmla="*/ 331 w 331"/>
                <a:gd name="T23" fmla="*/ 78 h 242"/>
                <a:gd name="T24" fmla="*/ 331 w 331"/>
                <a:gd name="T25" fmla="*/ 78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1" h="242">
                  <a:moveTo>
                    <a:pt x="331" y="78"/>
                  </a:moveTo>
                  <a:lnTo>
                    <a:pt x="331" y="242"/>
                  </a:lnTo>
                  <a:lnTo>
                    <a:pt x="291" y="242"/>
                  </a:lnTo>
                  <a:lnTo>
                    <a:pt x="291" y="242"/>
                  </a:lnTo>
                  <a:lnTo>
                    <a:pt x="0" y="242"/>
                  </a:lnTo>
                  <a:lnTo>
                    <a:pt x="0" y="242"/>
                  </a:lnTo>
                  <a:lnTo>
                    <a:pt x="0" y="0"/>
                  </a:lnTo>
                  <a:lnTo>
                    <a:pt x="0" y="0"/>
                  </a:lnTo>
                  <a:lnTo>
                    <a:pt x="250" y="0"/>
                  </a:lnTo>
                  <a:lnTo>
                    <a:pt x="250" y="40"/>
                  </a:lnTo>
                  <a:lnTo>
                    <a:pt x="331" y="40"/>
                  </a:lnTo>
                  <a:lnTo>
                    <a:pt x="331" y="78"/>
                  </a:lnTo>
                  <a:lnTo>
                    <a:pt x="331" y="78"/>
                  </a:lnTo>
                  <a:close/>
                </a:path>
              </a:pathLst>
            </a:custGeom>
            <a:solidFill>
              <a:srgbClr val="CCCCCC"/>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41" name="LORAIN">
              <a:extLst>
                <a:ext uri="{FF2B5EF4-FFF2-40B4-BE49-F238E27FC236}">
                  <a16:creationId xmlns:a16="http://schemas.microsoft.com/office/drawing/2014/main" id="{B3A47818-CF1B-457E-B9DE-21E29FD7C9AD}"/>
                </a:ext>
              </a:extLst>
            </p:cNvPr>
            <p:cNvSpPr>
              <a:spLocks/>
            </p:cNvSpPr>
            <p:nvPr/>
          </p:nvSpPr>
          <p:spPr bwMode="auto">
            <a:xfrm>
              <a:off x="4956175" y="1517650"/>
              <a:ext cx="520700" cy="652463"/>
            </a:xfrm>
            <a:custGeom>
              <a:avLst/>
              <a:gdLst>
                <a:gd name="T0" fmla="*/ 81 w 215"/>
                <a:gd name="T1" fmla="*/ 269 h 269"/>
                <a:gd name="T2" fmla="*/ 81 w 215"/>
                <a:gd name="T3" fmla="*/ 226 h 269"/>
                <a:gd name="T4" fmla="*/ 125 w 215"/>
                <a:gd name="T5" fmla="*/ 226 h 269"/>
                <a:gd name="T6" fmla="*/ 125 w 215"/>
                <a:gd name="T7" fmla="*/ 188 h 269"/>
                <a:gd name="T8" fmla="*/ 170 w 215"/>
                <a:gd name="T9" fmla="*/ 188 h 269"/>
                <a:gd name="T10" fmla="*/ 170 w 215"/>
                <a:gd name="T11" fmla="*/ 142 h 269"/>
                <a:gd name="T12" fmla="*/ 215 w 215"/>
                <a:gd name="T13" fmla="*/ 142 h 269"/>
                <a:gd name="T14" fmla="*/ 215 w 215"/>
                <a:gd name="T15" fmla="*/ 142 h 269"/>
                <a:gd name="T16" fmla="*/ 215 w 215"/>
                <a:gd name="T17" fmla="*/ 96 h 269"/>
                <a:gd name="T18" fmla="*/ 173 w 215"/>
                <a:gd name="T19" fmla="*/ 96 h 269"/>
                <a:gd name="T20" fmla="*/ 173 w 215"/>
                <a:gd name="T21" fmla="*/ 9 h 269"/>
                <a:gd name="T22" fmla="*/ 173 w 215"/>
                <a:gd name="T23" fmla="*/ 9 h 269"/>
                <a:gd name="T24" fmla="*/ 137 w 215"/>
                <a:gd name="T25" fmla="*/ 4 h 269"/>
                <a:gd name="T26" fmla="*/ 75 w 215"/>
                <a:gd name="T27" fmla="*/ 24 h 269"/>
                <a:gd name="T28" fmla="*/ 74 w 215"/>
                <a:gd name="T29" fmla="*/ 24 h 269"/>
                <a:gd name="T30" fmla="*/ 63 w 215"/>
                <a:gd name="T31" fmla="*/ 35 h 269"/>
                <a:gd name="T32" fmla="*/ 42 w 215"/>
                <a:gd name="T33" fmla="*/ 49 h 269"/>
                <a:gd name="T34" fmla="*/ 10 w 215"/>
                <a:gd name="T35" fmla="*/ 53 h 269"/>
                <a:gd name="T36" fmla="*/ 0 w 215"/>
                <a:gd name="T37" fmla="*/ 54 h 269"/>
                <a:gd name="T38" fmla="*/ 0 w 215"/>
                <a:gd name="T39" fmla="*/ 54 h 269"/>
                <a:gd name="T40" fmla="*/ 2 w 215"/>
                <a:gd name="T41" fmla="*/ 136 h 269"/>
                <a:gd name="T42" fmla="*/ 2 w 215"/>
                <a:gd name="T43" fmla="*/ 136 h 269"/>
                <a:gd name="T44" fmla="*/ 5 w 215"/>
                <a:gd name="T45" fmla="*/ 269 h 269"/>
                <a:gd name="T46" fmla="*/ 5 w 215"/>
                <a:gd name="T47" fmla="*/ 269 h 269"/>
                <a:gd name="T48" fmla="*/ 81 w 215"/>
                <a:gd name="T49" fmla="*/ 269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5" h="269">
                  <a:moveTo>
                    <a:pt x="81" y="269"/>
                  </a:moveTo>
                  <a:cubicBezTo>
                    <a:pt x="81" y="226"/>
                    <a:pt x="81" y="226"/>
                    <a:pt x="81" y="226"/>
                  </a:cubicBezTo>
                  <a:cubicBezTo>
                    <a:pt x="125" y="226"/>
                    <a:pt x="125" y="226"/>
                    <a:pt x="125" y="226"/>
                  </a:cubicBezTo>
                  <a:cubicBezTo>
                    <a:pt x="125" y="188"/>
                    <a:pt x="125" y="188"/>
                    <a:pt x="125" y="188"/>
                  </a:cubicBezTo>
                  <a:cubicBezTo>
                    <a:pt x="170" y="188"/>
                    <a:pt x="170" y="188"/>
                    <a:pt x="170" y="188"/>
                  </a:cubicBezTo>
                  <a:cubicBezTo>
                    <a:pt x="170" y="142"/>
                    <a:pt x="170" y="142"/>
                    <a:pt x="170" y="142"/>
                  </a:cubicBezTo>
                  <a:cubicBezTo>
                    <a:pt x="215" y="142"/>
                    <a:pt x="215" y="142"/>
                    <a:pt x="215" y="142"/>
                  </a:cubicBezTo>
                  <a:cubicBezTo>
                    <a:pt x="215" y="142"/>
                    <a:pt x="215" y="142"/>
                    <a:pt x="215" y="142"/>
                  </a:cubicBezTo>
                  <a:cubicBezTo>
                    <a:pt x="215" y="96"/>
                    <a:pt x="215" y="96"/>
                    <a:pt x="215" y="96"/>
                  </a:cubicBezTo>
                  <a:cubicBezTo>
                    <a:pt x="173" y="96"/>
                    <a:pt x="173" y="96"/>
                    <a:pt x="173" y="96"/>
                  </a:cubicBezTo>
                  <a:cubicBezTo>
                    <a:pt x="173" y="9"/>
                    <a:pt x="173" y="9"/>
                    <a:pt x="173" y="9"/>
                  </a:cubicBezTo>
                  <a:cubicBezTo>
                    <a:pt x="173" y="9"/>
                    <a:pt x="173" y="9"/>
                    <a:pt x="173" y="9"/>
                  </a:cubicBezTo>
                  <a:cubicBezTo>
                    <a:pt x="162" y="4"/>
                    <a:pt x="152" y="0"/>
                    <a:pt x="137" y="4"/>
                  </a:cubicBezTo>
                  <a:cubicBezTo>
                    <a:pt x="126" y="8"/>
                    <a:pt x="83" y="31"/>
                    <a:pt x="75" y="24"/>
                  </a:cubicBezTo>
                  <a:cubicBezTo>
                    <a:pt x="74" y="24"/>
                    <a:pt x="74" y="24"/>
                    <a:pt x="74" y="24"/>
                  </a:cubicBezTo>
                  <a:cubicBezTo>
                    <a:pt x="71" y="28"/>
                    <a:pt x="66" y="31"/>
                    <a:pt x="63" y="35"/>
                  </a:cubicBezTo>
                  <a:cubicBezTo>
                    <a:pt x="58" y="37"/>
                    <a:pt x="46" y="45"/>
                    <a:pt x="42" y="49"/>
                  </a:cubicBezTo>
                  <a:cubicBezTo>
                    <a:pt x="29" y="51"/>
                    <a:pt x="24" y="54"/>
                    <a:pt x="10" y="53"/>
                  </a:cubicBezTo>
                  <a:cubicBezTo>
                    <a:pt x="6" y="53"/>
                    <a:pt x="3" y="54"/>
                    <a:pt x="0" y="54"/>
                  </a:cubicBezTo>
                  <a:cubicBezTo>
                    <a:pt x="0" y="54"/>
                    <a:pt x="0" y="54"/>
                    <a:pt x="0" y="54"/>
                  </a:cubicBezTo>
                  <a:cubicBezTo>
                    <a:pt x="2" y="136"/>
                    <a:pt x="2" y="136"/>
                    <a:pt x="2" y="136"/>
                  </a:cubicBezTo>
                  <a:cubicBezTo>
                    <a:pt x="2" y="136"/>
                    <a:pt x="2" y="136"/>
                    <a:pt x="2" y="136"/>
                  </a:cubicBezTo>
                  <a:cubicBezTo>
                    <a:pt x="5" y="269"/>
                    <a:pt x="5" y="269"/>
                    <a:pt x="5" y="269"/>
                  </a:cubicBezTo>
                  <a:cubicBezTo>
                    <a:pt x="5" y="269"/>
                    <a:pt x="5" y="269"/>
                    <a:pt x="5" y="269"/>
                  </a:cubicBezTo>
                  <a:cubicBezTo>
                    <a:pt x="81" y="269"/>
                    <a:pt x="81" y="269"/>
                    <a:pt x="81" y="269"/>
                  </a:cubicBezTo>
                  <a:close/>
                </a:path>
              </a:pathLst>
            </a:custGeom>
            <a:solidFill>
              <a:srgbClr val="CCCCCC"/>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42" name="CUYAHOGA">
              <a:extLst>
                <a:ext uri="{FF2B5EF4-FFF2-40B4-BE49-F238E27FC236}">
                  <a16:creationId xmlns:a16="http://schemas.microsoft.com/office/drawing/2014/main" id="{BFA323C8-3807-4448-A25B-B6C38AB163CF}"/>
                </a:ext>
              </a:extLst>
            </p:cNvPr>
            <p:cNvSpPr>
              <a:spLocks/>
            </p:cNvSpPr>
            <p:nvPr/>
          </p:nvSpPr>
          <p:spPr bwMode="auto">
            <a:xfrm>
              <a:off x="5375275" y="1343025"/>
              <a:ext cx="658813" cy="519113"/>
            </a:xfrm>
            <a:custGeom>
              <a:avLst/>
              <a:gdLst>
                <a:gd name="T0" fmla="*/ 0 w 271"/>
                <a:gd name="T1" fmla="*/ 81 h 214"/>
                <a:gd name="T2" fmla="*/ 0 w 271"/>
                <a:gd name="T3" fmla="*/ 168 h 214"/>
                <a:gd name="T4" fmla="*/ 42 w 271"/>
                <a:gd name="T5" fmla="*/ 168 h 214"/>
                <a:gd name="T6" fmla="*/ 42 w 271"/>
                <a:gd name="T7" fmla="*/ 214 h 214"/>
                <a:gd name="T8" fmla="*/ 42 w 271"/>
                <a:gd name="T9" fmla="*/ 214 h 214"/>
                <a:gd name="T10" fmla="*/ 129 w 271"/>
                <a:gd name="T11" fmla="*/ 214 h 214"/>
                <a:gd name="T12" fmla="*/ 129 w 271"/>
                <a:gd name="T13" fmla="*/ 214 h 214"/>
                <a:gd name="T14" fmla="*/ 186 w 271"/>
                <a:gd name="T15" fmla="*/ 214 h 214"/>
                <a:gd name="T16" fmla="*/ 174 w 271"/>
                <a:gd name="T17" fmla="*/ 183 h 214"/>
                <a:gd name="T18" fmla="*/ 174 w 271"/>
                <a:gd name="T19" fmla="*/ 171 h 214"/>
                <a:gd name="T20" fmla="*/ 263 w 271"/>
                <a:gd name="T21" fmla="*/ 171 h 214"/>
                <a:gd name="T22" fmla="*/ 263 w 271"/>
                <a:gd name="T23" fmla="*/ 171 h 214"/>
                <a:gd name="T24" fmla="*/ 262 w 271"/>
                <a:gd name="T25" fmla="*/ 125 h 214"/>
                <a:gd name="T26" fmla="*/ 271 w 271"/>
                <a:gd name="T27" fmla="*/ 125 h 214"/>
                <a:gd name="T28" fmla="*/ 271 w 271"/>
                <a:gd name="T29" fmla="*/ 112 h 214"/>
                <a:gd name="T30" fmla="*/ 263 w 271"/>
                <a:gd name="T31" fmla="*/ 112 h 214"/>
                <a:gd name="T32" fmla="*/ 263 w 271"/>
                <a:gd name="T33" fmla="*/ 38 h 214"/>
                <a:gd name="T34" fmla="*/ 263 w 271"/>
                <a:gd name="T35" fmla="*/ 38 h 214"/>
                <a:gd name="T36" fmla="*/ 218 w 271"/>
                <a:gd name="T37" fmla="*/ 38 h 214"/>
                <a:gd name="T38" fmla="*/ 218 w 271"/>
                <a:gd name="T39" fmla="*/ 0 h 214"/>
                <a:gd name="T40" fmla="*/ 218 w 271"/>
                <a:gd name="T41" fmla="*/ 0 h 214"/>
                <a:gd name="T42" fmla="*/ 195 w 271"/>
                <a:gd name="T43" fmla="*/ 18 h 214"/>
                <a:gd name="T44" fmla="*/ 153 w 271"/>
                <a:gd name="T45" fmla="*/ 53 h 214"/>
                <a:gd name="T46" fmla="*/ 136 w 271"/>
                <a:gd name="T47" fmla="*/ 64 h 214"/>
                <a:gd name="T48" fmla="*/ 111 w 271"/>
                <a:gd name="T49" fmla="*/ 83 h 214"/>
                <a:gd name="T50" fmla="*/ 58 w 271"/>
                <a:gd name="T51" fmla="*/ 87 h 214"/>
                <a:gd name="T52" fmla="*/ 16 w 271"/>
                <a:gd name="T53" fmla="*/ 88 h 214"/>
                <a:gd name="T54" fmla="*/ 0 w 271"/>
                <a:gd name="T55" fmla="*/ 8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1" h="214">
                  <a:moveTo>
                    <a:pt x="0" y="81"/>
                  </a:moveTo>
                  <a:cubicBezTo>
                    <a:pt x="0" y="168"/>
                    <a:pt x="0" y="168"/>
                    <a:pt x="0" y="168"/>
                  </a:cubicBezTo>
                  <a:cubicBezTo>
                    <a:pt x="42" y="168"/>
                    <a:pt x="42" y="168"/>
                    <a:pt x="42" y="168"/>
                  </a:cubicBezTo>
                  <a:cubicBezTo>
                    <a:pt x="42" y="214"/>
                    <a:pt x="42" y="214"/>
                    <a:pt x="42" y="214"/>
                  </a:cubicBezTo>
                  <a:cubicBezTo>
                    <a:pt x="42" y="214"/>
                    <a:pt x="42" y="214"/>
                    <a:pt x="42" y="214"/>
                  </a:cubicBezTo>
                  <a:cubicBezTo>
                    <a:pt x="129" y="214"/>
                    <a:pt x="129" y="214"/>
                    <a:pt x="129" y="214"/>
                  </a:cubicBezTo>
                  <a:cubicBezTo>
                    <a:pt x="129" y="214"/>
                    <a:pt x="129" y="214"/>
                    <a:pt x="129" y="214"/>
                  </a:cubicBezTo>
                  <a:cubicBezTo>
                    <a:pt x="186" y="214"/>
                    <a:pt x="186" y="214"/>
                    <a:pt x="186" y="214"/>
                  </a:cubicBezTo>
                  <a:cubicBezTo>
                    <a:pt x="174" y="183"/>
                    <a:pt x="174" y="183"/>
                    <a:pt x="174" y="183"/>
                  </a:cubicBezTo>
                  <a:cubicBezTo>
                    <a:pt x="174" y="171"/>
                    <a:pt x="174" y="171"/>
                    <a:pt x="174" y="171"/>
                  </a:cubicBezTo>
                  <a:cubicBezTo>
                    <a:pt x="263" y="171"/>
                    <a:pt x="263" y="171"/>
                    <a:pt x="263" y="171"/>
                  </a:cubicBezTo>
                  <a:cubicBezTo>
                    <a:pt x="263" y="171"/>
                    <a:pt x="263" y="171"/>
                    <a:pt x="263" y="171"/>
                  </a:cubicBezTo>
                  <a:cubicBezTo>
                    <a:pt x="262" y="125"/>
                    <a:pt x="262" y="125"/>
                    <a:pt x="262" y="125"/>
                  </a:cubicBezTo>
                  <a:cubicBezTo>
                    <a:pt x="271" y="125"/>
                    <a:pt x="271" y="125"/>
                    <a:pt x="271" y="125"/>
                  </a:cubicBezTo>
                  <a:cubicBezTo>
                    <a:pt x="271" y="112"/>
                    <a:pt x="271" y="112"/>
                    <a:pt x="271" y="112"/>
                  </a:cubicBezTo>
                  <a:cubicBezTo>
                    <a:pt x="263" y="112"/>
                    <a:pt x="263" y="112"/>
                    <a:pt x="263" y="112"/>
                  </a:cubicBezTo>
                  <a:cubicBezTo>
                    <a:pt x="263" y="38"/>
                    <a:pt x="263" y="38"/>
                    <a:pt x="263" y="38"/>
                  </a:cubicBezTo>
                  <a:cubicBezTo>
                    <a:pt x="263" y="38"/>
                    <a:pt x="263" y="38"/>
                    <a:pt x="263" y="38"/>
                  </a:cubicBezTo>
                  <a:cubicBezTo>
                    <a:pt x="218" y="38"/>
                    <a:pt x="218" y="38"/>
                    <a:pt x="218" y="38"/>
                  </a:cubicBezTo>
                  <a:cubicBezTo>
                    <a:pt x="218" y="0"/>
                    <a:pt x="218" y="0"/>
                    <a:pt x="218" y="0"/>
                  </a:cubicBezTo>
                  <a:cubicBezTo>
                    <a:pt x="218" y="0"/>
                    <a:pt x="218" y="0"/>
                    <a:pt x="218" y="0"/>
                  </a:cubicBezTo>
                  <a:cubicBezTo>
                    <a:pt x="211" y="7"/>
                    <a:pt x="202" y="13"/>
                    <a:pt x="195" y="18"/>
                  </a:cubicBezTo>
                  <a:cubicBezTo>
                    <a:pt x="188" y="29"/>
                    <a:pt x="164" y="44"/>
                    <a:pt x="153" y="53"/>
                  </a:cubicBezTo>
                  <a:cubicBezTo>
                    <a:pt x="136" y="64"/>
                    <a:pt x="136" y="64"/>
                    <a:pt x="136" y="64"/>
                  </a:cubicBezTo>
                  <a:cubicBezTo>
                    <a:pt x="111" y="83"/>
                    <a:pt x="111" y="83"/>
                    <a:pt x="111" y="83"/>
                  </a:cubicBezTo>
                  <a:cubicBezTo>
                    <a:pt x="93" y="96"/>
                    <a:pt x="78" y="77"/>
                    <a:pt x="58" y="87"/>
                  </a:cubicBezTo>
                  <a:cubicBezTo>
                    <a:pt x="46" y="94"/>
                    <a:pt x="29" y="90"/>
                    <a:pt x="16" y="88"/>
                  </a:cubicBezTo>
                  <a:cubicBezTo>
                    <a:pt x="10" y="86"/>
                    <a:pt x="5" y="84"/>
                    <a:pt x="0" y="81"/>
                  </a:cubicBezTo>
                  <a:close/>
                </a:path>
              </a:pathLst>
            </a:custGeom>
            <a:solidFill>
              <a:srgbClr val="CCCCCC"/>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43" name="GEAUGA">
              <a:extLst>
                <a:ext uri="{FF2B5EF4-FFF2-40B4-BE49-F238E27FC236}">
                  <a16:creationId xmlns:a16="http://schemas.microsoft.com/office/drawing/2014/main" id="{B91E3B6D-5857-4235-AEA3-DEBD71D3D9DF}"/>
                </a:ext>
              </a:extLst>
            </p:cNvPr>
            <p:cNvSpPr>
              <a:spLocks/>
            </p:cNvSpPr>
            <p:nvPr/>
          </p:nvSpPr>
          <p:spPr bwMode="auto">
            <a:xfrm>
              <a:off x="6011863" y="1223963"/>
              <a:ext cx="436563" cy="533400"/>
            </a:xfrm>
            <a:custGeom>
              <a:avLst/>
              <a:gdLst>
                <a:gd name="T0" fmla="*/ 1 w 275"/>
                <a:gd name="T1" fmla="*/ 133 h 336"/>
                <a:gd name="T2" fmla="*/ 69 w 275"/>
                <a:gd name="T3" fmla="*/ 133 h 336"/>
                <a:gd name="T4" fmla="*/ 69 w 275"/>
                <a:gd name="T5" fmla="*/ 69 h 336"/>
                <a:gd name="T6" fmla="*/ 203 w 275"/>
                <a:gd name="T7" fmla="*/ 69 h 336"/>
                <a:gd name="T8" fmla="*/ 203 w 275"/>
                <a:gd name="T9" fmla="*/ 0 h 336"/>
                <a:gd name="T10" fmla="*/ 275 w 275"/>
                <a:gd name="T11" fmla="*/ 0 h 336"/>
                <a:gd name="T12" fmla="*/ 275 w 275"/>
                <a:gd name="T13" fmla="*/ 0 h 336"/>
                <a:gd name="T14" fmla="*/ 274 w 275"/>
                <a:gd name="T15" fmla="*/ 194 h 336"/>
                <a:gd name="T16" fmla="*/ 274 w 275"/>
                <a:gd name="T17" fmla="*/ 194 h 336"/>
                <a:gd name="T18" fmla="*/ 272 w 275"/>
                <a:gd name="T19" fmla="*/ 336 h 336"/>
                <a:gd name="T20" fmla="*/ 272 w 275"/>
                <a:gd name="T21" fmla="*/ 336 h 336"/>
                <a:gd name="T22" fmla="*/ 1 w 275"/>
                <a:gd name="T23" fmla="*/ 336 h 336"/>
                <a:gd name="T24" fmla="*/ 1 w 275"/>
                <a:gd name="T25" fmla="*/ 336 h 336"/>
                <a:gd name="T26" fmla="*/ 0 w 275"/>
                <a:gd name="T27" fmla="*/ 266 h 336"/>
                <a:gd name="T28" fmla="*/ 14 w 275"/>
                <a:gd name="T29" fmla="*/ 266 h 336"/>
                <a:gd name="T30" fmla="*/ 14 w 275"/>
                <a:gd name="T31" fmla="*/ 246 h 336"/>
                <a:gd name="T32" fmla="*/ 1 w 275"/>
                <a:gd name="T33" fmla="*/ 246 h 336"/>
                <a:gd name="T34" fmla="*/ 1 w 275"/>
                <a:gd name="T35" fmla="*/ 133 h 336"/>
                <a:gd name="T36" fmla="*/ 1 w 275"/>
                <a:gd name="T37" fmla="*/ 133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5" h="336">
                  <a:moveTo>
                    <a:pt x="1" y="133"/>
                  </a:moveTo>
                  <a:lnTo>
                    <a:pt x="69" y="133"/>
                  </a:lnTo>
                  <a:lnTo>
                    <a:pt x="69" y="69"/>
                  </a:lnTo>
                  <a:lnTo>
                    <a:pt x="203" y="69"/>
                  </a:lnTo>
                  <a:lnTo>
                    <a:pt x="203" y="0"/>
                  </a:lnTo>
                  <a:lnTo>
                    <a:pt x="275" y="0"/>
                  </a:lnTo>
                  <a:lnTo>
                    <a:pt x="275" y="0"/>
                  </a:lnTo>
                  <a:lnTo>
                    <a:pt x="274" y="194"/>
                  </a:lnTo>
                  <a:lnTo>
                    <a:pt x="274" y="194"/>
                  </a:lnTo>
                  <a:lnTo>
                    <a:pt x="272" y="336"/>
                  </a:lnTo>
                  <a:lnTo>
                    <a:pt x="272" y="336"/>
                  </a:lnTo>
                  <a:lnTo>
                    <a:pt x="1" y="336"/>
                  </a:lnTo>
                  <a:lnTo>
                    <a:pt x="1" y="336"/>
                  </a:lnTo>
                  <a:lnTo>
                    <a:pt x="0" y="266"/>
                  </a:lnTo>
                  <a:lnTo>
                    <a:pt x="14" y="266"/>
                  </a:lnTo>
                  <a:lnTo>
                    <a:pt x="14" y="246"/>
                  </a:lnTo>
                  <a:lnTo>
                    <a:pt x="1" y="246"/>
                  </a:lnTo>
                  <a:lnTo>
                    <a:pt x="1" y="133"/>
                  </a:lnTo>
                  <a:lnTo>
                    <a:pt x="1" y="133"/>
                  </a:lnTo>
                  <a:close/>
                </a:path>
              </a:pathLst>
            </a:custGeom>
            <a:solidFill>
              <a:srgbClr val="CCCCCC"/>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44" name="TRUMBULL">
              <a:extLst>
                <a:ext uri="{FF2B5EF4-FFF2-40B4-BE49-F238E27FC236}">
                  <a16:creationId xmlns:a16="http://schemas.microsoft.com/office/drawing/2014/main" id="{2AF011D2-BA91-49B5-A6ED-22B9474B9A2B}"/>
                </a:ext>
              </a:extLst>
            </p:cNvPr>
            <p:cNvSpPr>
              <a:spLocks/>
            </p:cNvSpPr>
            <p:nvPr/>
          </p:nvSpPr>
          <p:spPr bwMode="auto">
            <a:xfrm>
              <a:off x="6443663" y="1531938"/>
              <a:ext cx="536575" cy="541338"/>
            </a:xfrm>
            <a:custGeom>
              <a:avLst/>
              <a:gdLst>
                <a:gd name="T0" fmla="*/ 2 w 338"/>
                <a:gd name="T1" fmla="*/ 0 h 341"/>
                <a:gd name="T2" fmla="*/ 0 w 338"/>
                <a:gd name="T3" fmla="*/ 142 h 341"/>
                <a:gd name="T4" fmla="*/ 0 w 338"/>
                <a:gd name="T5" fmla="*/ 142 h 341"/>
                <a:gd name="T6" fmla="*/ 3 w 338"/>
                <a:gd name="T7" fmla="*/ 341 h 341"/>
                <a:gd name="T8" fmla="*/ 3 w 338"/>
                <a:gd name="T9" fmla="*/ 341 h 341"/>
                <a:gd name="T10" fmla="*/ 338 w 338"/>
                <a:gd name="T11" fmla="*/ 340 h 341"/>
                <a:gd name="T12" fmla="*/ 338 w 338"/>
                <a:gd name="T13" fmla="*/ 340 h 341"/>
                <a:gd name="T14" fmla="*/ 336 w 338"/>
                <a:gd name="T15" fmla="*/ 6 h 341"/>
                <a:gd name="T16" fmla="*/ 336 w 338"/>
                <a:gd name="T17" fmla="*/ 6 h 341"/>
                <a:gd name="T18" fmla="*/ 2 w 338"/>
                <a:gd name="T19" fmla="*/ 0 h 341"/>
                <a:gd name="T20" fmla="*/ 2 w 338"/>
                <a:gd name="T21" fmla="*/ 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8" h="341">
                  <a:moveTo>
                    <a:pt x="2" y="0"/>
                  </a:moveTo>
                  <a:lnTo>
                    <a:pt x="0" y="142"/>
                  </a:lnTo>
                  <a:lnTo>
                    <a:pt x="0" y="142"/>
                  </a:lnTo>
                  <a:lnTo>
                    <a:pt x="3" y="341"/>
                  </a:lnTo>
                  <a:lnTo>
                    <a:pt x="3" y="341"/>
                  </a:lnTo>
                  <a:lnTo>
                    <a:pt x="338" y="340"/>
                  </a:lnTo>
                  <a:lnTo>
                    <a:pt x="338" y="340"/>
                  </a:lnTo>
                  <a:lnTo>
                    <a:pt x="336" y="6"/>
                  </a:lnTo>
                  <a:lnTo>
                    <a:pt x="336" y="6"/>
                  </a:lnTo>
                  <a:lnTo>
                    <a:pt x="2" y="0"/>
                  </a:lnTo>
                  <a:lnTo>
                    <a:pt x="2" y="0"/>
                  </a:lnTo>
                  <a:close/>
                </a:path>
              </a:pathLst>
            </a:custGeom>
            <a:solidFill>
              <a:srgbClr val="CCCCCC"/>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45" name="LAKE">
              <a:extLst>
                <a:ext uri="{FF2B5EF4-FFF2-40B4-BE49-F238E27FC236}">
                  <a16:creationId xmlns:a16="http://schemas.microsoft.com/office/drawing/2014/main" id="{5F6980AC-4C91-49E6-A2F9-CFDDD529D445}"/>
                </a:ext>
              </a:extLst>
            </p:cNvPr>
            <p:cNvSpPr>
              <a:spLocks/>
            </p:cNvSpPr>
            <p:nvPr/>
          </p:nvSpPr>
          <p:spPr bwMode="auto">
            <a:xfrm>
              <a:off x="5905500" y="1019175"/>
              <a:ext cx="542925" cy="415925"/>
            </a:xfrm>
            <a:custGeom>
              <a:avLst/>
              <a:gdLst>
                <a:gd name="T0" fmla="*/ 45 w 224"/>
                <a:gd name="T1" fmla="*/ 171 h 171"/>
                <a:gd name="T2" fmla="*/ 89 w 224"/>
                <a:gd name="T3" fmla="*/ 171 h 171"/>
                <a:gd name="T4" fmla="*/ 89 w 224"/>
                <a:gd name="T5" fmla="*/ 129 h 171"/>
                <a:gd name="T6" fmla="*/ 177 w 224"/>
                <a:gd name="T7" fmla="*/ 129 h 171"/>
                <a:gd name="T8" fmla="*/ 177 w 224"/>
                <a:gd name="T9" fmla="*/ 84 h 171"/>
                <a:gd name="T10" fmla="*/ 224 w 224"/>
                <a:gd name="T11" fmla="*/ 84 h 171"/>
                <a:gd name="T12" fmla="*/ 224 w 224"/>
                <a:gd name="T13" fmla="*/ 84 h 171"/>
                <a:gd name="T14" fmla="*/ 224 w 224"/>
                <a:gd name="T15" fmla="*/ 0 h 171"/>
                <a:gd name="T16" fmla="*/ 224 w 224"/>
                <a:gd name="T17" fmla="*/ 0 h 171"/>
                <a:gd name="T18" fmla="*/ 208 w 224"/>
                <a:gd name="T19" fmla="*/ 6 h 171"/>
                <a:gd name="T20" fmla="*/ 160 w 224"/>
                <a:gd name="T21" fmla="*/ 26 h 171"/>
                <a:gd name="T22" fmla="*/ 152 w 224"/>
                <a:gd name="T23" fmla="*/ 30 h 171"/>
                <a:gd name="T24" fmla="*/ 113 w 224"/>
                <a:gd name="T25" fmla="*/ 53 h 171"/>
                <a:gd name="T26" fmla="*/ 92 w 224"/>
                <a:gd name="T27" fmla="*/ 58 h 171"/>
                <a:gd name="T28" fmla="*/ 91 w 224"/>
                <a:gd name="T29" fmla="*/ 56 h 171"/>
                <a:gd name="T30" fmla="*/ 91 w 224"/>
                <a:gd name="T31" fmla="*/ 55 h 171"/>
                <a:gd name="T32" fmla="*/ 90 w 224"/>
                <a:gd name="T33" fmla="*/ 56 h 171"/>
                <a:gd name="T34" fmla="*/ 42 w 224"/>
                <a:gd name="T35" fmla="*/ 88 h 171"/>
                <a:gd name="T36" fmla="*/ 5 w 224"/>
                <a:gd name="T37" fmla="*/ 128 h 171"/>
                <a:gd name="T38" fmla="*/ 0 w 224"/>
                <a:gd name="T39" fmla="*/ 133 h 171"/>
                <a:gd name="T40" fmla="*/ 0 w 224"/>
                <a:gd name="T41" fmla="*/ 133 h 171"/>
                <a:gd name="T42" fmla="*/ 0 w 224"/>
                <a:gd name="T43" fmla="*/ 171 h 171"/>
                <a:gd name="T44" fmla="*/ 45 w 224"/>
                <a:gd name="T45" fmla="*/ 17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4" h="171">
                  <a:moveTo>
                    <a:pt x="45" y="171"/>
                  </a:moveTo>
                  <a:cubicBezTo>
                    <a:pt x="89" y="171"/>
                    <a:pt x="89" y="171"/>
                    <a:pt x="89" y="171"/>
                  </a:cubicBezTo>
                  <a:cubicBezTo>
                    <a:pt x="89" y="129"/>
                    <a:pt x="89" y="129"/>
                    <a:pt x="89" y="129"/>
                  </a:cubicBezTo>
                  <a:cubicBezTo>
                    <a:pt x="177" y="129"/>
                    <a:pt x="177" y="129"/>
                    <a:pt x="177" y="129"/>
                  </a:cubicBezTo>
                  <a:cubicBezTo>
                    <a:pt x="177" y="84"/>
                    <a:pt x="177" y="84"/>
                    <a:pt x="177" y="84"/>
                  </a:cubicBezTo>
                  <a:cubicBezTo>
                    <a:pt x="224" y="84"/>
                    <a:pt x="224" y="84"/>
                    <a:pt x="224" y="84"/>
                  </a:cubicBezTo>
                  <a:cubicBezTo>
                    <a:pt x="224" y="84"/>
                    <a:pt x="224" y="84"/>
                    <a:pt x="224" y="84"/>
                  </a:cubicBezTo>
                  <a:cubicBezTo>
                    <a:pt x="224" y="0"/>
                    <a:pt x="224" y="0"/>
                    <a:pt x="224" y="0"/>
                  </a:cubicBezTo>
                  <a:cubicBezTo>
                    <a:pt x="224" y="0"/>
                    <a:pt x="224" y="0"/>
                    <a:pt x="224" y="0"/>
                  </a:cubicBezTo>
                  <a:cubicBezTo>
                    <a:pt x="218" y="2"/>
                    <a:pt x="212" y="4"/>
                    <a:pt x="208" y="6"/>
                  </a:cubicBezTo>
                  <a:cubicBezTo>
                    <a:pt x="160" y="26"/>
                    <a:pt x="160" y="26"/>
                    <a:pt x="160" y="26"/>
                  </a:cubicBezTo>
                  <a:cubicBezTo>
                    <a:pt x="157" y="27"/>
                    <a:pt x="154" y="28"/>
                    <a:pt x="152" y="30"/>
                  </a:cubicBezTo>
                  <a:cubicBezTo>
                    <a:pt x="138" y="35"/>
                    <a:pt x="127" y="48"/>
                    <a:pt x="113" y="53"/>
                  </a:cubicBezTo>
                  <a:cubicBezTo>
                    <a:pt x="108" y="55"/>
                    <a:pt x="98" y="61"/>
                    <a:pt x="92" y="58"/>
                  </a:cubicBezTo>
                  <a:cubicBezTo>
                    <a:pt x="91" y="56"/>
                    <a:pt x="91" y="56"/>
                    <a:pt x="91" y="56"/>
                  </a:cubicBezTo>
                  <a:cubicBezTo>
                    <a:pt x="91" y="56"/>
                    <a:pt x="91" y="56"/>
                    <a:pt x="91" y="55"/>
                  </a:cubicBezTo>
                  <a:cubicBezTo>
                    <a:pt x="90" y="55"/>
                    <a:pt x="90" y="56"/>
                    <a:pt x="90" y="56"/>
                  </a:cubicBezTo>
                  <a:cubicBezTo>
                    <a:pt x="42" y="88"/>
                    <a:pt x="42" y="88"/>
                    <a:pt x="42" y="88"/>
                  </a:cubicBezTo>
                  <a:cubicBezTo>
                    <a:pt x="26" y="100"/>
                    <a:pt x="16" y="111"/>
                    <a:pt x="5" y="128"/>
                  </a:cubicBezTo>
                  <a:cubicBezTo>
                    <a:pt x="3" y="130"/>
                    <a:pt x="2" y="131"/>
                    <a:pt x="0" y="133"/>
                  </a:cubicBezTo>
                  <a:cubicBezTo>
                    <a:pt x="0" y="133"/>
                    <a:pt x="0" y="133"/>
                    <a:pt x="0" y="133"/>
                  </a:cubicBezTo>
                  <a:cubicBezTo>
                    <a:pt x="0" y="171"/>
                    <a:pt x="0" y="171"/>
                    <a:pt x="0" y="171"/>
                  </a:cubicBezTo>
                  <a:cubicBezTo>
                    <a:pt x="45" y="171"/>
                    <a:pt x="45" y="171"/>
                    <a:pt x="45" y="171"/>
                  </a:cubicBezTo>
                  <a:close/>
                </a:path>
              </a:pathLst>
            </a:custGeom>
            <a:solidFill>
              <a:srgbClr val="CCCCCC"/>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46" name="ASHTABULA">
              <a:extLst>
                <a:ext uri="{FF2B5EF4-FFF2-40B4-BE49-F238E27FC236}">
                  <a16:creationId xmlns:a16="http://schemas.microsoft.com/office/drawing/2014/main" id="{1FA4CB81-E99D-4765-BE11-A4366DDAD8D5}"/>
                </a:ext>
              </a:extLst>
            </p:cNvPr>
            <p:cNvSpPr>
              <a:spLocks/>
            </p:cNvSpPr>
            <p:nvPr/>
          </p:nvSpPr>
          <p:spPr bwMode="auto">
            <a:xfrm>
              <a:off x="6446838" y="830263"/>
              <a:ext cx="530225" cy="711200"/>
            </a:xfrm>
            <a:custGeom>
              <a:avLst/>
              <a:gdLst>
                <a:gd name="T0" fmla="*/ 219 w 219"/>
                <a:gd name="T1" fmla="*/ 293 h 293"/>
                <a:gd name="T2" fmla="*/ 219 w 219"/>
                <a:gd name="T3" fmla="*/ 0 h 293"/>
                <a:gd name="T4" fmla="*/ 219 w 219"/>
                <a:gd name="T5" fmla="*/ 0 h 293"/>
                <a:gd name="T6" fmla="*/ 200 w 219"/>
                <a:gd name="T7" fmla="*/ 5 h 293"/>
                <a:gd name="T8" fmla="*/ 98 w 219"/>
                <a:gd name="T9" fmla="*/ 40 h 293"/>
                <a:gd name="T10" fmla="*/ 86 w 219"/>
                <a:gd name="T11" fmla="*/ 47 h 293"/>
                <a:gd name="T12" fmla="*/ 44 w 219"/>
                <a:gd name="T13" fmla="*/ 66 h 293"/>
                <a:gd name="T14" fmla="*/ 1 w 219"/>
                <a:gd name="T15" fmla="*/ 78 h 293"/>
                <a:gd name="T16" fmla="*/ 1 w 219"/>
                <a:gd name="T17" fmla="*/ 78 h 293"/>
                <a:gd name="T18" fmla="*/ 1 w 219"/>
                <a:gd name="T19" fmla="*/ 162 h 293"/>
                <a:gd name="T20" fmla="*/ 1 w 219"/>
                <a:gd name="T21" fmla="*/ 162 h 293"/>
                <a:gd name="T22" fmla="*/ 0 w 219"/>
                <a:gd name="T23" fmla="*/ 289 h 293"/>
                <a:gd name="T24" fmla="*/ 0 w 219"/>
                <a:gd name="T25" fmla="*/ 289 h 293"/>
                <a:gd name="T26" fmla="*/ 219 w 219"/>
                <a:gd name="T27" fmla="*/ 293 h 293"/>
                <a:gd name="connsiteX0" fmla="*/ 10000 w 10000"/>
                <a:gd name="connsiteY0" fmla="*/ 10000 h 10000"/>
                <a:gd name="connsiteX1" fmla="*/ 10000 w 10000"/>
                <a:gd name="connsiteY1" fmla="*/ 0 h 10000"/>
                <a:gd name="connsiteX2" fmla="*/ 10000 w 10000"/>
                <a:gd name="connsiteY2" fmla="*/ 0 h 10000"/>
                <a:gd name="connsiteX3" fmla="*/ 9132 w 10000"/>
                <a:gd name="connsiteY3" fmla="*/ 171 h 10000"/>
                <a:gd name="connsiteX4" fmla="*/ 4475 w 10000"/>
                <a:gd name="connsiteY4" fmla="*/ 1365 h 10000"/>
                <a:gd name="connsiteX5" fmla="*/ 3380 w 10000"/>
                <a:gd name="connsiteY5" fmla="*/ 1808 h 10000"/>
                <a:gd name="connsiteX6" fmla="*/ 2009 w 10000"/>
                <a:gd name="connsiteY6" fmla="*/ 2253 h 10000"/>
                <a:gd name="connsiteX7" fmla="*/ 46 w 10000"/>
                <a:gd name="connsiteY7" fmla="*/ 2662 h 10000"/>
                <a:gd name="connsiteX8" fmla="*/ 46 w 10000"/>
                <a:gd name="connsiteY8" fmla="*/ 2662 h 10000"/>
                <a:gd name="connsiteX9" fmla="*/ 46 w 10000"/>
                <a:gd name="connsiteY9" fmla="*/ 5529 h 10000"/>
                <a:gd name="connsiteX10" fmla="*/ 46 w 10000"/>
                <a:gd name="connsiteY10" fmla="*/ 5529 h 10000"/>
                <a:gd name="connsiteX11" fmla="*/ 0 w 10000"/>
                <a:gd name="connsiteY11" fmla="*/ 9863 h 10000"/>
                <a:gd name="connsiteX12" fmla="*/ 0 w 10000"/>
                <a:gd name="connsiteY12" fmla="*/ 9863 h 10000"/>
                <a:gd name="connsiteX13" fmla="*/ 10000 w 10000"/>
                <a:gd name="connsiteY13" fmla="*/ 10000 h 10000"/>
                <a:gd name="connsiteX0" fmla="*/ 10000 w 10000"/>
                <a:gd name="connsiteY0" fmla="*/ 10000 h 10000"/>
                <a:gd name="connsiteX1" fmla="*/ 10000 w 10000"/>
                <a:gd name="connsiteY1" fmla="*/ 0 h 10000"/>
                <a:gd name="connsiteX2" fmla="*/ 10000 w 10000"/>
                <a:gd name="connsiteY2" fmla="*/ 0 h 10000"/>
                <a:gd name="connsiteX3" fmla="*/ 9132 w 10000"/>
                <a:gd name="connsiteY3" fmla="*/ 171 h 10000"/>
                <a:gd name="connsiteX4" fmla="*/ 5159 w 10000"/>
                <a:gd name="connsiteY4" fmla="*/ 1161 h 10000"/>
                <a:gd name="connsiteX5" fmla="*/ 3380 w 10000"/>
                <a:gd name="connsiteY5" fmla="*/ 1808 h 10000"/>
                <a:gd name="connsiteX6" fmla="*/ 2009 w 10000"/>
                <a:gd name="connsiteY6" fmla="*/ 2253 h 10000"/>
                <a:gd name="connsiteX7" fmla="*/ 46 w 10000"/>
                <a:gd name="connsiteY7" fmla="*/ 2662 h 10000"/>
                <a:gd name="connsiteX8" fmla="*/ 46 w 10000"/>
                <a:gd name="connsiteY8" fmla="*/ 2662 h 10000"/>
                <a:gd name="connsiteX9" fmla="*/ 46 w 10000"/>
                <a:gd name="connsiteY9" fmla="*/ 5529 h 10000"/>
                <a:gd name="connsiteX10" fmla="*/ 46 w 10000"/>
                <a:gd name="connsiteY10" fmla="*/ 5529 h 10000"/>
                <a:gd name="connsiteX11" fmla="*/ 0 w 10000"/>
                <a:gd name="connsiteY11" fmla="*/ 9863 h 10000"/>
                <a:gd name="connsiteX12" fmla="*/ 0 w 10000"/>
                <a:gd name="connsiteY12" fmla="*/ 9863 h 10000"/>
                <a:gd name="connsiteX13" fmla="*/ 10000 w 10000"/>
                <a:gd name="connsiteY13"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00" h="10000">
                  <a:moveTo>
                    <a:pt x="10000" y="10000"/>
                  </a:moveTo>
                  <a:lnTo>
                    <a:pt x="10000" y="0"/>
                  </a:lnTo>
                  <a:lnTo>
                    <a:pt x="10000" y="0"/>
                  </a:lnTo>
                  <a:cubicBezTo>
                    <a:pt x="9726" y="68"/>
                    <a:pt x="9452" y="137"/>
                    <a:pt x="9132" y="171"/>
                  </a:cubicBezTo>
                  <a:cubicBezTo>
                    <a:pt x="8539" y="512"/>
                    <a:pt x="5707" y="1400"/>
                    <a:pt x="5159" y="1161"/>
                  </a:cubicBezTo>
                  <a:cubicBezTo>
                    <a:pt x="4885" y="1161"/>
                    <a:pt x="3563" y="1740"/>
                    <a:pt x="3380" y="1808"/>
                  </a:cubicBezTo>
                  <a:cubicBezTo>
                    <a:pt x="2741" y="1979"/>
                    <a:pt x="2740" y="2184"/>
                    <a:pt x="2009" y="2253"/>
                  </a:cubicBezTo>
                  <a:cubicBezTo>
                    <a:pt x="1507" y="2457"/>
                    <a:pt x="731" y="2560"/>
                    <a:pt x="46" y="2662"/>
                  </a:cubicBezTo>
                  <a:lnTo>
                    <a:pt x="46" y="2662"/>
                  </a:lnTo>
                  <a:lnTo>
                    <a:pt x="46" y="5529"/>
                  </a:lnTo>
                  <a:lnTo>
                    <a:pt x="46" y="5529"/>
                  </a:lnTo>
                  <a:cubicBezTo>
                    <a:pt x="31" y="6974"/>
                    <a:pt x="15" y="8418"/>
                    <a:pt x="0" y="9863"/>
                  </a:cubicBezTo>
                  <a:lnTo>
                    <a:pt x="0" y="9863"/>
                  </a:lnTo>
                  <a:lnTo>
                    <a:pt x="10000" y="10000"/>
                  </a:lnTo>
                  <a:close/>
                </a:path>
              </a:pathLst>
            </a:custGeom>
            <a:solidFill>
              <a:srgbClr val="CCCCCC"/>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47" name="SANDUSKY">
              <a:extLst>
                <a:ext uri="{FF2B5EF4-FFF2-40B4-BE49-F238E27FC236}">
                  <a16:creationId xmlns:a16="http://schemas.microsoft.com/office/drawing/2014/main" id="{74C3977C-929A-4A49-9B0E-04268B3CE8CE}"/>
                </a:ext>
              </a:extLst>
            </p:cNvPr>
            <p:cNvSpPr>
              <a:spLocks/>
            </p:cNvSpPr>
            <p:nvPr/>
          </p:nvSpPr>
          <p:spPr bwMode="auto">
            <a:xfrm>
              <a:off x="3768725" y="1535113"/>
              <a:ext cx="638175" cy="360363"/>
            </a:xfrm>
            <a:custGeom>
              <a:avLst/>
              <a:gdLst>
                <a:gd name="T0" fmla="*/ 263 w 263"/>
                <a:gd name="T1" fmla="*/ 127 h 149"/>
                <a:gd name="T2" fmla="*/ 263 w 263"/>
                <a:gd name="T3" fmla="*/ 149 h 149"/>
                <a:gd name="T4" fmla="*/ 263 w 263"/>
                <a:gd name="T5" fmla="*/ 149 h 149"/>
                <a:gd name="T6" fmla="*/ 0 w 263"/>
                <a:gd name="T7" fmla="*/ 149 h 149"/>
                <a:gd name="T8" fmla="*/ 0 w 263"/>
                <a:gd name="T9" fmla="*/ 149 h 149"/>
                <a:gd name="T10" fmla="*/ 0 w 263"/>
                <a:gd name="T11" fmla="*/ 0 h 149"/>
                <a:gd name="T12" fmla="*/ 0 w 263"/>
                <a:gd name="T13" fmla="*/ 0 h 149"/>
                <a:gd name="T14" fmla="*/ 37 w 263"/>
                <a:gd name="T15" fmla="*/ 0 h 149"/>
                <a:gd name="T16" fmla="*/ 38 w 263"/>
                <a:gd name="T17" fmla="*/ 26 h 149"/>
                <a:gd name="T18" fmla="*/ 183 w 263"/>
                <a:gd name="T19" fmla="*/ 26 h 149"/>
                <a:gd name="T20" fmla="*/ 183 w 263"/>
                <a:gd name="T21" fmla="*/ 26 h 149"/>
                <a:gd name="T22" fmla="*/ 177 w 263"/>
                <a:gd name="T23" fmla="*/ 29 h 149"/>
                <a:gd name="T24" fmla="*/ 182 w 263"/>
                <a:gd name="T25" fmla="*/ 34 h 149"/>
                <a:gd name="T26" fmla="*/ 191 w 263"/>
                <a:gd name="T27" fmla="*/ 35 h 149"/>
                <a:gd name="T28" fmla="*/ 205 w 263"/>
                <a:gd name="T29" fmla="*/ 43 h 149"/>
                <a:gd name="T30" fmla="*/ 234 w 263"/>
                <a:gd name="T31" fmla="*/ 43 h 149"/>
                <a:gd name="T32" fmla="*/ 234 w 263"/>
                <a:gd name="T33" fmla="*/ 43 h 149"/>
                <a:gd name="T34" fmla="*/ 260 w 263"/>
                <a:gd name="T35" fmla="*/ 43 h 149"/>
                <a:gd name="T36" fmla="*/ 263 w 263"/>
                <a:gd name="T37" fmla="*/ 127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3" h="149">
                  <a:moveTo>
                    <a:pt x="263" y="127"/>
                  </a:moveTo>
                  <a:cubicBezTo>
                    <a:pt x="263" y="149"/>
                    <a:pt x="263" y="149"/>
                    <a:pt x="263" y="149"/>
                  </a:cubicBezTo>
                  <a:cubicBezTo>
                    <a:pt x="263" y="149"/>
                    <a:pt x="263" y="149"/>
                    <a:pt x="263" y="149"/>
                  </a:cubicBezTo>
                  <a:cubicBezTo>
                    <a:pt x="0" y="149"/>
                    <a:pt x="0" y="149"/>
                    <a:pt x="0" y="149"/>
                  </a:cubicBezTo>
                  <a:cubicBezTo>
                    <a:pt x="0" y="149"/>
                    <a:pt x="0" y="149"/>
                    <a:pt x="0" y="149"/>
                  </a:cubicBezTo>
                  <a:cubicBezTo>
                    <a:pt x="0" y="0"/>
                    <a:pt x="0" y="0"/>
                    <a:pt x="0" y="0"/>
                  </a:cubicBezTo>
                  <a:cubicBezTo>
                    <a:pt x="0" y="0"/>
                    <a:pt x="0" y="0"/>
                    <a:pt x="0" y="0"/>
                  </a:cubicBezTo>
                  <a:cubicBezTo>
                    <a:pt x="37" y="0"/>
                    <a:pt x="37" y="0"/>
                    <a:pt x="37" y="0"/>
                  </a:cubicBezTo>
                  <a:cubicBezTo>
                    <a:pt x="38" y="26"/>
                    <a:pt x="38" y="26"/>
                    <a:pt x="38" y="26"/>
                  </a:cubicBezTo>
                  <a:cubicBezTo>
                    <a:pt x="183" y="26"/>
                    <a:pt x="183" y="26"/>
                    <a:pt x="183" y="26"/>
                  </a:cubicBezTo>
                  <a:cubicBezTo>
                    <a:pt x="183" y="26"/>
                    <a:pt x="183" y="26"/>
                    <a:pt x="183" y="26"/>
                  </a:cubicBezTo>
                  <a:cubicBezTo>
                    <a:pt x="181" y="28"/>
                    <a:pt x="179" y="29"/>
                    <a:pt x="177" y="29"/>
                  </a:cubicBezTo>
                  <a:cubicBezTo>
                    <a:pt x="177" y="31"/>
                    <a:pt x="181" y="33"/>
                    <a:pt x="182" y="34"/>
                  </a:cubicBezTo>
                  <a:cubicBezTo>
                    <a:pt x="187" y="40"/>
                    <a:pt x="184" y="40"/>
                    <a:pt x="191" y="35"/>
                  </a:cubicBezTo>
                  <a:cubicBezTo>
                    <a:pt x="199" y="30"/>
                    <a:pt x="201" y="35"/>
                    <a:pt x="205" y="43"/>
                  </a:cubicBezTo>
                  <a:cubicBezTo>
                    <a:pt x="214" y="61"/>
                    <a:pt x="223" y="48"/>
                    <a:pt x="234" y="43"/>
                  </a:cubicBezTo>
                  <a:cubicBezTo>
                    <a:pt x="234" y="43"/>
                    <a:pt x="234" y="43"/>
                    <a:pt x="234" y="43"/>
                  </a:cubicBezTo>
                  <a:cubicBezTo>
                    <a:pt x="260" y="43"/>
                    <a:pt x="260" y="43"/>
                    <a:pt x="260" y="43"/>
                  </a:cubicBezTo>
                  <a:cubicBezTo>
                    <a:pt x="263" y="127"/>
                    <a:pt x="263" y="127"/>
                    <a:pt x="263" y="127"/>
                  </a:cubicBezTo>
                  <a:close/>
                </a:path>
              </a:pathLst>
            </a:custGeom>
            <a:solidFill>
              <a:srgbClr val="CCCCCC"/>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48" name="ERIE">
              <a:extLst>
                <a:ext uri="{FF2B5EF4-FFF2-40B4-BE49-F238E27FC236}">
                  <a16:creationId xmlns:a16="http://schemas.microsoft.com/office/drawing/2014/main" id="{1D15A3E4-F096-4D1E-A2E7-04A8DB87CF51}"/>
                </a:ext>
              </a:extLst>
            </p:cNvPr>
            <p:cNvSpPr>
              <a:spLocks noEditPoints="1"/>
            </p:cNvSpPr>
            <p:nvPr/>
          </p:nvSpPr>
          <p:spPr bwMode="auto">
            <a:xfrm>
              <a:off x="4337050" y="1365250"/>
              <a:ext cx="623888" cy="482600"/>
            </a:xfrm>
            <a:custGeom>
              <a:avLst/>
              <a:gdLst>
                <a:gd name="T0" fmla="*/ 102 w 257"/>
                <a:gd name="T1" fmla="*/ 0 h 199"/>
                <a:gd name="T2" fmla="*/ 98 w 257"/>
                <a:gd name="T3" fmla="*/ 5 h 199"/>
                <a:gd name="T4" fmla="*/ 87 w 257"/>
                <a:gd name="T5" fmla="*/ 0 h 199"/>
                <a:gd name="T6" fmla="*/ 77 w 257"/>
                <a:gd name="T7" fmla="*/ 14 h 199"/>
                <a:gd name="T8" fmla="*/ 81 w 257"/>
                <a:gd name="T9" fmla="*/ 15 h 199"/>
                <a:gd name="T10" fmla="*/ 85 w 257"/>
                <a:gd name="T11" fmla="*/ 18 h 199"/>
                <a:gd name="T12" fmla="*/ 90 w 257"/>
                <a:gd name="T13" fmla="*/ 21 h 199"/>
                <a:gd name="T14" fmla="*/ 97 w 257"/>
                <a:gd name="T15" fmla="*/ 21 h 199"/>
                <a:gd name="T16" fmla="*/ 101 w 257"/>
                <a:gd name="T17" fmla="*/ 4 h 199"/>
                <a:gd name="T18" fmla="*/ 102 w 257"/>
                <a:gd name="T19" fmla="*/ 0 h 199"/>
                <a:gd name="T20" fmla="*/ 255 w 257"/>
                <a:gd name="T21" fmla="*/ 117 h 199"/>
                <a:gd name="T22" fmla="*/ 237 w 257"/>
                <a:gd name="T23" fmla="*/ 122 h 199"/>
                <a:gd name="T24" fmla="*/ 212 w 257"/>
                <a:gd name="T25" fmla="*/ 137 h 199"/>
                <a:gd name="T26" fmla="*/ 166 w 257"/>
                <a:gd name="T27" fmla="*/ 137 h 199"/>
                <a:gd name="T28" fmla="*/ 145 w 257"/>
                <a:gd name="T29" fmla="*/ 128 h 199"/>
                <a:gd name="T30" fmla="*/ 112 w 257"/>
                <a:gd name="T31" fmla="*/ 111 h 199"/>
                <a:gd name="T32" fmla="*/ 106 w 257"/>
                <a:gd name="T33" fmla="*/ 99 h 199"/>
                <a:gd name="T34" fmla="*/ 106 w 257"/>
                <a:gd name="T35" fmla="*/ 98 h 199"/>
                <a:gd name="T36" fmla="*/ 93 w 257"/>
                <a:gd name="T37" fmla="*/ 99 h 199"/>
                <a:gd name="T38" fmla="*/ 84 w 257"/>
                <a:gd name="T39" fmla="*/ 96 h 199"/>
                <a:gd name="T40" fmla="*/ 68 w 257"/>
                <a:gd name="T41" fmla="*/ 105 h 199"/>
                <a:gd name="T42" fmla="*/ 45 w 257"/>
                <a:gd name="T43" fmla="*/ 92 h 199"/>
                <a:gd name="T44" fmla="*/ 32 w 257"/>
                <a:gd name="T45" fmla="*/ 91 h 199"/>
                <a:gd name="T46" fmla="*/ 4 w 257"/>
                <a:gd name="T47" fmla="*/ 111 h 199"/>
                <a:gd name="T48" fmla="*/ 0 w 257"/>
                <a:gd name="T49" fmla="*/ 113 h 199"/>
                <a:gd name="T50" fmla="*/ 0 w 257"/>
                <a:gd name="T51" fmla="*/ 113 h 199"/>
                <a:gd name="T52" fmla="*/ 26 w 257"/>
                <a:gd name="T53" fmla="*/ 113 h 199"/>
                <a:gd name="T54" fmla="*/ 29 w 257"/>
                <a:gd name="T55" fmla="*/ 197 h 199"/>
                <a:gd name="T56" fmla="*/ 29 w 257"/>
                <a:gd name="T57" fmla="*/ 197 h 199"/>
                <a:gd name="T58" fmla="*/ 257 w 257"/>
                <a:gd name="T59" fmla="*/ 199 h 199"/>
                <a:gd name="T60" fmla="*/ 257 w 257"/>
                <a:gd name="T61" fmla="*/ 199 h 199"/>
                <a:gd name="T62" fmla="*/ 255 w 257"/>
                <a:gd name="T63" fmla="*/ 117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57" h="199">
                  <a:moveTo>
                    <a:pt x="102" y="0"/>
                  </a:moveTo>
                  <a:cubicBezTo>
                    <a:pt x="101" y="2"/>
                    <a:pt x="100" y="3"/>
                    <a:pt x="98" y="5"/>
                  </a:cubicBezTo>
                  <a:cubicBezTo>
                    <a:pt x="92" y="9"/>
                    <a:pt x="92" y="0"/>
                    <a:pt x="87" y="0"/>
                  </a:cubicBezTo>
                  <a:cubicBezTo>
                    <a:pt x="84" y="5"/>
                    <a:pt x="76" y="8"/>
                    <a:pt x="77" y="14"/>
                  </a:cubicBezTo>
                  <a:cubicBezTo>
                    <a:pt x="78" y="15"/>
                    <a:pt x="80" y="14"/>
                    <a:pt x="81" y="15"/>
                  </a:cubicBezTo>
                  <a:cubicBezTo>
                    <a:pt x="82" y="16"/>
                    <a:pt x="84" y="17"/>
                    <a:pt x="85" y="18"/>
                  </a:cubicBezTo>
                  <a:cubicBezTo>
                    <a:pt x="87" y="19"/>
                    <a:pt x="87" y="21"/>
                    <a:pt x="90" y="21"/>
                  </a:cubicBezTo>
                  <a:cubicBezTo>
                    <a:pt x="92" y="22"/>
                    <a:pt x="95" y="22"/>
                    <a:pt x="97" y="21"/>
                  </a:cubicBezTo>
                  <a:cubicBezTo>
                    <a:pt x="103" y="16"/>
                    <a:pt x="98" y="10"/>
                    <a:pt x="101" y="4"/>
                  </a:cubicBezTo>
                  <a:cubicBezTo>
                    <a:pt x="102" y="0"/>
                    <a:pt x="102" y="0"/>
                    <a:pt x="102" y="0"/>
                  </a:cubicBezTo>
                  <a:close/>
                  <a:moveTo>
                    <a:pt x="255" y="117"/>
                  </a:moveTo>
                  <a:cubicBezTo>
                    <a:pt x="249" y="118"/>
                    <a:pt x="244" y="118"/>
                    <a:pt x="237" y="122"/>
                  </a:cubicBezTo>
                  <a:cubicBezTo>
                    <a:pt x="212" y="137"/>
                    <a:pt x="212" y="137"/>
                    <a:pt x="212" y="137"/>
                  </a:cubicBezTo>
                  <a:cubicBezTo>
                    <a:pt x="199" y="145"/>
                    <a:pt x="180" y="147"/>
                    <a:pt x="166" y="137"/>
                  </a:cubicBezTo>
                  <a:cubicBezTo>
                    <a:pt x="159" y="131"/>
                    <a:pt x="153" y="131"/>
                    <a:pt x="145" y="128"/>
                  </a:cubicBezTo>
                  <a:cubicBezTo>
                    <a:pt x="133" y="123"/>
                    <a:pt x="122" y="118"/>
                    <a:pt x="112" y="111"/>
                  </a:cubicBezTo>
                  <a:cubicBezTo>
                    <a:pt x="105" y="107"/>
                    <a:pt x="106" y="105"/>
                    <a:pt x="106" y="99"/>
                  </a:cubicBezTo>
                  <a:cubicBezTo>
                    <a:pt x="106" y="98"/>
                    <a:pt x="106" y="99"/>
                    <a:pt x="106" y="98"/>
                  </a:cubicBezTo>
                  <a:cubicBezTo>
                    <a:pt x="102" y="98"/>
                    <a:pt x="97" y="98"/>
                    <a:pt x="93" y="99"/>
                  </a:cubicBezTo>
                  <a:cubicBezTo>
                    <a:pt x="89" y="98"/>
                    <a:pt x="89" y="95"/>
                    <a:pt x="84" y="96"/>
                  </a:cubicBezTo>
                  <a:cubicBezTo>
                    <a:pt x="79" y="98"/>
                    <a:pt x="73" y="103"/>
                    <a:pt x="68" y="105"/>
                  </a:cubicBezTo>
                  <a:cubicBezTo>
                    <a:pt x="55" y="110"/>
                    <a:pt x="51" y="99"/>
                    <a:pt x="45" y="92"/>
                  </a:cubicBezTo>
                  <a:cubicBezTo>
                    <a:pt x="40" y="87"/>
                    <a:pt x="37" y="91"/>
                    <a:pt x="32" y="91"/>
                  </a:cubicBezTo>
                  <a:cubicBezTo>
                    <a:pt x="32" y="107"/>
                    <a:pt x="17" y="108"/>
                    <a:pt x="4" y="111"/>
                  </a:cubicBezTo>
                  <a:cubicBezTo>
                    <a:pt x="2" y="112"/>
                    <a:pt x="1" y="112"/>
                    <a:pt x="0" y="113"/>
                  </a:cubicBezTo>
                  <a:cubicBezTo>
                    <a:pt x="0" y="113"/>
                    <a:pt x="0" y="113"/>
                    <a:pt x="0" y="113"/>
                  </a:cubicBezTo>
                  <a:cubicBezTo>
                    <a:pt x="26" y="113"/>
                    <a:pt x="26" y="113"/>
                    <a:pt x="26" y="113"/>
                  </a:cubicBezTo>
                  <a:cubicBezTo>
                    <a:pt x="29" y="197"/>
                    <a:pt x="29" y="197"/>
                    <a:pt x="29" y="197"/>
                  </a:cubicBezTo>
                  <a:cubicBezTo>
                    <a:pt x="29" y="197"/>
                    <a:pt x="29" y="197"/>
                    <a:pt x="29" y="197"/>
                  </a:cubicBezTo>
                  <a:cubicBezTo>
                    <a:pt x="257" y="199"/>
                    <a:pt x="257" y="199"/>
                    <a:pt x="257" y="199"/>
                  </a:cubicBezTo>
                  <a:cubicBezTo>
                    <a:pt x="257" y="199"/>
                    <a:pt x="257" y="199"/>
                    <a:pt x="257" y="199"/>
                  </a:cubicBezTo>
                  <a:cubicBezTo>
                    <a:pt x="255" y="117"/>
                    <a:pt x="255" y="117"/>
                    <a:pt x="255" y="117"/>
                  </a:cubicBezTo>
                  <a:close/>
                </a:path>
              </a:pathLst>
            </a:custGeom>
            <a:solidFill>
              <a:srgbClr val="CCCCCC"/>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49" name="OTTAWA">
              <a:extLst>
                <a:ext uri="{FF2B5EF4-FFF2-40B4-BE49-F238E27FC236}">
                  <a16:creationId xmlns:a16="http://schemas.microsoft.com/office/drawing/2014/main" id="{8D00D6FE-6E2F-4AE5-AA1A-6C1D86DB9755}"/>
                </a:ext>
              </a:extLst>
            </p:cNvPr>
            <p:cNvSpPr>
              <a:spLocks noEditPoints="1"/>
            </p:cNvSpPr>
            <p:nvPr/>
          </p:nvSpPr>
          <p:spPr bwMode="auto">
            <a:xfrm>
              <a:off x="3768725" y="1204913"/>
              <a:ext cx="779463" cy="392113"/>
            </a:xfrm>
            <a:custGeom>
              <a:avLst/>
              <a:gdLst>
                <a:gd name="T0" fmla="*/ 275 w 321"/>
                <a:gd name="T1" fmla="*/ 42 h 162"/>
                <a:gd name="T2" fmla="*/ 265 w 321"/>
                <a:gd name="T3" fmla="*/ 44 h 162"/>
                <a:gd name="T4" fmla="*/ 263 w 321"/>
                <a:gd name="T5" fmla="*/ 54 h 162"/>
                <a:gd name="T6" fmla="*/ 265 w 321"/>
                <a:gd name="T7" fmla="*/ 58 h 162"/>
                <a:gd name="T8" fmla="*/ 272 w 321"/>
                <a:gd name="T9" fmla="*/ 51 h 162"/>
                <a:gd name="T10" fmla="*/ 276 w 321"/>
                <a:gd name="T11" fmla="*/ 47 h 162"/>
                <a:gd name="T12" fmla="*/ 280 w 321"/>
                <a:gd name="T13" fmla="*/ 46 h 162"/>
                <a:gd name="T14" fmla="*/ 283 w 321"/>
                <a:gd name="T15" fmla="*/ 41 h 162"/>
                <a:gd name="T16" fmla="*/ 280 w 321"/>
                <a:gd name="T17" fmla="*/ 38 h 162"/>
                <a:gd name="T18" fmla="*/ 272 w 321"/>
                <a:gd name="T19" fmla="*/ 24 h 162"/>
                <a:gd name="T20" fmla="*/ 267 w 321"/>
                <a:gd name="T21" fmla="*/ 27 h 162"/>
                <a:gd name="T22" fmla="*/ 269 w 321"/>
                <a:gd name="T23" fmla="*/ 30 h 162"/>
                <a:gd name="T24" fmla="*/ 272 w 321"/>
                <a:gd name="T25" fmla="*/ 35 h 162"/>
                <a:gd name="T26" fmla="*/ 276 w 321"/>
                <a:gd name="T27" fmla="*/ 31 h 162"/>
                <a:gd name="T28" fmla="*/ 276 w 321"/>
                <a:gd name="T29" fmla="*/ 25 h 162"/>
                <a:gd name="T30" fmla="*/ 274 w 321"/>
                <a:gd name="T31" fmla="*/ 9 h 162"/>
                <a:gd name="T32" fmla="*/ 273 w 321"/>
                <a:gd name="T33" fmla="*/ 1 h 162"/>
                <a:gd name="T34" fmla="*/ 263 w 321"/>
                <a:gd name="T35" fmla="*/ 7 h 162"/>
                <a:gd name="T36" fmla="*/ 267 w 321"/>
                <a:gd name="T37" fmla="*/ 13 h 162"/>
                <a:gd name="T38" fmla="*/ 274 w 321"/>
                <a:gd name="T39" fmla="*/ 12 h 162"/>
                <a:gd name="T40" fmla="*/ 183 w 321"/>
                <a:gd name="T41" fmla="*/ 162 h 162"/>
                <a:gd name="T42" fmla="*/ 195 w 321"/>
                <a:gd name="T43" fmla="*/ 160 h 162"/>
                <a:gd name="T44" fmla="*/ 214 w 321"/>
                <a:gd name="T45" fmla="*/ 146 h 162"/>
                <a:gd name="T46" fmla="*/ 259 w 321"/>
                <a:gd name="T47" fmla="*/ 140 h 162"/>
                <a:gd name="T48" fmla="*/ 293 w 321"/>
                <a:gd name="T49" fmla="*/ 137 h 162"/>
                <a:gd name="T50" fmla="*/ 317 w 321"/>
                <a:gd name="T51" fmla="*/ 125 h 162"/>
                <a:gd name="T52" fmla="*/ 296 w 321"/>
                <a:gd name="T53" fmla="*/ 112 h 162"/>
                <a:gd name="T54" fmla="*/ 277 w 321"/>
                <a:gd name="T55" fmla="*/ 105 h 162"/>
                <a:gd name="T56" fmla="*/ 253 w 321"/>
                <a:gd name="T57" fmla="*/ 93 h 162"/>
                <a:gd name="T58" fmla="*/ 236 w 321"/>
                <a:gd name="T59" fmla="*/ 128 h 162"/>
                <a:gd name="T60" fmla="*/ 162 w 321"/>
                <a:gd name="T61" fmla="*/ 87 h 162"/>
                <a:gd name="T62" fmla="*/ 105 w 321"/>
                <a:gd name="T63" fmla="*/ 63 h 162"/>
                <a:gd name="T64" fmla="*/ 0 w 321"/>
                <a:gd name="T65" fmla="*/ 67 h 162"/>
                <a:gd name="T66" fmla="*/ 0 w 321"/>
                <a:gd name="T67" fmla="*/ 136 h 162"/>
                <a:gd name="T68" fmla="*/ 37 w 321"/>
                <a:gd name="T69" fmla="*/ 136 h 162"/>
                <a:gd name="T70" fmla="*/ 183 w 321"/>
                <a:gd name="T71" fmla="*/ 16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1" h="162">
                  <a:moveTo>
                    <a:pt x="280" y="38"/>
                  </a:moveTo>
                  <a:cubicBezTo>
                    <a:pt x="278" y="39"/>
                    <a:pt x="276" y="40"/>
                    <a:pt x="275" y="42"/>
                  </a:cubicBezTo>
                  <a:cubicBezTo>
                    <a:pt x="274" y="44"/>
                    <a:pt x="273" y="46"/>
                    <a:pt x="270" y="46"/>
                  </a:cubicBezTo>
                  <a:cubicBezTo>
                    <a:pt x="268" y="45"/>
                    <a:pt x="267" y="44"/>
                    <a:pt x="265" y="44"/>
                  </a:cubicBezTo>
                  <a:cubicBezTo>
                    <a:pt x="265" y="46"/>
                    <a:pt x="264" y="47"/>
                    <a:pt x="263" y="49"/>
                  </a:cubicBezTo>
                  <a:cubicBezTo>
                    <a:pt x="259" y="52"/>
                    <a:pt x="263" y="51"/>
                    <a:pt x="263" y="54"/>
                  </a:cubicBezTo>
                  <a:cubicBezTo>
                    <a:pt x="264" y="56"/>
                    <a:pt x="260" y="59"/>
                    <a:pt x="260" y="61"/>
                  </a:cubicBezTo>
                  <a:cubicBezTo>
                    <a:pt x="261" y="61"/>
                    <a:pt x="264" y="59"/>
                    <a:pt x="265" y="58"/>
                  </a:cubicBezTo>
                  <a:cubicBezTo>
                    <a:pt x="268" y="57"/>
                    <a:pt x="268" y="54"/>
                    <a:pt x="270" y="52"/>
                  </a:cubicBezTo>
                  <a:cubicBezTo>
                    <a:pt x="272" y="51"/>
                    <a:pt x="272" y="51"/>
                    <a:pt x="272" y="51"/>
                  </a:cubicBezTo>
                  <a:cubicBezTo>
                    <a:pt x="273" y="50"/>
                    <a:pt x="274" y="49"/>
                    <a:pt x="275" y="48"/>
                  </a:cubicBezTo>
                  <a:cubicBezTo>
                    <a:pt x="276" y="47"/>
                    <a:pt x="276" y="47"/>
                    <a:pt x="276" y="47"/>
                  </a:cubicBezTo>
                  <a:cubicBezTo>
                    <a:pt x="277" y="47"/>
                    <a:pt x="277" y="47"/>
                    <a:pt x="278" y="46"/>
                  </a:cubicBezTo>
                  <a:cubicBezTo>
                    <a:pt x="279" y="46"/>
                    <a:pt x="279" y="46"/>
                    <a:pt x="280" y="46"/>
                  </a:cubicBezTo>
                  <a:cubicBezTo>
                    <a:pt x="281" y="45"/>
                    <a:pt x="282" y="45"/>
                    <a:pt x="282" y="44"/>
                  </a:cubicBezTo>
                  <a:cubicBezTo>
                    <a:pt x="283" y="43"/>
                    <a:pt x="283" y="42"/>
                    <a:pt x="283" y="41"/>
                  </a:cubicBezTo>
                  <a:cubicBezTo>
                    <a:pt x="283" y="41"/>
                    <a:pt x="283" y="41"/>
                    <a:pt x="283" y="41"/>
                  </a:cubicBezTo>
                  <a:cubicBezTo>
                    <a:pt x="280" y="38"/>
                    <a:pt x="280" y="38"/>
                    <a:pt x="280" y="38"/>
                  </a:cubicBezTo>
                  <a:close/>
                  <a:moveTo>
                    <a:pt x="276" y="22"/>
                  </a:moveTo>
                  <a:cubicBezTo>
                    <a:pt x="274" y="23"/>
                    <a:pt x="274" y="23"/>
                    <a:pt x="272" y="24"/>
                  </a:cubicBezTo>
                  <a:cubicBezTo>
                    <a:pt x="271" y="24"/>
                    <a:pt x="270" y="25"/>
                    <a:pt x="269" y="25"/>
                  </a:cubicBezTo>
                  <a:cubicBezTo>
                    <a:pt x="268" y="25"/>
                    <a:pt x="267" y="26"/>
                    <a:pt x="267" y="27"/>
                  </a:cubicBezTo>
                  <a:cubicBezTo>
                    <a:pt x="266" y="28"/>
                    <a:pt x="267" y="28"/>
                    <a:pt x="268" y="29"/>
                  </a:cubicBezTo>
                  <a:cubicBezTo>
                    <a:pt x="268" y="29"/>
                    <a:pt x="268" y="29"/>
                    <a:pt x="269" y="30"/>
                  </a:cubicBezTo>
                  <a:cubicBezTo>
                    <a:pt x="269" y="30"/>
                    <a:pt x="270" y="30"/>
                    <a:pt x="270" y="31"/>
                  </a:cubicBezTo>
                  <a:cubicBezTo>
                    <a:pt x="270" y="32"/>
                    <a:pt x="271" y="34"/>
                    <a:pt x="272" y="35"/>
                  </a:cubicBezTo>
                  <a:cubicBezTo>
                    <a:pt x="272" y="35"/>
                    <a:pt x="273" y="35"/>
                    <a:pt x="274" y="35"/>
                  </a:cubicBezTo>
                  <a:cubicBezTo>
                    <a:pt x="275" y="34"/>
                    <a:pt x="276" y="33"/>
                    <a:pt x="276" y="31"/>
                  </a:cubicBezTo>
                  <a:cubicBezTo>
                    <a:pt x="277" y="29"/>
                    <a:pt x="276" y="27"/>
                    <a:pt x="276" y="25"/>
                  </a:cubicBezTo>
                  <a:cubicBezTo>
                    <a:pt x="276" y="25"/>
                    <a:pt x="276" y="25"/>
                    <a:pt x="276" y="25"/>
                  </a:cubicBezTo>
                  <a:cubicBezTo>
                    <a:pt x="276" y="22"/>
                    <a:pt x="276" y="22"/>
                    <a:pt x="276" y="22"/>
                  </a:cubicBezTo>
                  <a:close/>
                  <a:moveTo>
                    <a:pt x="274" y="9"/>
                  </a:moveTo>
                  <a:cubicBezTo>
                    <a:pt x="275" y="8"/>
                    <a:pt x="274" y="6"/>
                    <a:pt x="274" y="4"/>
                  </a:cubicBezTo>
                  <a:cubicBezTo>
                    <a:pt x="274" y="3"/>
                    <a:pt x="273" y="1"/>
                    <a:pt x="273" y="1"/>
                  </a:cubicBezTo>
                  <a:cubicBezTo>
                    <a:pt x="271" y="0"/>
                    <a:pt x="269" y="3"/>
                    <a:pt x="267" y="4"/>
                  </a:cubicBezTo>
                  <a:cubicBezTo>
                    <a:pt x="267" y="4"/>
                    <a:pt x="263" y="6"/>
                    <a:pt x="263" y="7"/>
                  </a:cubicBezTo>
                  <a:cubicBezTo>
                    <a:pt x="263" y="8"/>
                    <a:pt x="263" y="10"/>
                    <a:pt x="263" y="11"/>
                  </a:cubicBezTo>
                  <a:cubicBezTo>
                    <a:pt x="264" y="12"/>
                    <a:pt x="266" y="12"/>
                    <a:pt x="267" y="13"/>
                  </a:cubicBezTo>
                  <a:cubicBezTo>
                    <a:pt x="268" y="14"/>
                    <a:pt x="269" y="14"/>
                    <a:pt x="269" y="14"/>
                  </a:cubicBezTo>
                  <a:cubicBezTo>
                    <a:pt x="271" y="14"/>
                    <a:pt x="272" y="13"/>
                    <a:pt x="274" y="12"/>
                  </a:cubicBezTo>
                  <a:cubicBezTo>
                    <a:pt x="274" y="9"/>
                    <a:pt x="274" y="9"/>
                    <a:pt x="274" y="9"/>
                  </a:cubicBezTo>
                  <a:close/>
                  <a:moveTo>
                    <a:pt x="183" y="162"/>
                  </a:moveTo>
                  <a:cubicBezTo>
                    <a:pt x="184" y="162"/>
                    <a:pt x="185" y="161"/>
                    <a:pt x="186" y="161"/>
                  </a:cubicBezTo>
                  <a:cubicBezTo>
                    <a:pt x="188" y="159"/>
                    <a:pt x="192" y="160"/>
                    <a:pt x="195" y="160"/>
                  </a:cubicBezTo>
                  <a:cubicBezTo>
                    <a:pt x="196" y="160"/>
                    <a:pt x="200" y="158"/>
                    <a:pt x="201" y="158"/>
                  </a:cubicBezTo>
                  <a:cubicBezTo>
                    <a:pt x="208" y="151"/>
                    <a:pt x="197" y="143"/>
                    <a:pt x="214" y="146"/>
                  </a:cubicBezTo>
                  <a:cubicBezTo>
                    <a:pt x="223" y="148"/>
                    <a:pt x="235" y="146"/>
                    <a:pt x="244" y="146"/>
                  </a:cubicBezTo>
                  <a:cubicBezTo>
                    <a:pt x="250" y="145"/>
                    <a:pt x="254" y="140"/>
                    <a:pt x="259" y="140"/>
                  </a:cubicBezTo>
                  <a:cubicBezTo>
                    <a:pt x="264" y="140"/>
                    <a:pt x="270" y="152"/>
                    <a:pt x="269" y="143"/>
                  </a:cubicBezTo>
                  <a:cubicBezTo>
                    <a:pt x="267" y="129"/>
                    <a:pt x="288" y="139"/>
                    <a:pt x="293" y="137"/>
                  </a:cubicBezTo>
                  <a:cubicBezTo>
                    <a:pt x="299" y="135"/>
                    <a:pt x="300" y="133"/>
                    <a:pt x="308" y="133"/>
                  </a:cubicBezTo>
                  <a:cubicBezTo>
                    <a:pt x="314" y="133"/>
                    <a:pt x="316" y="131"/>
                    <a:pt x="317" y="125"/>
                  </a:cubicBezTo>
                  <a:cubicBezTo>
                    <a:pt x="318" y="122"/>
                    <a:pt x="321" y="113"/>
                    <a:pt x="315" y="113"/>
                  </a:cubicBezTo>
                  <a:cubicBezTo>
                    <a:pt x="307" y="113"/>
                    <a:pt x="303" y="110"/>
                    <a:pt x="296" y="112"/>
                  </a:cubicBezTo>
                  <a:cubicBezTo>
                    <a:pt x="288" y="115"/>
                    <a:pt x="280" y="121"/>
                    <a:pt x="270" y="119"/>
                  </a:cubicBezTo>
                  <a:cubicBezTo>
                    <a:pt x="270" y="113"/>
                    <a:pt x="281" y="111"/>
                    <a:pt x="277" y="105"/>
                  </a:cubicBezTo>
                  <a:cubicBezTo>
                    <a:pt x="265" y="87"/>
                    <a:pt x="265" y="87"/>
                    <a:pt x="265" y="87"/>
                  </a:cubicBezTo>
                  <a:cubicBezTo>
                    <a:pt x="264" y="83"/>
                    <a:pt x="254" y="90"/>
                    <a:pt x="253" y="93"/>
                  </a:cubicBezTo>
                  <a:cubicBezTo>
                    <a:pt x="251" y="98"/>
                    <a:pt x="258" y="103"/>
                    <a:pt x="255" y="109"/>
                  </a:cubicBezTo>
                  <a:cubicBezTo>
                    <a:pt x="251" y="118"/>
                    <a:pt x="244" y="124"/>
                    <a:pt x="236" y="128"/>
                  </a:cubicBezTo>
                  <a:cubicBezTo>
                    <a:pt x="206" y="134"/>
                    <a:pt x="190" y="114"/>
                    <a:pt x="169" y="97"/>
                  </a:cubicBezTo>
                  <a:cubicBezTo>
                    <a:pt x="167" y="94"/>
                    <a:pt x="163" y="91"/>
                    <a:pt x="162" y="87"/>
                  </a:cubicBezTo>
                  <a:cubicBezTo>
                    <a:pt x="157" y="84"/>
                    <a:pt x="151" y="76"/>
                    <a:pt x="146" y="72"/>
                  </a:cubicBezTo>
                  <a:cubicBezTo>
                    <a:pt x="131" y="70"/>
                    <a:pt x="118" y="71"/>
                    <a:pt x="105" y="63"/>
                  </a:cubicBezTo>
                  <a:cubicBezTo>
                    <a:pt x="105" y="63"/>
                    <a:pt x="105" y="63"/>
                    <a:pt x="105" y="63"/>
                  </a:cubicBezTo>
                  <a:cubicBezTo>
                    <a:pt x="0" y="67"/>
                    <a:pt x="0" y="67"/>
                    <a:pt x="0" y="67"/>
                  </a:cubicBezTo>
                  <a:cubicBezTo>
                    <a:pt x="0" y="67"/>
                    <a:pt x="0" y="67"/>
                    <a:pt x="0" y="67"/>
                  </a:cubicBezTo>
                  <a:cubicBezTo>
                    <a:pt x="0" y="136"/>
                    <a:pt x="0" y="136"/>
                    <a:pt x="0" y="136"/>
                  </a:cubicBezTo>
                  <a:cubicBezTo>
                    <a:pt x="0" y="136"/>
                    <a:pt x="0" y="136"/>
                    <a:pt x="0" y="136"/>
                  </a:cubicBezTo>
                  <a:cubicBezTo>
                    <a:pt x="37" y="136"/>
                    <a:pt x="37" y="136"/>
                    <a:pt x="37" y="136"/>
                  </a:cubicBezTo>
                  <a:cubicBezTo>
                    <a:pt x="38" y="162"/>
                    <a:pt x="38" y="162"/>
                    <a:pt x="38" y="162"/>
                  </a:cubicBezTo>
                  <a:cubicBezTo>
                    <a:pt x="183" y="162"/>
                    <a:pt x="183" y="162"/>
                    <a:pt x="183" y="162"/>
                  </a:cubicBezTo>
                  <a:close/>
                </a:path>
              </a:pathLst>
            </a:custGeom>
            <a:solidFill>
              <a:srgbClr val="CCCCCC"/>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50" name="WOOD">
              <a:extLst>
                <a:ext uri="{FF2B5EF4-FFF2-40B4-BE49-F238E27FC236}">
                  <a16:creationId xmlns:a16="http://schemas.microsoft.com/office/drawing/2014/main" id="{750BA087-1C05-45A9-83A6-FCF3CEA91DE4}"/>
                </a:ext>
              </a:extLst>
            </p:cNvPr>
            <p:cNvSpPr>
              <a:spLocks/>
            </p:cNvSpPr>
            <p:nvPr/>
          </p:nvSpPr>
          <p:spPr bwMode="auto">
            <a:xfrm>
              <a:off x="3251200" y="1366838"/>
              <a:ext cx="517525" cy="657225"/>
            </a:xfrm>
            <a:custGeom>
              <a:avLst/>
              <a:gdLst>
                <a:gd name="T0" fmla="*/ 213 w 213"/>
                <a:gd name="T1" fmla="*/ 69 h 271"/>
                <a:gd name="T2" fmla="*/ 213 w 213"/>
                <a:gd name="T3" fmla="*/ 218 h 271"/>
                <a:gd name="T4" fmla="*/ 213 w 213"/>
                <a:gd name="T5" fmla="*/ 218 h 271"/>
                <a:gd name="T6" fmla="*/ 211 w 213"/>
                <a:gd name="T7" fmla="*/ 271 h 271"/>
                <a:gd name="T8" fmla="*/ 211 w 213"/>
                <a:gd name="T9" fmla="*/ 271 h 271"/>
                <a:gd name="T10" fmla="*/ 0 w 213"/>
                <a:gd name="T11" fmla="*/ 270 h 271"/>
                <a:gd name="T12" fmla="*/ 0 w 213"/>
                <a:gd name="T13" fmla="*/ 270 h 271"/>
                <a:gd name="T14" fmla="*/ 0 w 213"/>
                <a:gd name="T15" fmla="*/ 120 h 271"/>
                <a:gd name="T16" fmla="*/ 0 w 213"/>
                <a:gd name="T17" fmla="*/ 120 h 271"/>
                <a:gd name="T18" fmla="*/ 32 w 213"/>
                <a:gd name="T19" fmla="*/ 108 h 271"/>
                <a:gd name="T20" fmla="*/ 46 w 213"/>
                <a:gd name="T21" fmla="*/ 98 h 271"/>
                <a:gd name="T22" fmla="*/ 52 w 213"/>
                <a:gd name="T23" fmla="*/ 91 h 271"/>
                <a:gd name="T24" fmla="*/ 57 w 213"/>
                <a:gd name="T25" fmla="*/ 89 h 271"/>
                <a:gd name="T26" fmla="*/ 65 w 213"/>
                <a:gd name="T27" fmla="*/ 82 h 271"/>
                <a:gd name="T28" fmla="*/ 76 w 213"/>
                <a:gd name="T29" fmla="*/ 74 h 271"/>
                <a:gd name="T30" fmla="*/ 81 w 213"/>
                <a:gd name="T31" fmla="*/ 58 h 271"/>
                <a:gd name="T32" fmla="*/ 86 w 213"/>
                <a:gd name="T33" fmla="*/ 50 h 271"/>
                <a:gd name="T34" fmla="*/ 100 w 213"/>
                <a:gd name="T35" fmla="*/ 41 h 271"/>
                <a:gd name="T36" fmla="*/ 113 w 213"/>
                <a:gd name="T37" fmla="*/ 33 h 271"/>
                <a:gd name="T38" fmla="*/ 131 w 213"/>
                <a:gd name="T39" fmla="*/ 21 h 271"/>
                <a:gd name="T40" fmla="*/ 139 w 213"/>
                <a:gd name="T41" fmla="*/ 6 h 271"/>
                <a:gd name="T42" fmla="*/ 147 w 213"/>
                <a:gd name="T43" fmla="*/ 0 h 271"/>
                <a:gd name="T44" fmla="*/ 213 w 213"/>
                <a:gd name="T45" fmla="*/ 0 h 271"/>
                <a:gd name="T46" fmla="*/ 213 w 213"/>
                <a:gd name="T47" fmla="*/ 0 h 271"/>
                <a:gd name="T48" fmla="*/ 213 w 213"/>
                <a:gd name="T49" fmla="*/ 69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3" h="271">
                  <a:moveTo>
                    <a:pt x="213" y="69"/>
                  </a:moveTo>
                  <a:cubicBezTo>
                    <a:pt x="213" y="218"/>
                    <a:pt x="213" y="218"/>
                    <a:pt x="213" y="218"/>
                  </a:cubicBezTo>
                  <a:cubicBezTo>
                    <a:pt x="213" y="218"/>
                    <a:pt x="213" y="218"/>
                    <a:pt x="213" y="218"/>
                  </a:cubicBezTo>
                  <a:cubicBezTo>
                    <a:pt x="211" y="271"/>
                    <a:pt x="211" y="271"/>
                    <a:pt x="211" y="271"/>
                  </a:cubicBezTo>
                  <a:cubicBezTo>
                    <a:pt x="211" y="271"/>
                    <a:pt x="211" y="271"/>
                    <a:pt x="211" y="271"/>
                  </a:cubicBezTo>
                  <a:cubicBezTo>
                    <a:pt x="0" y="270"/>
                    <a:pt x="0" y="270"/>
                    <a:pt x="0" y="270"/>
                  </a:cubicBezTo>
                  <a:cubicBezTo>
                    <a:pt x="0" y="270"/>
                    <a:pt x="0" y="270"/>
                    <a:pt x="0" y="270"/>
                  </a:cubicBezTo>
                  <a:cubicBezTo>
                    <a:pt x="0" y="120"/>
                    <a:pt x="0" y="120"/>
                    <a:pt x="0" y="120"/>
                  </a:cubicBezTo>
                  <a:cubicBezTo>
                    <a:pt x="0" y="120"/>
                    <a:pt x="0" y="120"/>
                    <a:pt x="0" y="120"/>
                  </a:cubicBezTo>
                  <a:cubicBezTo>
                    <a:pt x="10" y="120"/>
                    <a:pt x="25" y="114"/>
                    <a:pt x="32" y="108"/>
                  </a:cubicBezTo>
                  <a:cubicBezTo>
                    <a:pt x="37" y="104"/>
                    <a:pt x="42" y="102"/>
                    <a:pt x="46" y="98"/>
                  </a:cubicBezTo>
                  <a:cubicBezTo>
                    <a:pt x="48" y="96"/>
                    <a:pt x="49" y="93"/>
                    <a:pt x="52" y="91"/>
                  </a:cubicBezTo>
                  <a:cubicBezTo>
                    <a:pt x="53" y="90"/>
                    <a:pt x="57" y="89"/>
                    <a:pt x="57" y="89"/>
                  </a:cubicBezTo>
                  <a:cubicBezTo>
                    <a:pt x="59" y="88"/>
                    <a:pt x="63" y="83"/>
                    <a:pt x="65" y="82"/>
                  </a:cubicBezTo>
                  <a:cubicBezTo>
                    <a:pt x="69" y="79"/>
                    <a:pt x="73" y="78"/>
                    <a:pt x="76" y="74"/>
                  </a:cubicBezTo>
                  <a:cubicBezTo>
                    <a:pt x="80" y="69"/>
                    <a:pt x="79" y="64"/>
                    <a:pt x="81" y="58"/>
                  </a:cubicBezTo>
                  <a:cubicBezTo>
                    <a:pt x="83" y="56"/>
                    <a:pt x="83" y="53"/>
                    <a:pt x="86" y="50"/>
                  </a:cubicBezTo>
                  <a:cubicBezTo>
                    <a:pt x="89" y="47"/>
                    <a:pt x="95" y="44"/>
                    <a:pt x="100" y="41"/>
                  </a:cubicBezTo>
                  <a:cubicBezTo>
                    <a:pt x="113" y="33"/>
                    <a:pt x="113" y="33"/>
                    <a:pt x="113" y="33"/>
                  </a:cubicBezTo>
                  <a:cubicBezTo>
                    <a:pt x="119" y="28"/>
                    <a:pt x="125" y="27"/>
                    <a:pt x="131" y="21"/>
                  </a:cubicBezTo>
                  <a:cubicBezTo>
                    <a:pt x="134" y="18"/>
                    <a:pt x="136" y="8"/>
                    <a:pt x="139" y="6"/>
                  </a:cubicBezTo>
                  <a:cubicBezTo>
                    <a:pt x="139" y="5"/>
                    <a:pt x="145" y="0"/>
                    <a:pt x="147" y="0"/>
                  </a:cubicBezTo>
                  <a:cubicBezTo>
                    <a:pt x="213" y="0"/>
                    <a:pt x="213" y="0"/>
                    <a:pt x="213" y="0"/>
                  </a:cubicBezTo>
                  <a:cubicBezTo>
                    <a:pt x="213" y="0"/>
                    <a:pt x="213" y="0"/>
                    <a:pt x="213" y="0"/>
                  </a:cubicBezTo>
                  <a:cubicBezTo>
                    <a:pt x="213" y="69"/>
                    <a:pt x="213" y="69"/>
                    <a:pt x="213" y="69"/>
                  </a:cubicBezTo>
                  <a:close/>
                </a:path>
              </a:pathLst>
            </a:custGeom>
            <a:solidFill>
              <a:srgbClr val="CCCCCC"/>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51" name="HENRY">
              <a:extLst>
                <a:ext uri="{FF2B5EF4-FFF2-40B4-BE49-F238E27FC236}">
                  <a16:creationId xmlns:a16="http://schemas.microsoft.com/office/drawing/2014/main" id="{F9B6BBB8-FC24-4470-84DE-EDD541D53095}"/>
                </a:ext>
              </a:extLst>
            </p:cNvPr>
            <p:cNvSpPr>
              <a:spLocks/>
            </p:cNvSpPr>
            <p:nvPr/>
          </p:nvSpPr>
          <p:spPr bwMode="auto">
            <a:xfrm>
              <a:off x="2741613" y="1555750"/>
              <a:ext cx="509588" cy="466725"/>
            </a:xfrm>
            <a:custGeom>
              <a:avLst/>
              <a:gdLst>
                <a:gd name="T0" fmla="*/ 81 w 321"/>
                <a:gd name="T1" fmla="*/ 294 h 294"/>
                <a:gd name="T2" fmla="*/ 321 w 321"/>
                <a:gd name="T3" fmla="*/ 294 h 294"/>
                <a:gd name="T4" fmla="*/ 321 w 321"/>
                <a:gd name="T5" fmla="*/ 294 h 294"/>
                <a:gd name="T6" fmla="*/ 321 w 321"/>
                <a:gd name="T7" fmla="*/ 65 h 294"/>
                <a:gd name="T8" fmla="*/ 321 w 321"/>
                <a:gd name="T9" fmla="*/ 65 h 294"/>
                <a:gd name="T10" fmla="*/ 321 w 321"/>
                <a:gd name="T11" fmla="*/ 0 h 294"/>
                <a:gd name="T12" fmla="*/ 321 w 321"/>
                <a:gd name="T13" fmla="*/ 0 h 294"/>
                <a:gd name="T14" fmla="*/ 0 w 321"/>
                <a:gd name="T15" fmla="*/ 0 h 294"/>
                <a:gd name="T16" fmla="*/ 0 w 321"/>
                <a:gd name="T17" fmla="*/ 0 h 294"/>
                <a:gd name="T18" fmla="*/ 0 w 321"/>
                <a:gd name="T19" fmla="*/ 57 h 294"/>
                <a:gd name="T20" fmla="*/ 0 w 321"/>
                <a:gd name="T21" fmla="*/ 57 h 294"/>
                <a:gd name="T22" fmla="*/ 81 w 321"/>
                <a:gd name="T23" fmla="*/ 57 h 294"/>
                <a:gd name="T24" fmla="*/ 81 w 321"/>
                <a:gd name="T25" fmla="*/ 294 h 294"/>
                <a:gd name="T26" fmla="*/ 81 w 321"/>
                <a:gd name="T27" fmla="*/ 294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1" h="294">
                  <a:moveTo>
                    <a:pt x="81" y="294"/>
                  </a:moveTo>
                  <a:lnTo>
                    <a:pt x="321" y="294"/>
                  </a:lnTo>
                  <a:lnTo>
                    <a:pt x="321" y="294"/>
                  </a:lnTo>
                  <a:lnTo>
                    <a:pt x="321" y="65"/>
                  </a:lnTo>
                  <a:lnTo>
                    <a:pt x="321" y="65"/>
                  </a:lnTo>
                  <a:lnTo>
                    <a:pt x="321" y="0"/>
                  </a:lnTo>
                  <a:lnTo>
                    <a:pt x="321" y="0"/>
                  </a:lnTo>
                  <a:lnTo>
                    <a:pt x="0" y="0"/>
                  </a:lnTo>
                  <a:lnTo>
                    <a:pt x="0" y="0"/>
                  </a:lnTo>
                  <a:lnTo>
                    <a:pt x="0" y="57"/>
                  </a:lnTo>
                  <a:lnTo>
                    <a:pt x="0" y="57"/>
                  </a:lnTo>
                  <a:lnTo>
                    <a:pt x="81" y="57"/>
                  </a:lnTo>
                  <a:lnTo>
                    <a:pt x="81" y="294"/>
                  </a:lnTo>
                  <a:lnTo>
                    <a:pt x="81" y="294"/>
                  </a:lnTo>
                  <a:close/>
                </a:path>
              </a:pathLst>
            </a:custGeom>
            <a:solidFill>
              <a:srgbClr val="CCCCCC"/>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52" name="DEFIANCE">
              <a:extLst>
                <a:ext uri="{FF2B5EF4-FFF2-40B4-BE49-F238E27FC236}">
                  <a16:creationId xmlns:a16="http://schemas.microsoft.com/office/drawing/2014/main" id="{26D62F3E-77C2-4F57-90E1-5EF7805956BD}"/>
                </a:ext>
              </a:extLst>
            </p:cNvPr>
            <p:cNvSpPr>
              <a:spLocks/>
            </p:cNvSpPr>
            <p:nvPr/>
          </p:nvSpPr>
          <p:spPr bwMode="auto">
            <a:xfrm>
              <a:off x="2216150" y="1646238"/>
              <a:ext cx="654050" cy="376238"/>
            </a:xfrm>
            <a:custGeom>
              <a:avLst/>
              <a:gdLst>
                <a:gd name="T0" fmla="*/ 0 w 412"/>
                <a:gd name="T1" fmla="*/ 159 h 237"/>
                <a:gd name="T2" fmla="*/ 250 w 412"/>
                <a:gd name="T3" fmla="*/ 159 h 237"/>
                <a:gd name="T4" fmla="*/ 250 w 412"/>
                <a:gd name="T5" fmla="*/ 199 h 237"/>
                <a:gd name="T6" fmla="*/ 331 w 412"/>
                <a:gd name="T7" fmla="*/ 199 h 237"/>
                <a:gd name="T8" fmla="*/ 331 w 412"/>
                <a:gd name="T9" fmla="*/ 237 h 237"/>
                <a:gd name="T10" fmla="*/ 331 w 412"/>
                <a:gd name="T11" fmla="*/ 237 h 237"/>
                <a:gd name="T12" fmla="*/ 412 w 412"/>
                <a:gd name="T13" fmla="*/ 237 h 237"/>
                <a:gd name="T14" fmla="*/ 412 w 412"/>
                <a:gd name="T15" fmla="*/ 237 h 237"/>
                <a:gd name="T16" fmla="*/ 412 w 412"/>
                <a:gd name="T17" fmla="*/ 0 h 237"/>
                <a:gd name="T18" fmla="*/ 331 w 412"/>
                <a:gd name="T19" fmla="*/ 0 h 237"/>
                <a:gd name="T20" fmla="*/ 331 w 412"/>
                <a:gd name="T21" fmla="*/ 0 h 237"/>
                <a:gd name="T22" fmla="*/ 0 w 412"/>
                <a:gd name="T23" fmla="*/ 0 h 237"/>
                <a:gd name="T24" fmla="*/ 0 w 412"/>
                <a:gd name="T25" fmla="*/ 0 h 237"/>
                <a:gd name="T26" fmla="*/ 0 w 412"/>
                <a:gd name="T27" fmla="*/ 159 h 237"/>
                <a:gd name="T28" fmla="*/ 0 w 412"/>
                <a:gd name="T29" fmla="*/ 159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2" h="237">
                  <a:moveTo>
                    <a:pt x="0" y="159"/>
                  </a:moveTo>
                  <a:lnTo>
                    <a:pt x="250" y="159"/>
                  </a:lnTo>
                  <a:lnTo>
                    <a:pt x="250" y="199"/>
                  </a:lnTo>
                  <a:lnTo>
                    <a:pt x="331" y="199"/>
                  </a:lnTo>
                  <a:lnTo>
                    <a:pt x="331" y="237"/>
                  </a:lnTo>
                  <a:lnTo>
                    <a:pt x="331" y="237"/>
                  </a:lnTo>
                  <a:lnTo>
                    <a:pt x="412" y="237"/>
                  </a:lnTo>
                  <a:lnTo>
                    <a:pt x="412" y="237"/>
                  </a:lnTo>
                  <a:lnTo>
                    <a:pt x="412" y="0"/>
                  </a:lnTo>
                  <a:lnTo>
                    <a:pt x="331" y="0"/>
                  </a:lnTo>
                  <a:lnTo>
                    <a:pt x="331" y="0"/>
                  </a:lnTo>
                  <a:lnTo>
                    <a:pt x="0" y="0"/>
                  </a:lnTo>
                  <a:lnTo>
                    <a:pt x="0" y="0"/>
                  </a:lnTo>
                  <a:lnTo>
                    <a:pt x="0" y="159"/>
                  </a:lnTo>
                  <a:lnTo>
                    <a:pt x="0" y="159"/>
                  </a:lnTo>
                  <a:close/>
                </a:path>
              </a:pathLst>
            </a:custGeom>
            <a:solidFill>
              <a:srgbClr val="CCCCCC"/>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53" name="LUCAS">
              <a:extLst>
                <a:ext uri="{FF2B5EF4-FFF2-40B4-BE49-F238E27FC236}">
                  <a16:creationId xmlns:a16="http://schemas.microsoft.com/office/drawing/2014/main" id="{AE32252F-8DFE-4A86-9C18-739F19A46D96}"/>
                </a:ext>
              </a:extLst>
            </p:cNvPr>
            <p:cNvSpPr>
              <a:spLocks/>
            </p:cNvSpPr>
            <p:nvPr/>
          </p:nvSpPr>
          <p:spPr bwMode="auto">
            <a:xfrm>
              <a:off x="3251200" y="1182688"/>
              <a:ext cx="771525" cy="476250"/>
            </a:xfrm>
            <a:custGeom>
              <a:avLst/>
              <a:gdLst>
                <a:gd name="T0" fmla="*/ 318 w 318"/>
                <a:gd name="T1" fmla="*/ 72 h 196"/>
                <a:gd name="T2" fmla="*/ 315 w 318"/>
                <a:gd name="T3" fmla="*/ 70 h 196"/>
                <a:gd name="T4" fmla="*/ 276 w 318"/>
                <a:gd name="T5" fmla="*/ 43 h 196"/>
                <a:gd name="T6" fmla="*/ 259 w 318"/>
                <a:gd name="T7" fmla="*/ 34 h 196"/>
                <a:gd name="T8" fmla="*/ 255 w 318"/>
                <a:gd name="T9" fmla="*/ 29 h 196"/>
                <a:gd name="T10" fmla="*/ 249 w 318"/>
                <a:gd name="T11" fmla="*/ 24 h 196"/>
                <a:gd name="T12" fmla="*/ 234 w 318"/>
                <a:gd name="T13" fmla="*/ 33 h 196"/>
                <a:gd name="T14" fmla="*/ 211 w 318"/>
                <a:gd name="T15" fmla="*/ 33 h 196"/>
                <a:gd name="T16" fmla="*/ 203 w 318"/>
                <a:gd name="T17" fmla="*/ 31 h 196"/>
                <a:gd name="T18" fmla="*/ 208 w 318"/>
                <a:gd name="T19" fmla="*/ 19 h 196"/>
                <a:gd name="T20" fmla="*/ 198 w 318"/>
                <a:gd name="T21" fmla="*/ 18 h 196"/>
                <a:gd name="T22" fmla="*/ 183 w 318"/>
                <a:gd name="T23" fmla="*/ 29 h 196"/>
                <a:gd name="T24" fmla="*/ 187 w 318"/>
                <a:gd name="T25" fmla="*/ 16 h 196"/>
                <a:gd name="T26" fmla="*/ 193 w 318"/>
                <a:gd name="T27" fmla="*/ 1 h 196"/>
                <a:gd name="T28" fmla="*/ 190 w 318"/>
                <a:gd name="T29" fmla="*/ 0 h 196"/>
                <a:gd name="T30" fmla="*/ 190 w 318"/>
                <a:gd name="T31" fmla="*/ 0 h 196"/>
                <a:gd name="T32" fmla="*/ 183 w 318"/>
                <a:gd name="T33" fmla="*/ 4 h 196"/>
                <a:gd name="T34" fmla="*/ 0 w 318"/>
                <a:gd name="T35" fmla="*/ 13 h 196"/>
                <a:gd name="T36" fmla="*/ 0 w 318"/>
                <a:gd name="T37" fmla="*/ 13 h 196"/>
                <a:gd name="T38" fmla="*/ 3 w 318"/>
                <a:gd name="T39" fmla="*/ 74 h 196"/>
                <a:gd name="T40" fmla="*/ 0 w 318"/>
                <a:gd name="T41" fmla="*/ 74 h 196"/>
                <a:gd name="T42" fmla="*/ 0 w 318"/>
                <a:gd name="T43" fmla="*/ 154 h 196"/>
                <a:gd name="T44" fmla="*/ 0 w 318"/>
                <a:gd name="T45" fmla="*/ 154 h 196"/>
                <a:gd name="T46" fmla="*/ 0 w 318"/>
                <a:gd name="T47" fmla="*/ 196 h 196"/>
                <a:gd name="T48" fmla="*/ 0 w 318"/>
                <a:gd name="T49" fmla="*/ 196 h 196"/>
                <a:gd name="T50" fmla="*/ 32 w 318"/>
                <a:gd name="T51" fmla="*/ 184 h 196"/>
                <a:gd name="T52" fmla="*/ 46 w 318"/>
                <a:gd name="T53" fmla="*/ 174 h 196"/>
                <a:gd name="T54" fmla="*/ 52 w 318"/>
                <a:gd name="T55" fmla="*/ 167 h 196"/>
                <a:gd name="T56" fmla="*/ 57 w 318"/>
                <a:gd name="T57" fmla="*/ 165 h 196"/>
                <a:gd name="T58" fmla="*/ 65 w 318"/>
                <a:gd name="T59" fmla="*/ 158 h 196"/>
                <a:gd name="T60" fmla="*/ 76 w 318"/>
                <a:gd name="T61" fmla="*/ 150 h 196"/>
                <a:gd name="T62" fmla="*/ 81 w 318"/>
                <a:gd name="T63" fmla="*/ 134 h 196"/>
                <a:gd name="T64" fmla="*/ 86 w 318"/>
                <a:gd name="T65" fmla="*/ 126 h 196"/>
                <a:gd name="T66" fmla="*/ 100 w 318"/>
                <a:gd name="T67" fmla="*/ 117 h 196"/>
                <a:gd name="T68" fmla="*/ 113 w 318"/>
                <a:gd name="T69" fmla="*/ 109 h 196"/>
                <a:gd name="T70" fmla="*/ 131 w 318"/>
                <a:gd name="T71" fmla="*/ 97 h 196"/>
                <a:gd name="T72" fmla="*/ 139 w 318"/>
                <a:gd name="T73" fmla="*/ 82 h 196"/>
                <a:gd name="T74" fmla="*/ 147 w 318"/>
                <a:gd name="T75" fmla="*/ 76 h 196"/>
                <a:gd name="T76" fmla="*/ 213 w 318"/>
                <a:gd name="T77" fmla="*/ 76 h 196"/>
                <a:gd name="T78" fmla="*/ 213 w 318"/>
                <a:gd name="T79" fmla="*/ 76 h 196"/>
                <a:gd name="T80" fmla="*/ 318 w 318"/>
                <a:gd name="T81" fmla="*/ 7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18" h="196">
                  <a:moveTo>
                    <a:pt x="318" y="72"/>
                  </a:moveTo>
                  <a:cubicBezTo>
                    <a:pt x="317" y="72"/>
                    <a:pt x="316" y="71"/>
                    <a:pt x="315" y="70"/>
                  </a:cubicBezTo>
                  <a:cubicBezTo>
                    <a:pt x="276" y="43"/>
                    <a:pt x="276" y="43"/>
                    <a:pt x="276" y="43"/>
                  </a:cubicBezTo>
                  <a:cubicBezTo>
                    <a:pt x="267" y="36"/>
                    <a:pt x="259" y="49"/>
                    <a:pt x="259" y="34"/>
                  </a:cubicBezTo>
                  <a:cubicBezTo>
                    <a:pt x="259" y="31"/>
                    <a:pt x="257" y="30"/>
                    <a:pt x="255" y="29"/>
                  </a:cubicBezTo>
                  <a:cubicBezTo>
                    <a:pt x="253" y="28"/>
                    <a:pt x="249" y="23"/>
                    <a:pt x="249" y="24"/>
                  </a:cubicBezTo>
                  <a:cubicBezTo>
                    <a:pt x="244" y="32"/>
                    <a:pt x="245" y="33"/>
                    <a:pt x="234" y="33"/>
                  </a:cubicBezTo>
                  <a:cubicBezTo>
                    <a:pt x="227" y="33"/>
                    <a:pt x="218" y="31"/>
                    <a:pt x="211" y="33"/>
                  </a:cubicBezTo>
                  <a:cubicBezTo>
                    <a:pt x="208" y="34"/>
                    <a:pt x="203" y="37"/>
                    <a:pt x="203" y="31"/>
                  </a:cubicBezTo>
                  <a:cubicBezTo>
                    <a:pt x="203" y="27"/>
                    <a:pt x="208" y="24"/>
                    <a:pt x="208" y="19"/>
                  </a:cubicBezTo>
                  <a:cubicBezTo>
                    <a:pt x="207" y="18"/>
                    <a:pt x="199" y="18"/>
                    <a:pt x="198" y="18"/>
                  </a:cubicBezTo>
                  <a:cubicBezTo>
                    <a:pt x="193" y="20"/>
                    <a:pt x="187" y="31"/>
                    <a:pt x="183" y="29"/>
                  </a:cubicBezTo>
                  <a:cubicBezTo>
                    <a:pt x="182" y="25"/>
                    <a:pt x="185" y="19"/>
                    <a:pt x="187" y="16"/>
                  </a:cubicBezTo>
                  <a:cubicBezTo>
                    <a:pt x="188" y="13"/>
                    <a:pt x="193" y="4"/>
                    <a:pt x="193" y="1"/>
                  </a:cubicBezTo>
                  <a:cubicBezTo>
                    <a:pt x="193" y="1"/>
                    <a:pt x="192" y="0"/>
                    <a:pt x="190" y="0"/>
                  </a:cubicBezTo>
                  <a:cubicBezTo>
                    <a:pt x="190" y="0"/>
                    <a:pt x="190" y="0"/>
                    <a:pt x="190" y="0"/>
                  </a:cubicBezTo>
                  <a:cubicBezTo>
                    <a:pt x="183" y="4"/>
                    <a:pt x="183" y="4"/>
                    <a:pt x="183" y="4"/>
                  </a:cubicBezTo>
                  <a:cubicBezTo>
                    <a:pt x="0" y="13"/>
                    <a:pt x="0" y="13"/>
                    <a:pt x="0" y="13"/>
                  </a:cubicBezTo>
                  <a:cubicBezTo>
                    <a:pt x="0" y="13"/>
                    <a:pt x="0" y="13"/>
                    <a:pt x="0" y="13"/>
                  </a:cubicBezTo>
                  <a:cubicBezTo>
                    <a:pt x="3" y="74"/>
                    <a:pt x="3" y="74"/>
                    <a:pt x="3" y="74"/>
                  </a:cubicBezTo>
                  <a:cubicBezTo>
                    <a:pt x="0" y="74"/>
                    <a:pt x="0" y="74"/>
                    <a:pt x="0" y="74"/>
                  </a:cubicBezTo>
                  <a:cubicBezTo>
                    <a:pt x="0" y="154"/>
                    <a:pt x="0" y="154"/>
                    <a:pt x="0" y="154"/>
                  </a:cubicBezTo>
                  <a:cubicBezTo>
                    <a:pt x="0" y="154"/>
                    <a:pt x="0" y="154"/>
                    <a:pt x="0" y="154"/>
                  </a:cubicBezTo>
                  <a:cubicBezTo>
                    <a:pt x="0" y="196"/>
                    <a:pt x="0" y="196"/>
                    <a:pt x="0" y="196"/>
                  </a:cubicBezTo>
                  <a:cubicBezTo>
                    <a:pt x="0" y="196"/>
                    <a:pt x="0" y="196"/>
                    <a:pt x="0" y="196"/>
                  </a:cubicBezTo>
                  <a:cubicBezTo>
                    <a:pt x="10" y="196"/>
                    <a:pt x="25" y="190"/>
                    <a:pt x="32" y="184"/>
                  </a:cubicBezTo>
                  <a:cubicBezTo>
                    <a:pt x="37" y="180"/>
                    <a:pt x="42" y="178"/>
                    <a:pt x="46" y="174"/>
                  </a:cubicBezTo>
                  <a:cubicBezTo>
                    <a:pt x="48" y="172"/>
                    <a:pt x="49" y="169"/>
                    <a:pt x="52" y="167"/>
                  </a:cubicBezTo>
                  <a:cubicBezTo>
                    <a:pt x="53" y="166"/>
                    <a:pt x="57" y="165"/>
                    <a:pt x="57" y="165"/>
                  </a:cubicBezTo>
                  <a:cubicBezTo>
                    <a:pt x="59" y="164"/>
                    <a:pt x="63" y="159"/>
                    <a:pt x="65" y="158"/>
                  </a:cubicBezTo>
                  <a:cubicBezTo>
                    <a:pt x="69" y="155"/>
                    <a:pt x="73" y="154"/>
                    <a:pt x="76" y="150"/>
                  </a:cubicBezTo>
                  <a:cubicBezTo>
                    <a:pt x="80" y="145"/>
                    <a:pt x="79" y="140"/>
                    <a:pt x="81" y="134"/>
                  </a:cubicBezTo>
                  <a:cubicBezTo>
                    <a:pt x="83" y="132"/>
                    <a:pt x="83" y="129"/>
                    <a:pt x="86" y="126"/>
                  </a:cubicBezTo>
                  <a:cubicBezTo>
                    <a:pt x="89" y="123"/>
                    <a:pt x="95" y="120"/>
                    <a:pt x="100" y="117"/>
                  </a:cubicBezTo>
                  <a:cubicBezTo>
                    <a:pt x="113" y="109"/>
                    <a:pt x="113" y="109"/>
                    <a:pt x="113" y="109"/>
                  </a:cubicBezTo>
                  <a:cubicBezTo>
                    <a:pt x="119" y="104"/>
                    <a:pt x="125" y="103"/>
                    <a:pt x="131" y="97"/>
                  </a:cubicBezTo>
                  <a:cubicBezTo>
                    <a:pt x="134" y="94"/>
                    <a:pt x="136" y="84"/>
                    <a:pt x="139" y="82"/>
                  </a:cubicBezTo>
                  <a:cubicBezTo>
                    <a:pt x="139" y="81"/>
                    <a:pt x="145" y="76"/>
                    <a:pt x="147" y="76"/>
                  </a:cubicBezTo>
                  <a:cubicBezTo>
                    <a:pt x="213" y="76"/>
                    <a:pt x="213" y="76"/>
                    <a:pt x="213" y="76"/>
                  </a:cubicBezTo>
                  <a:cubicBezTo>
                    <a:pt x="213" y="76"/>
                    <a:pt x="213" y="76"/>
                    <a:pt x="213" y="76"/>
                  </a:cubicBezTo>
                  <a:cubicBezTo>
                    <a:pt x="318" y="72"/>
                    <a:pt x="318" y="72"/>
                    <a:pt x="318" y="72"/>
                  </a:cubicBezTo>
                  <a:close/>
                </a:path>
              </a:pathLst>
            </a:custGeom>
            <a:solidFill>
              <a:srgbClr val="CCCCCC"/>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54" name="FULTON">
              <a:extLst>
                <a:ext uri="{FF2B5EF4-FFF2-40B4-BE49-F238E27FC236}">
                  <a16:creationId xmlns:a16="http://schemas.microsoft.com/office/drawing/2014/main" id="{A1724EDB-ECE5-409F-BDA5-300911A87B78}"/>
                </a:ext>
              </a:extLst>
            </p:cNvPr>
            <p:cNvSpPr>
              <a:spLocks/>
            </p:cNvSpPr>
            <p:nvPr/>
          </p:nvSpPr>
          <p:spPr bwMode="auto">
            <a:xfrm>
              <a:off x="2681288" y="1214438"/>
              <a:ext cx="577850" cy="341313"/>
            </a:xfrm>
            <a:custGeom>
              <a:avLst/>
              <a:gdLst>
                <a:gd name="T0" fmla="*/ 359 w 364"/>
                <a:gd name="T1" fmla="*/ 0 h 215"/>
                <a:gd name="T2" fmla="*/ 364 w 364"/>
                <a:gd name="T3" fmla="*/ 93 h 215"/>
                <a:gd name="T4" fmla="*/ 359 w 364"/>
                <a:gd name="T5" fmla="*/ 93 h 215"/>
                <a:gd name="T6" fmla="*/ 359 w 364"/>
                <a:gd name="T7" fmla="*/ 215 h 215"/>
                <a:gd name="T8" fmla="*/ 359 w 364"/>
                <a:gd name="T9" fmla="*/ 215 h 215"/>
                <a:gd name="T10" fmla="*/ 38 w 364"/>
                <a:gd name="T11" fmla="*/ 215 h 215"/>
                <a:gd name="T12" fmla="*/ 38 w 364"/>
                <a:gd name="T13" fmla="*/ 215 h 215"/>
                <a:gd name="T14" fmla="*/ 38 w 364"/>
                <a:gd name="T15" fmla="*/ 191 h 215"/>
                <a:gd name="T16" fmla="*/ 10 w 364"/>
                <a:gd name="T17" fmla="*/ 191 h 215"/>
                <a:gd name="T18" fmla="*/ 10 w 364"/>
                <a:gd name="T19" fmla="*/ 96 h 215"/>
                <a:gd name="T20" fmla="*/ 0 w 364"/>
                <a:gd name="T21" fmla="*/ 96 h 215"/>
                <a:gd name="T22" fmla="*/ 0 w 364"/>
                <a:gd name="T23" fmla="*/ 15 h 215"/>
                <a:gd name="T24" fmla="*/ 0 w 364"/>
                <a:gd name="T25" fmla="*/ 15 h 215"/>
                <a:gd name="T26" fmla="*/ 84 w 364"/>
                <a:gd name="T27" fmla="*/ 14 h 215"/>
                <a:gd name="T28" fmla="*/ 359 w 364"/>
                <a:gd name="T29" fmla="*/ 0 h 215"/>
                <a:gd name="T30" fmla="*/ 359 w 364"/>
                <a:gd name="T31" fmla="*/ 0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4" h="215">
                  <a:moveTo>
                    <a:pt x="359" y="0"/>
                  </a:moveTo>
                  <a:lnTo>
                    <a:pt x="364" y="93"/>
                  </a:lnTo>
                  <a:lnTo>
                    <a:pt x="359" y="93"/>
                  </a:lnTo>
                  <a:lnTo>
                    <a:pt x="359" y="215"/>
                  </a:lnTo>
                  <a:lnTo>
                    <a:pt x="359" y="215"/>
                  </a:lnTo>
                  <a:lnTo>
                    <a:pt x="38" y="215"/>
                  </a:lnTo>
                  <a:lnTo>
                    <a:pt x="38" y="215"/>
                  </a:lnTo>
                  <a:lnTo>
                    <a:pt x="38" y="191"/>
                  </a:lnTo>
                  <a:lnTo>
                    <a:pt x="10" y="191"/>
                  </a:lnTo>
                  <a:lnTo>
                    <a:pt x="10" y="96"/>
                  </a:lnTo>
                  <a:lnTo>
                    <a:pt x="0" y="96"/>
                  </a:lnTo>
                  <a:lnTo>
                    <a:pt x="0" y="15"/>
                  </a:lnTo>
                  <a:lnTo>
                    <a:pt x="0" y="15"/>
                  </a:lnTo>
                  <a:lnTo>
                    <a:pt x="84" y="14"/>
                  </a:lnTo>
                  <a:lnTo>
                    <a:pt x="359" y="0"/>
                  </a:lnTo>
                  <a:lnTo>
                    <a:pt x="359" y="0"/>
                  </a:lnTo>
                  <a:close/>
                </a:path>
              </a:pathLst>
            </a:custGeom>
            <a:solidFill>
              <a:srgbClr val="CCCCCC"/>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55" name="WILLIAMS">
              <a:extLst>
                <a:ext uri="{FF2B5EF4-FFF2-40B4-BE49-F238E27FC236}">
                  <a16:creationId xmlns:a16="http://schemas.microsoft.com/office/drawing/2014/main" id="{73942293-37BD-4BFB-8F1F-92A0CE373D40}"/>
                </a:ext>
              </a:extLst>
            </p:cNvPr>
            <p:cNvSpPr>
              <a:spLocks/>
            </p:cNvSpPr>
            <p:nvPr/>
          </p:nvSpPr>
          <p:spPr bwMode="auto">
            <a:xfrm>
              <a:off x="2216150" y="1238250"/>
              <a:ext cx="525463" cy="407988"/>
            </a:xfrm>
            <a:custGeom>
              <a:avLst/>
              <a:gdLst>
                <a:gd name="T0" fmla="*/ 293 w 331"/>
                <a:gd name="T1" fmla="*/ 0 h 257"/>
                <a:gd name="T2" fmla="*/ 293 w 331"/>
                <a:gd name="T3" fmla="*/ 81 h 257"/>
                <a:gd name="T4" fmla="*/ 303 w 331"/>
                <a:gd name="T5" fmla="*/ 81 h 257"/>
                <a:gd name="T6" fmla="*/ 303 w 331"/>
                <a:gd name="T7" fmla="*/ 176 h 257"/>
                <a:gd name="T8" fmla="*/ 331 w 331"/>
                <a:gd name="T9" fmla="*/ 176 h 257"/>
                <a:gd name="T10" fmla="*/ 331 w 331"/>
                <a:gd name="T11" fmla="*/ 200 h 257"/>
                <a:gd name="T12" fmla="*/ 331 w 331"/>
                <a:gd name="T13" fmla="*/ 200 h 257"/>
                <a:gd name="T14" fmla="*/ 331 w 331"/>
                <a:gd name="T15" fmla="*/ 257 h 257"/>
                <a:gd name="T16" fmla="*/ 331 w 331"/>
                <a:gd name="T17" fmla="*/ 257 h 257"/>
                <a:gd name="T18" fmla="*/ 0 w 331"/>
                <a:gd name="T19" fmla="*/ 257 h 257"/>
                <a:gd name="T20" fmla="*/ 0 w 331"/>
                <a:gd name="T21" fmla="*/ 257 h 257"/>
                <a:gd name="T22" fmla="*/ 2 w 331"/>
                <a:gd name="T23" fmla="*/ 9 h 257"/>
                <a:gd name="T24" fmla="*/ 2 w 331"/>
                <a:gd name="T25" fmla="*/ 9 h 257"/>
                <a:gd name="T26" fmla="*/ 293 w 331"/>
                <a:gd name="T27" fmla="*/ 0 h 257"/>
                <a:gd name="T28" fmla="*/ 293 w 331"/>
                <a:gd name="T29" fmla="*/ 0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1" h="257">
                  <a:moveTo>
                    <a:pt x="293" y="0"/>
                  </a:moveTo>
                  <a:lnTo>
                    <a:pt x="293" y="81"/>
                  </a:lnTo>
                  <a:lnTo>
                    <a:pt x="303" y="81"/>
                  </a:lnTo>
                  <a:lnTo>
                    <a:pt x="303" y="176"/>
                  </a:lnTo>
                  <a:lnTo>
                    <a:pt x="331" y="176"/>
                  </a:lnTo>
                  <a:lnTo>
                    <a:pt x="331" y="200"/>
                  </a:lnTo>
                  <a:lnTo>
                    <a:pt x="331" y="200"/>
                  </a:lnTo>
                  <a:lnTo>
                    <a:pt x="331" y="257"/>
                  </a:lnTo>
                  <a:lnTo>
                    <a:pt x="331" y="257"/>
                  </a:lnTo>
                  <a:lnTo>
                    <a:pt x="0" y="257"/>
                  </a:lnTo>
                  <a:lnTo>
                    <a:pt x="0" y="257"/>
                  </a:lnTo>
                  <a:lnTo>
                    <a:pt x="2" y="9"/>
                  </a:lnTo>
                  <a:lnTo>
                    <a:pt x="2" y="9"/>
                  </a:lnTo>
                  <a:lnTo>
                    <a:pt x="293" y="0"/>
                  </a:lnTo>
                  <a:lnTo>
                    <a:pt x="293" y="0"/>
                  </a:lnTo>
                  <a:close/>
                </a:path>
              </a:pathLst>
            </a:custGeom>
            <a:solidFill>
              <a:srgbClr val="CCCCCC"/>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grpSp>
      <p:grpSp>
        <p:nvGrpSpPr>
          <p:cNvPr id="356" name="Counties">
            <a:extLst>
              <a:ext uri="{FF2B5EF4-FFF2-40B4-BE49-F238E27FC236}">
                <a16:creationId xmlns:a16="http://schemas.microsoft.com/office/drawing/2014/main" id="{575815C1-D6F7-415B-9F7C-5F18814AF022}"/>
              </a:ext>
            </a:extLst>
          </p:cNvPr>
          <p:cNvGrpSpPr>
            <a:grpSpLocks noChangeAspect="1"/>
          </p:cNvGrpSpPr>
          <p:nvPr/>
        </p:nvGrpSpPr>
        <p:grpSpPr>
          <a:xfrm>
            <a:off x="5292080" y="1203355"/>
            <a:ext cx="3163346" cy="3449679"/>
            <a:chOff x="2209800" y="830263"/>
            <a:chExt cx="4770438" cy="5202238"/>
          </a:xfrm>
          <a:effectLst>
            <a:outerShdw blurRad="88900" dist="25400" dir="3000000" sx="99000" sy="99000" algn="ctr" rotWithShape="0">
              <a:srgbClr val="000000">
                <a:alpha val="43000"/>
              </a:srgbClr>
            </a:outerShdw>
          </a:effectLst>
        </p:grpSpPr>
        <p:sp>
          <p:nvSpPr>
            <p:cNvPr id="357" name="PIKE">
              <a:extLst>
                <a:ext uri="{FF2B5EF4-FFF2-40B4-BE49-F238E27FC236}">
                  <a16:creationId xmlns:a16="http://schemas.microsoft.com/office/drawing/2014/main" id="{B2DB6F3E-05E8-4541-A6FC-AE72786EA984}"/>
                </a:ext>
              </a:extLst>
            </p:cNvPr>
            <p:cNvSpPr>
              <a:spLocks/>
            </p:cNvSpPr>
            <p:nvPr/>
          </p:nvSpPr>
          <p:spPr bwMode="auto">
            <a:xfrm>
              <a:off x="3805238" y="4889500"/>
              <a:ext cx="665163" cy="361950"/>
            </a:xfrm>
            <a:custGeom>
              <a:avLst/>
              <a:gdLst>
                <a:gd name="T0" fmla="*/ 274 w 274"/>
                <a:gd name="T1" fmla="*/ 18 h 149"/>
                <a:gd name="T2" fmla="*/ 263 w 274"/>
                <a:gd name="T3" fmla="*/ 149 h 149"/>
                <a:gd name="T4" fmla="*/ 263 w 274"/>
                <a:gd name="T5" fmla="*/ 149 h 149"/>
                <a:gd name="T6" fmla="*/ 82 w 274"/>
                <a:gd name="T7" fmla="*/ 142 h 149"/>
                <a:gd name="T8" fmla="*/ 79 w 274"/>
                <a:gd name="T9" fmla="*/ 141 h 149"/>
                <a:gd name="T10" fmla="*/ 77 w 274"/>
                <a:gd name="T11" fmla="*/ 135 h 149"/>
                <a:gd name="T12" fmla="*/ 77 w 274"/>
                <a:gd name="T13" fmla="*/ 128 h 149"/>
                <a:gd name="T14" fmla="*/ 76 w 274"/>
                <a:gd name="T15" fmla="*/ 123 h 149"/>
                <a:gd name="T16" fmla="*/ 70 w 274"/>
                <a:gd name="T17" fmla="*/ 119 h 149"/>
                <a:gd name="T18" fmla="*/ 67 w 274"/>
                <a:gd name="T19" fmla="*/ 109 h 149"/>
                <a:gd name="T20" fmla="*/ 53 w 274"/>
                <a:gd name="T21" fmla="*/ 109 h 149"/>
                <a:gd name="T22" fmla="*/ 53 w 274"/>
                <a:gd name="T23" fmla="*/ 109 h 149"/>
                <a:gd name="T24" fmla="*/ 30 w 274"/>
                <a:gd name="T25" fmla="*/ 87 h 149"/>
                <a:gd name="T26" fmla="*/ 0 w 274"/>
                <a:gd name="T27" fmla="*/ 86 h 149"/>
                <a:gd name="T28" fmla="*/ 0 w 274"/>
                <a:gd name="T29" fmla="*/ 86 h 149"/>
                <a:gd name="T30" fmla="*/ 14 w 274"/>
                <a:gd name="T31" fmla="*/ 0 h 149"/>
                <a:gd name="T32" fmla="*/ 14 w 274"/>
                <a:gd name="T33" fmla="*/ 0 h 149"/>
                <a:gd name="T34" fmla="*/ 274 w 274"/>
                <a:gd name="T35" fmla="*/ 18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149">
                  <a:moveTo>
                    <a:pt x="274" y="18"/>
                  </a:moveTo>
                  <a:cubicBezTo>
                    <a:pt x="263" y="149"/>
                    <a:pt x="263" y="149"/>
                    <a:pt x="263" y="149"/>
                  </a:cubicBezTo>
                  <a:cubicBezTo>
                    <a:pt x="263" y="149"/>
                    <a:pt x="263" y="149"/>
                    <a:pt x="263" y="149"/>
                  </a:cubicBezTo>
                  <a:cubicBezTo>
                    <a:pt x="82" y="142"/>
                    <a:pt x="82" y="142"/>
                    <a:pt x="82" y="142"/>
                  </a:cubicBezTo>
                  <a:cubicBezTo>
                    <a:pt x="81" y="142"/>
                    <a:pt x="79" y="142"/>
                    <a:pt x="79" y="141"/>
                  </a:cubicBezTo>
                  <a:cubicBezTo>
                    <a:pt x="77" y="141"/>
                    <a:pt x="77" y="136"/>
                    <a:pt x="77" y="135"/>
                  </a:cubicBezTo>
                  <a:cubicBezTo>
                    <a:pt x="77" y="133"/>
                    <a:pt x="77" y="130"/>
                    <a:pt x="77" y="128"/>
                  </a:cubicBezTo>
                  <a:cubicBezTo>
                    <a:pt x="77" y="126"/>
                    <a:pt x="76" y="125"/>
                    <a:pt x="76" y="123"/>
                  </a:cubicBezTo>
                  <a:cubicBezTo>
                    <a:pt x="74" y="120"/>
                    <a:pt x="72" y="121"/>
                    <a:pt x="70" y="119"/>
                  </a:cubicBezTo>
                  <a:cubicBezTo>
                    <a:pt x="68" y="116"/>
                    <a:pt x="70" y="111"/>
                    <a:pt x="67" y="109"/>
                  </a:cubicBezTo>
                  <a:cubicBezTo>
                    <a:pt x="53" y="109"/>
                    <a:pt x="53" y="109"/>
                    <a:pt x="53" y="109"/>
                  </a:cubicBezTo>
                  <a:cubicBezTo>
                    <a:pt x="53" y="109"/>
                    <a:pt x="53" y="109"/>
                    <a:pt x="53" y="109"/>
                  </a:cubicBezTo>
                  <a:cubicBezTo>
                    <a:pt x="30" y="87"/>
                    <a:pt x="30" y="87"/>
                    <a:pt x="30" y="87"/>
                  </a:cubicBezTo>
                  <a:cubicBezTo>
                    <a:pt x="0" y="86"/>
                    <a:pt x="0" y="86"/>
                    <a:pt x="0" y="86"/>
                  </a:cubicBezTo>
                  <a:cubicBezTo>
                    <a:pt x="0" y="86"/>
                    <a:pt x="0" y="86"/>
                    <a:pt x="0" y="86"/>
                  </a:cubicBezTo>
                  <a:cubicBezTo>
                    <a:pt x="14" y="0"/>
                    <a:pt x="14" y="0"/>
                    <a:pt x="14" y="0"/>
                  </a:cubicBezTo>
                  <a:cubicBezTo>
                    <a:pt x="14" y="0"/>
                    <a:pt x="14" y="0"/>
                    <a:pt x="14" y="0"/>
                  </a:cubicBezTo>
                  <a:cubicBezTo>
                    <a:pt x="274" y="18"/>
                    <a:pt x="274" y="18"/>
                    <a:pt x="274" y="18"/>
                  </a:cubicBezTo>
                  <a:close/>
                </a:path>
              </a:pathLst>
            </a:custGeom>
            <a:solidFill>
              <a:schemeClr val="accent2"/>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58" name="ADAMS">
              <a:extLst>
                <a:ext uri="{FF2B5EF4-FFF2-40B4-BE49-F238E27FC236}">
                  <a16:creationId xmlns:a16="http://schemas.microsoft.com/office/drawing/2014/main" id="{4AAEFB61-EB52-478E-8995-96B758FBEEBC}"/>
                </a:ext>
              </a:extLst>
            </p:cNvPr>
            <p:cNvSpPr>
              <a:spLocks/>
            </p:cNvSpPr>
            <p:nvPr/>
          </p:nvSpPr>
          <p:spPr bwMode="auto">
            <a:xfrm>
              <a:off x="3449638" y="5097463"/>
              <a:ext cx="484188" cy="656981"/>
            </a:xfrm>
            <a:custGeom>
              <a:avLst/>
              <a:gdLst>
                <a:gd name="T0" fmla="*/ 146 w 199"/>
                <a:gd name="T1" fmla="*/ 0 h 274"/>
                <a:gd name="T2" fmla="*/ 176 w 199"/>
                <a:gd name="T3" fmla="*/ 1 h 274"/>
                <a:gd name="T4" fmla="*/ 199 w 199"/>
                <a:gd name="T5" fmla="*/ 23 h 274"/>
                <a:gd name="T6" fmla="*/ 199 w 199"/>
                <a:gd name="T7" fmla="*/ 23 h 274"/>
                <a:gd name="T8" fmla="*/ 199 w 199"/>
                <a:gd name="T9" fmla="*/ 255 h 274"/>
                <a:gd name="T10" fmla="*/ 199 w 199"/>
                <a:gd name="T11" fmla="*/ 255 h 274"/>
                <a:gd name="T12" fmla="*/ 193 w 199"/>
                <a:gd name="T13" fmla="*/ 262 h 274"/>
                <a:gd name="T14" fmla="*/ 172 w 199"/>
                <a:gd name="T15" fmla="*/ 262 h 274"/>
                <a:gd name="T16" fmla="*/ 169 w 199"/>
                <a:gd name="T17" fmla="*/ 251 h 274"/>
                <a:gd name="T18" fmla="*/ 118 w 199"/>
                <a:gd name="T19" fmla="*/ 229 h 274"/>
                <a:gd name="T20" fmla="*/ 101 w 199"/>
                <a:gd name="T21" fmla="*/ 219 h 274"/>
                <a:gd name="T22" fmla="*/ 78 w 199"/>
                <a:gd name="T23" fmla="*/ 210 h 274"/>
                <a:gd name="T24" fmla="*/ 44 w 199"/>
                <a:gd name="T25" fmla="*/ 218 h 274"/>
                <a:gd name="T26" fmla="*/ 23 w 199"/>
                <a:gd name="T27" fmla="*/ 247 h 274"/>
                <a:gd name="T28" fmla="*/ 22 w 199"/>
                <a:gd name="T29" fmla="*/ 250 h 274"/>
                <a:gd name="T30" fmla="*/ 1 w 199"/>
                <a:gd name="T31" fmla="*/ 248 h 274"/>
                <a:gd name="T32" fmla="*/ 0 w 199"/>
                <a:gd name="T33" fmla="*/ 247 h 274"/>
                <a:gd name="T34" fmla="*/ 0 w 199"/>
                <a:gd name="T35" fmla="*/ 247 h 274"/>
                <a:gd name="T36" fmla="*/ 14 w 199"/>
                <a:gd name="T37" fmla="*/ 21 h 274"/>
                <a:gd name="T38" fmla="*/ 14 w 199"/>
                <a:gd name="T39" fmla="*/ 21 h 274"/>
                <a:gd name="T40" fmla="*/ 46 w 199"/>
                <a:gd name="T41" fmla="*/ 22 h 274"/>
                <a:gd name="T42" fmla="*/ 146 w 199"/>
                <a:gd name="T43" fmla="*/ 0 h 274"/>
                <a:gd name="connsiteX0" fmla="*/ 7337 w 10000"/>
                <a:gd name="connsiteY0" fmla="*/ 0 h 9877"/>
                <a:gd name="connsiteX1" fmla="*/ 8844 w 10000"/>
                <a:gd name="connsiteY1" fmla="*/ 36 h 9877"/>
                <a:gd name="connsiteX2" fmla="*/ 10000 w 10000"/>
                <a:gd name="connsiteY2" fmla="*/ 839 h 9877"/>
                <a:gd name="connsiteX3" fmla="*/ 10000 w 10000"/>
                <a:gd name="connsiteY3" fmla="*/ 839 h 9877"/>
                <a:gd name="connsiteX4" fmla="*/ 10000 w 10000"/>
                <a:gd name="connsiteY4" fmla="*/ 9307 h 9877"/>
                <a:gd name="connsiteX5" fmla="*/ 10000 w 10000"/>
                <a:gd name="connsiteY5" fmla="*/ 9307 h 9877"/>
                <a:gd name="connsiteX6" fmla="*/ 9698 w 10000"/>
                <a:gd name="connsiteY6" fmla="*/ 9562 h 9877"/>
                <a:gd name="connsiteX7" fmla="*/ 8643 w 10000"/>
                <a:gd name="connsiteY7" fmla="*/ 9562 h 9877"/>
                <a:gd name="connsiteX8" fmla="*/ 8492 w 10000"/>
                <a:gd name="connsiteY8" fmla="*/ 9161 h 9877"/>
                <a:gd name="connsiteX9" fmla="*/ 5930 w 10000"/>
                <a:gd name="connsiteY9" fmla="*/ 8358 h 9877"/>
                <a:gd name="connsiteX10" fmla="*/ 3920 w 10000"/>
                <a:gd name="connsiteY10" fmla="*/ 7664 h 9877"/>
                <a:gd name="connsiteX11" fmla="*/ 2211 w 10000"/>
                <a:gd name="connsiteY11" fmla="*/ 7956 h 9877"/>
                <a:gd name="connsiteX12" fmla="*/ 1156 w 10000"/>
                <a:gd name="connsiteY12" fmla="*/ 9015 h 9877"/>
                <a:gd name="connsiteX13" fmla="*/ 1106 w 10000"/>
                <a:gd name="connsiteY13" fmla="*/ 9124 h 9877"/>
                <a:gd name="connsiteX14" fmla="*/ 50 w 10000"/>
                <a:gd name="connsiteY14" fmla="*/ 9051 h 9877"/>
                <a:gd name="connsiteX15" fmla="*/ 0 w 10000"/>
                <a:gd name="connsiteY15" fmla="*/ 9015 h 9877"/>
                <a:gd name="connsiteX16" fmla="*/ 0 w 10000"/>
                <a:gd name="connsiteY16" fmla="*/ 9015 h 9877"/>
                <a:gd name="connsiteX17" fmla="*/ 704 w 10000"/>
                <a:gd name="connsiteY17" fmla="*/ 766 h 9877"/>
                <a:gd name="connsiteX18" fmla="*/ 704 w 10000"/>
                <a:gd name="connsiteY18" fmla="*/ 766 h 9877"/>
                <a:gd name="connsiteX19" fmla="*/ 2312 w 10000"/>
                <a:gd name="connsiteY19" fmla="*/ 803 h 9877"/>
                <a:gd name="connsiteX20" fmla="*/ 7337 w 10000"/>
                <a:gd name="connsiteY20" fmla="*/ 0 h 9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000" h="9877">
                  <a:moveTo>
                    <a:pt x="7337" y="0"/>
                  </a:moveTo>
                  <a:lnTo>
                    <a:pt x="8844" y="36"/>
                  </a:lnTo>
                  <a:lnTo>
                    <a:pt x="10000" y="839"/>
                  </a:lnTo>
                  <a:lnTo>
                    <a:pt x="10000" y="839"/>
                  </a:lnTo>
                  <a:lnTo>
                    <a:pt x="10000" y="9307"/>
                  </a:lnTo>
                  <a:lnTo>
                    <a:pt x="10000" y="9307"/>
                  </a:lnTo>
                  <a:cubicBezTo>
                    <a:pt x="9899" y="9380"/>
                    <a:pt x="9749" y="9489"/>
                    <a:pt x="9698" y="9562"/>
                  </a:cubicBezTo>
                  <a:cubicBezTo>
                    <a:pt x="9296" y="10000"/>
                    <a:pt x="9045" y="9964"/>
                    <a:pt x="8643" y="9562"/>
                  </a:cubicBezTo>
                  <a:cubicBezTo>
                    <a:pt x="8593" y="9416"/>
                    <a:pt x="8492" y="9270"/>
                    <a:pt x="8492" y="9161"/>
                  </a:cubicBezTo>
                  <a:cubicBezTo>
                    <a:pt x="7688" y="8431"/>
                    <a:pt x="7186" y="8431"/>
                    <a:pt x="5930" y="8358"/>
                  </a:cubicBezTo>
                  <a:cubicBezTo>
                    <a:pt x="5168" y="8109"/>
                    <a:pt x="4540" y="7731"/>
                    <a:pt x="3920" y="7664"/>
                  </a:cubicBezTo>
                  <a:cubicBezTo>
                    <a:pt x="3317" y="7664"/>
                    <a:pt x="2864" y="7920"/>
                    <a:pt x="2211" y="7956"/>
                  </a:cubicBezTo>
                  <a:cubicBezTo>
                    <a:pt x="1005" y="8066"/>
                    <a:pt x="1658" y="8577"/>
                    <a:pt x="1156" y="9015"/>
                  </a:cubicBezTo>
                  <a:cubicBezTo>
                    <a:pt x="1156" y="9088"/>
                    <a:pt x="1106" y="9088"/>
                    <a:pt x="1106" y="9124"/>
                  </a:cubicBezTo>
                  <a:cubicBezTo>
                    <a:pt x="653" y="9197"/>
                    <a:pt x="452" y="9270"/>
                    <a:pt x="50" y="9051"/>
                  </a:cubicBezTo>
                  <a:lnTo>
                    <a:pt x="0" y="9015"/>
                  </a:lnTo>
                  <a:lnTo>
                    <a:pt x="0" y="9015"/>
                  </a:lnTo>
                  <a:lnTo>
                    <a:pt x="704" y="766"/>
                  </a:lnTo>
                  <a:lnTo>
                    <a:pt x="704" y="766"/>
                  </a:lnTo>
                  <a:lnTo>
                    <a:pt x="2312" y="803"/>
                  </a:lnTo>
                  <a:lnTo>
                    <a:pt x="7337" y="0"/>
                  </a:lnTo>
                  <a:close/>
                </a:path>
              </a:pathLst>
            </a:custGeom>
            <a:solidFill>
              <a:schemeClr val="accent2"/>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59" name="BROWN">
              <a:extLst>
                <a:ext uri="{FF2B5EF4-FFF2-40B4-BE49-F238E27FC236}">
                  <a16:creationId xmlns:a16="http://schemas.microsoft.com/office/drawing/2014/main" id="{3D14BD77-79AC-4121-B4F4-4B1615CA79DA}"/>
                </a:ext>
              </a:extLst>
            </p:cNvPr>
            <p:cNvSpPr>
              <a:spLocks/>
            </p:cNvSpPr>
            <p:nvPr/>
          </p:nvSpPr>
          <p:spPr bwMode="auto">
            <a:xfrm>
              <a:off x="3067050" y="4808538"/>
              <a:ext cx="417513" cy="889000"/>
            </a:xfrm>
            <a:custGeom>
              <a:avLst/>
              <a:gdLst>
                <a:gd name="T0" fmla="*/ 84 w 172"/>
                <a:gd name="T1" fmla="*/ 4 h 366"/>
                <a:gd name="T2" fmla="*/ 82 w 172"/>
                <a:gd name="T3" fmla="*/ 138 h 366"/>
                <a:gd name="T4" fmla="*/ 172 w 172"/>
                <a:gd name="T5" fmla="*/ 140 h 366"/>
                <a:gd name="T6" fmla="*/ 172 w 172"/>
                <a:gd name="T7" fmla="*/ 140 h 366"/>
                <a:gd name="T8" fmla="*/ 158 w 172"/>
                <a:gd name="T9" fmla="*/ 366 h 366"/>
                <a:gd name="T10" fmla="*/ 158 w 172"/>
                <a:gd name="T11" fmla="*/ 366 h 366"/>
                <a:gd name="T12" fmla="*/ 125 w 172"/>
                <a:gd name="T13" fmla="*/ 354 h 366"/>
                <a:gd name="T14" fmla="*/ 117 w 172"/>
                <a:gd name="T15" fmla="*/ 329 h 366"/>
                <a:gd name="T16" fmla="*/ 96 w 172"/>
                <a:gd name="T17" fmla="*/ 322 h 366"/>
                <a:gd name="T18" fmla="*/ 88 w 172"/>
                <a:gd name="T19" fmla="*/ 300 h 366"/>
                <a:gd name="T20" fmla="*/ 62 w 172"/>
                <a:gd name="T21" fmla="*/ 289 h 366"/>
                <a:gd name="T22" fmla="*/ 32 w 172"/>
                <a:gd name="T23" fmla="*/ 279 h 366"/>
                <a:gd name="T24" fmla="*/ 0 w 172"/>
                <a:gd name="T25" fmla="*/ 287 h 366"/>
                <a:gd name="T26" fmla="*/ 0 w 172"/>
                <a:gd name="T27" fmla="*/ 287 h 366"/>
                <a:gd name="T28" fmla="*/ 26 w 172"/>
                <a:gd name="T29" fmla="*/ 0 h 366"/>
                <a:gd name="T30" fmla="*/ 26 w 172"/>
                <a:gd name="T31" fmla="*/ 0 h 366"/>
                <a:gd name="T32" fmla="*/ 84 w 172"/>
                <a:gd name="T33" fmla="*/ 4 h 366"/>
                <a:gd name="connsiteX0" fmla="*/ 4884 w 10000"/>
                <a:gd name="connsiteY0" fmla="*/ 109 h 10000"/>
                <a:gd name="connsiteX1" fmla="*/ 4767 w 10000"/>
                <a:gd name="connsiteY1" fmla="*/ 3770 h 10000"/>
                <a:gd name="connsiteX2" fmla="*/ 10000 w 10000"/>
                <a:gd name="connsiteY2" fmla="*/ 3825 h 10000"/>
                <a:gd name="connsiteX3" fmla="*/ 10000 w 10000"/>
                <a:gd name="connsiteY3" fmla="*/ 3825 h 10000"/>
                <a:gd name="connsiteX4" fmla="*/ 9186 w 10000"/>
                <a:gd name="connsiteY4" fmla="*/ 10000 h 10000"/>
                <a:gd name="connsiteX5" fmla="*/ 9186 w 10000"/>
                <a:gd name="connsiteY5" fmla="*/ 10000 h 10000"/>
                <a:gd name="connsiteX6" fmla="*/ 7267 w 10000"/>
                <a:gd name="connsiteY6" fmla="*/ 9672 h 10000"/>
                <a:gd name="connsiteX7" fmla="*/ 6802 w 10000"/>
                <a:gd name="connsiteY7" fmla="*/ 8989 h 10000"/>
                <a:gd name="connsiteX8" fmla="*/ 5581 w 10000"/>
                <a:gd name="connsiteY8" fmla="*/ 8798 h 10000"/>
                <a:gd name="connsiteX9" fmla="*/ 5116 w 10000"/>
                <a:gd name="connsiteY9" fmla="*/ 8197 h 10000"/>
                <a:gd name="connsiteX10" fmla="*/ 1860 w 10000"/>
                <a:gd name="connsiteY10" fmla="*/ 7623 h 10000"/>
                <a:gd name="connsiteX11" fmla="*/ 0 w 10000"/>
                <a:gd name="connsiteY11" fmla="*/ 7842 h 10000"/>
                <a:gd name="connsiteX12" fmla="*/ 0 w 10000"/>
                <a:gd name="connsiteY12" fmla="*/ 7842 h 10000"/>
                <a:gd name="connsiteX13" fmla="*/ 1512 w 10000"/>
                <a:gd name="connsiteY13" fmla="*/ 0 h 10000"/>
                <a:gd name="connsiteX14" fmla="*/ 1512 w 10000"/>
                <a:gd name="connsiteY14" fmla="*/ 0 h 10000"/>
                <a:gd name="connsiteX15" fmla="*/ 4884 w 10000"/>
                <a:gd name="connsiteY15" fmla="*/ 109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00" h="10000">
                  <a:moveTo>
                    <a:pt x="4884" y="109"/>
                  </a:moveTo>
                  <a:lnTo>
                    <a:pt x="4767" y="3770"/>
                  </a:lnTo>
                  <a:lnTo>
                    <a:pt x="10000" y="3825"/>
                  </a:lnTo>
                  <a:lnTo>
                    <a:pt x="10000" y="3825"/>
                  </a:lnTo>
                  <a:lnTo>
                    <a:pt x="9186" y="10000"/>
                  </a:lnTo>
                  <a:lnTo>
                    <a:pt x="9186" y="10000"/>
                  </a:lnTo>
                  <a:cubicBezTo>
                    <a:pt x="8547" y="9809"/>
                    <a:pt x="7849" y="9836"/>
                    <a:pt x="7267" y="9672"/>
                  </a:cubicBezTo>
                  <a:cubicBezTo>
                    <a:pt x="6686" y="9481"/>
                    <a:pt x="7151" y="9153"/>
                    <a:pt x="6802" y="8989"/>
                  </a:cubicBezTo>
                  <a:cubicBezTo>
                    <a:pt x="6453" y="8852"/>
                    <a:pt x="5930" y="8907"/>
                    <a:pt x="5581" y="8798"/>
                  </a:cubicBezTo>
                  <a:cubicBezTo>
                    <a:pt x="5233" y="8716"/>
                    <a:pt x="5116" y="8361"/>
                    <a:pt x="5116" y="8197"/>
                  </a:cubicBezTo>
                  <a:cubicBezTo>
                    <a:pt x="4496" y="8001"/>
                    <a:pt x="2713" y="7682"/>
                    <a:pt x="1860" y="7623"/>
                  </a:cubicBezTo>
                  <a:cubicBezTo>
                    <a:pt x="1007" y="7564"/>
                    <a:pt x="698" y="7760"/>
                    <a:pt x="0" y="7842"/>
                  </a:cubicBezTo>
                  <a:lnTo>
                    <a:pt x="0" y="7842"/>
                  </a:lnTo>
                  <a:lnTo>
                    <a:pt x="1512" y="0"/>
                  </a:lnTo>
                  <a:lnTo>
                    <a:pt x="1512" y="0"/>
                  </a:lnTo>
                  <a:lnTo>
                    <a:pt x="4884" y="109"/>
                  </a:lnTo>
                  <a:close/>
                </a:path>
              </a:pathLst>
            </a:custGeom>
            <a:solidFill>
              <a:schemeClr val="accent3"/>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60" name="ROSS">
              <a:extLst>
                <a:ext uri="{FF2B5EF4-FFF2-40B4-BE49-F238E27FC236}">
                  <a16:creationId xmlns:a16="http://schemas.microsoft.com/office/drawing/2014/main" id="{9606D394-725F-4728-BE6C-811A43CC5E65}"/>
                </a:ext>
              </a:extLst>
            </p:cNvPr>
            <p:cNvSpPr>
              <a:spLocks/>
            </p:cNvSpPr>
            <p:nvPr/>
          </p:nvSpPr>
          <p:spPr bwMode="auto">
            <a:xfrm>
              <a:off x="3797300" y="4425950"/>
              <a:ext cx="720725" cy="509588"/>
            </a:xfrm>
            <a:custGeom>
              <a:avLst/>
              <a:gdLst>
                <a:gd name="T0" fmla="*/ 297 w 297"/>
                <a:gd name="T1" fmla="*/ 29 h 210"/>
                <a:gd name="T2" fmla="*/ 294 w 297"/>
                <a:gd name="T3" fmla="*/ 89 h 210"/>
                <a:gd name="T4" fmla="*/ 294 w 297"/>
                <a:gd name="T5" fmla="*/ 89 h 210"/>
                <a:gd name="T6" fmla="*/ 288 w 297"/>
                <a:gd name="T7" fmla="*/ 185 h 210"/>
                <a:gd name="T8" fmla="*/ 288 w 297"/>
                <a:gd name="T9" fmla="*/ 185 h 210"/>
                <a:gd name="T10" fmla="*/ 286 w 297"/>
                <a:gd name="T11" fmla="*/ 210 h 210"/>
                <a:gd name="T12" fmla="*/ 277 w 297"/>
                <a:gd name="T13" fmla="*/ 209 h 210"/>
                <a:gd name="T14" fmla="*/ 277 w 297"/>
                <a:gd name="T15" fmla="*/ 209 h 210"/>
                <a:gd name="T16" fmla="*/ 17 w 297"/>
                <a:gd name="T17" fmla="*/ 191 h 210"/>
                <a:gd name="T18" fmla="*/ 17 w 297"/>
                <a:gd name="T19" fmla="*/ 191 h 210"/>
                <a:gd name="T20" fmla="*/ 18 w 297"/>
                <a:gd name="T21" fmla="*/ 182 h 210"/>
                <a:gd name="T22" fmla="*/ 20 w 297"/>
                <a:gd name="T23" fmla="*/ 177 h 210"/>
                <a:gd name="T24" fmla="*/ 21 w 297"/>
                <a:gd name="T25" fmla="*/ 174 h 210"/>
                <a:gd name="T26" fmla="*/ 22 w 297"/>
                <a:gd name="T27" fmla="*/ 169 h 210"/>
                <a:gd name="T28" fmla="*/ 21 w 297"/>
                <a:gd name="T29" fmla="*/ 161 h 210"/>
                <a:gd name="T30" fmla="*/ 12 w 297"/>
                <a:gd name="T31" fmla="*/ 162 h 210"/>
                <a:gd name="T32" fmla="*/ 4 w 297"/>
                <a:gd name="T33" fmla="*/ 155 h 210"/>
                <a:gd name="T34" fmla="*/ 5 w 297"/>
                <a:gd name="T35" fmla="*/ 138 h 210"/>
                <a:gd name="T36" fmla="*/ 3 w 297"/>
                <a:gd name="T37" fmla="*/ 125 h 210"/>
                <a:gd name="T38" fmla="*/ 4 w 297"/>
                <a:gd name="T39" fmla="*/ 117 h 210"/>
                <a:gd name="T40" fmla="*/ 3 w 297"/>
                <a:gd name="T41" fmla="*/ 109 h 210"/>
                <a:gd name="T42" fmla="*/ 6 w 297"/>
                <a:gd name="T43" fmla="*/ 101 h 210"/>
                <a:gd name="T44" fmla="*/ 6 w 297"/>
                <a:gd name="T45" fmla="*/ 101 h 210"/>
                <a:gd name="T46" fmla="*/ 7 w 297"/>
                <a:gd name="T47" fmla="*/ 95 h 210"/>
                <a:gd name="T48" fmla="*/ 7 w 297"/>
                <a:gd name="T49" fmla="*/ 89 h 210"/>
                <a:gd name="T50" fmla="*/ 8 w 297"/>
                <a:gd name="T51" fmla="*/ 89 h 210"/>
                <a:gd name="T52" fmla="*/ 9 w 297"/>
                <a:gd name="T53" fmla="*/ 88 h 210"/>
                <a:gd name="T54" fmla="*/ 9 w 297"/>
                <a:gd name="T55" fmla="*/ 87 h 210"/>
                <a:gd name="T56" fmla="*/ 8 w 297"/>
                <a:gd name="T57" fmla="*/ 82 h 210"/>
                <a:gd name="T58" fmla="*/ 8 w 297"/>
                <a:gd name="T59" fmla="*/ 82 h 210"/>
                <a:gd name="T60" fmla="*/ 56 w 297"/>
                <a:gd name="T61" fmla="*/ 0 h 210"/>
                <a:gd name="T62" fmla="*/ 56 w 297"/>
                <a:gd name="T63" fmla="*/ 0 h 210"/>
                <a:gd name="T64" fmla="*/ 188 w 297"/>
                <a:gd name="T65" fmla="*/ 6 h 210"/>
                <a:gd name="T66" fmla="*/ 188 w 297"/>
                <a:gd name="T67" fmla="*/ 14 h 210"/>
                <a:gd name="T68" fmla="*/ 180 w 297"/>
                <a:gd name="T69" fmla="*/ 16 h 210"/>
                <a:gd name="T70" fmla="*/ 180 w 297"/>
                <a:gd name="T71" fmla="*/ 22 h 210"/>
                <a:gd name="T72" fmla="*/ 297 w 297"/>
                <a:gd name="T73" fmla="*/ 2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97" h="210">
                  <a:moveTo>
                    <a:pt x="297" y="29"/>
                  </a:moveTo>
                  <a:cubicBezTo>
                    <a:pt x="294" y="89"/>
                    <a:pt x="294" y="89"/>
                    <a:pt x="294" y="89"/>
                  </a:cubicBezTo>
                  <a:cubicBezTo>
                    <a:pt x="294" y="89"/>
                    <a:pt x="294" y="89"/>
                    <a:pt x="294" y="89"/>
                  </a:cubicBezTo>
                  <a:cubicBezTo>
                    <a:pt x="288" y="185"/>
                    <a:pt x="288" y="185"/>
                    <a:pt x="288" y="185"/>
                  </a:cubicBezTo>
                  <a:cubicBezTo>
                    <a:pt x="288" y="185"/>
                    <a:pt x="288" y="185"/>
                    <a:pt x="288" y="185"/>
                  </a:cubicBezTo>
                  <a:cubicBezTo>
                    <a:pt x="286" y="210"/>
                    <a:pt x="286" y="210"/>
                    <a:pt x="286" y="210"/>
                  </a:cubicBezTo>
                  <a:cubicBezTo>
                    <a:pt x="277" y="209"/>
                    <a:pt x="277" y="209"/>
                    <a:pt x="277" y="209"/>
                  </a:cubicBezTo>
                  <a:cubicBezTo>
                    <a:pt x="277" y="209"/>
                    <a:pt x="277" y="209"/>
                    <a:pt x="277" y="209"/>
                  </a:cubicBezTo>
                  <a:cubicBezTo>
                    <a:pt x="17" y="191"/>
                    <a:pt x="17" y="191"/>
                    <a:pt x="17" y="191"/>
                  </a:cubicBezTo>
                  <a:cubicBezTo>
                    <a:pt x="17" y="191"/>
                    <a:pt x="17" y="191"/>
                    <a:pt x="17" y="191"/>
                  </a:cubicBezTo>
                  <a:cubicBezTo>
                    <a:pt x="18" y="182"/>
                    <a:pt x="18" y="182"/>
                    <a:pt x="18" y="182"/>
                  </a:cubicBezTo>
                  <a:cubicBezTo>
                    <a:pt x="19" y="180"/>
                    <a:pt x="19" y="179"/>
                    <a:pt x="20" y="177"/>
                  </a:cubicBezTo>
                  <a:cubicBezTo>
                    <a:pt x="20" y="176"/>
                    <a:pt x="21" y="176"/>
                    <a:pt x="21" y="174"/>
                  </a:cubicBezTo>
                  <a:cubicBezTo>
                    <a:pt x="22" y="173"/>
                    <a:pt x="22" y="171"/>
                    <a:pt x="22" y="169"/>
                  </a:cubicBezTo>
                  <a:cubicBezTo>
                    <a:pt x="22" y="166"/>
                    <a:pt x="22" y="164"/>
                    <a:pt x="21" y="161"/>
                  </a:cubicBezTo>
                  <a:cubicBezTo>
                    <a:pt x="19" y="158"/>
                    <a:pt x="15" y="162"/>
                    <a:pt x="12" y="162"/>
                  </a:cubicBezTo>
                  <a:cubicBezTo>
                    <a:pt x="9" y="161"/>
                    <a:pt x="5" y="157"/>
                    <a:pt x="4" y="155"/>
                  </a:cubicBezTo>
                  <a:cubicBezTo>
                    <a:pt x="2" y="148"/>
                    <a:pt x="0" y="145"/>
                    <a:pt x="5" y="138"/>
                  </a:cubicBezTo>
                  <a:cubicBezTo>
                    <a:pt x="9" y="133"/>
                    <a:pt x="5" y="129"/>
                    <a:pt x="3" y="125"/>
                  </a:cubicBezTo>
                  <a:cubicBezTo>
                    <a:pt x="3" y="122"/>
                    <a:pt x="5" y="120"/>
                    <a:pt x="4" y="117"/>
                  </a:cubicBezTo>
                  <a:cubicBezTo>
                    <a:pt x="3" y="114"/>
                    <a:pt x="3" y="112"/>
                    <a:pt x="3" y="109"/>
                  </a:cubicBezTo>
                  <a:cubicBezTo>
                    <a:pt x="3" y="106"/>
                    <a:pt x="5" y="104"/>
                    <a:pt x="6" y="101"/>
                  </a:cubicBezTo>
                  <a:cubicBezTo>
                    <a:pt x="6" y="101"/>
                    <a:pt x="6" y="101"/>
                    <a:pt x="6" y="101"/>
                  </a:cubicBezTo>
                  <a:cubicBezTo>
                    <a:pt x="8" y="100"/>
                    <a:pt x="7" y="96"/>
                    <a:pt x="7" y="95"/>
                  </a:cubicBezTo>
                  <a:cubicBezTo>
                    <a:pt x="6" y="91"/>
                    <a:pt x="7" y="92"/>
                    <a:pt x="7" y="89"/>
                  </a:cubicBezTo>
                  <a:cubicBezTo>
                    <a:pt x="8" y="89"/>
                    <a:pt x="8" y="89"/>
                    <a:pt x="8" y="89"/>
                  </a:cubicBezTo>
                  <a:cubicBezTo>
                    <a:pt x="8" y="88"/>
                    <a:pt x="9" y="88"/>
                    <a:pt x="9" y="88"/>
                  </a:cubicBezTo>
                  <a:cubicBezTo>
                    <a:pt x="9" y="88"/>
                    <a:pt x="9" y="87"/>
                    <a:pt x="9" y="87"/>
                  </a:cubicBezTo>
                  <a:cubicBezTo>
                    <a:pt x="9" y="85"/>
                    <a:pt x="9" y="84"/>
                    <a:pt x="8" y="82"/>
                  </a:cubicBezTo>
                  <a:cubicBezTo>
                    <a:pt x="8" y="82"/>
                    <a:pt x="8" y="82"/>
                    <a:pt x="8" y="82"/>
                  </a:cubicBezTo>
                  <a:cubicBezTo>
                    <a:pt x="56" y="0"/>
                    <a:pt x="56" y="0"/>
                    <a:pt x="56" y="0"/>
                  </a:cubicBezTo>
                  <a:cubicBezTo>
                    <a:pt x="56" y="0"/>
                    <a:pt x="56" y="0"/>
                    <a:pt x="56" y="0"/>
                  </a:cubicBezTo>
                  <a:cubicBezTo>
                    <a:pt x="188" y="6"/>
                    <a:pt x="188" y="6"/>
                    <a:pt x="188" y="6"/>
                  </a:cubicBezTo>
                  <a:cubicBezTo>
                    <a:pt x="188" y="14"/>
                    <a:pt x="188" y="14"/>
                    <a:pt x="188" y="14"/>
                  </a:cubicBezTo>
                  <a:cubicBezTo>
                    <a:pt x="180" y="16"/>
                    <a:pt x="180" y="16"/>
                    <a:pt x="180" y="16"/>
                  </a:cubicBezTo>
                  <a:cubicBezTo>
                    <a:pt x="180" y="22"/>
                    <a:pt x="180" y="22"/>
                    <a:pt x="180" y="22"/>
                  </a:cubicBezTo>
                  <a:cubicBezTo>
                    <a:pt x="297" y="29"/>
                    <a:pt x="297" y="29"/>
                    <a:pt x="297" y="29"/>
                  </a:cubicBezTo>
                  <a:close/>
                </a:path>
              </a:pathLst>
            </a:custGeom>
            <a:solidFill>
              <a:schemeClr val="tx1"/>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61" name="FAYETTE">
              <a:extLst>
                <a:ext uri="{FF2B5EF4-FFF2-40B4-BE49-F238E27FC236}">
                  <a16:creationId xmlns:a16="http://schemas.microsoft.com/office/drawing/2014/main" id="{8FABF97F-A8C4-47AA-AAFF-D2B1C886C06E}"/>
                </a:ext>
              </a:extLst>
            </p:cNvPr>
            <p:cNvSpPr>
              <a:spLocks/>
            </p:cNvSpPr>
            <p:nvPr/>
          </p:nvSpPr>
          <p:spPr bwMode="auto">
            <a:xfrm>
              <a:off x="3489325" y="4133850"/>
              <a:ext cx="460375" cy="490538"/>
            </a:xfrm>
            <a:custGeom>
              <a:avLst/>
              <a:gdLst>
                <a:gd name="T0" fmla="*/ 11 w 290"/>
                <a:gd name="T1" fmla="*/ 0 h 309"/>
                <a:gd name="T2" fmla="*/ 290 w 290"/>
                <a:gd name="T3" fmla="*/ 19 h 309"/>
                <a:gd name="T4" fmla="*/ 290 w 290"/>
                <a:gd name="T5" fmla="*/ 19 h 309"/>
                <a:gd name="T6" fmla="*/ 280 w 290"/>
                <a:gd name="T7" fmla="*/ 184 h 309"/>
                <a:gd name="T8" fmla="*/ 280 w 290"/>
                <a:gd name="T9" fmla="*/ 184 h 309"/>
                <a:gd name="T10" fmla="*/ 206 w 290"/>
                <a:gd name="T11" fmla="*/ 309 h 309"/>
                <a:gd name="T12" fmla="*/ 206 w 290"/>
                <a:gd name="T13" fmla="*/ 309 h 309"/>
                <a:gd name="T14" fmla="*/ 53 w 290"/>
                <a:gd name="T15" fmla="*/ 309 h 309"/>
                <a:gd name="T16" fmla="*/ 53 w 290"/>
                <a:gd name="T17" fmla="*/ 309 h 309"/>
                <a:gd name="T18" fmla="*/ 63 w 290"/>
                <a:gd name="T19" fmla="*/ 158 h 309"/>
                <a:gd name="T20" fmla="*/ 0 w 290"/>
                <a:gd name="T21" fmla="*/ 152 h 309"/>
                <a:gd name="T22" fmla="*/ 0 w 290"/>
                <a:gd name="T23" fmla="*/ 152 h 309"/>
                <a:gd name="T24" fmla="*/ 11 w 290"/>
                <a:gd name="T25" fmla="*/ 0 h 309"/>
                <a:gd name="T26" fmla="*/ 11 w 290"/>
                <a:gd name="T27"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0" h="309">
                  <a:moveTo>
                    <a:pt x="11" y="0"/>
                  </a:moveTo>
                  <a:lnTo>
                    <a:pt x="290" y="19"/>
                  </a:lnTo>
                  <a:lnTo>
                    <a:pt x="290" y="19"/>
                  </a:lnTo>
                  <a:lnTo>
                    <a:pt x="280" y="184"/>
                  </a:lnTo>
                  <a:lnTo>
                    <a:pt x="280" y="184"/>
                  </a:lnTo>
                  <a:lnTo>
                    <a:pt x="206" y="309"/>
                  </a:lnTo>
                  <a:lnTo>
                    <a:pt x="206" y="309"/>
                  </a:lnTo>
                  <a:lnTo>
                    <a:pt x="53" y="309"/>
                  </a:lnTo>
                  <a:lnTo>
                    <a:pt x="53" y="309"/>
                  </a:lnTo>
                  <a:lnTo>
                    <a:pt x="63" y="158"/>
                  </a:lnTo>
                  <a:lnTo>
                    <a:pt x="0" y="152"/>
                  </a:lnTo>
                  <a:lnTo>
                    <a:pt x="0" y="152"/>
                  </a:lnTo>
                  <a:lnTo>
                    <a:pt x="11" y="0"/>
                  </a:lnTo>
                  <a:lnTo>
                    <a:pt x="11" y="0"/>
                  </a:lnTo>
                  <a:close/>
                </a:path>
              </a:pathLst>
            </a:custGeom>
            <a:solidFill>
              <a:schemeClr val="accent5"/>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62" name="CLINTON">
              <a:extLst>
                <a:ext uri="{FF2B5EF4-FFF2-40B4-BE49-F238E27FC236}">
                  <a16:creationId xmlns:a16="http://schemas.microsoft.com/office/drawing/2014/main" id="{ACAB014F-7391-43B8-9695-9D341A96930E}"/>
                </a:ext>
              </a:extLst>
            </p:cNvPr>
            <p:cNvSpPr>
              <a:spLocks/>
            </p:cNvSpPr>
            <p:nvPr/>
          </p:nvSpPr>
          <p:spPr bwMode="auto">
            <a:xfrm>
              <a:off x="3114675" y="4348163"/>
              <a:ext cx="474663" cy="501650"/>
            </a:xfrm>
            <a:custGeom>
              <a:avLst/>
              <a:gdLst>
                <a:gd name="T0" fmla="*/ 19 w 299"/>
                <a:gd name="T1" fmla="*/ 0 h 316"/>
                <a:gd name="T2" fmla="*/ 0 w 299"/>
                <a:gd name="T3" fmla="*/ 289 h 316"/>
                <a:gd name="T4" fmla="*/ 10 w 299"/>
                <a:gd name="T5" fmla="*/ 290 h 316"/>
                <a:gd name="T6" fmla="*/ 10 w 299"/>
                <a:gd name="T7" fmla="*/ 290 h 316"/>
                <a:gd name="T8" fmla="*/ 98 w 299"/>
                <a:gd name="T9" fmla="*/ 296 h 316"/>
                <a:gd name="T10" fmla="*/ 98 w 299"/>
                <a:gd name="T11" fmla="*/ 296 h 316"/>
                <a:gd name="T12" fmla="*/ 120 w 299"/>
                <a:gd name="T13" fmla="*/ 298 h 316"/>
                <a:gd name="T14" fmla="*/ 120 w 299"/>
                <a:gd name="T15" fmla="*/ 316 h 316"/>
                <a:gd name="T16" fmla="*/ 138 w 299"/>
                <a:gd name="T17" fmla="*/ 316 h 316"/>
                <a:gd name="T18" fmla="*/ 155 w 299"/>
                <a:gd name="T19" fmla="*/ 281 h 316"/>
                <a:gd name="T20" fmla="*/ 289 w 299"/>
                <a:gd name="T21" fmla="*/ 174 h 316"/>
                <a:gd name="T22" fmla="*/ 289 w 299"/>
                <a:gd name="T23" fmla="*/ 174 h 316"/>
                <a:gd name="T24" fmla="*/ 299 w 299"/>
                <a:gd name="T25" fmla="*/ 23 h 316"/>
                <a:gd name="T26" fmla="*/ 236 w 299"/>
                <a:gd name="T27" fmla="*/ 17 h 316"/>
                <a:gd name="T28" fmla="*/ 236 w 299"/>
                <a:gd name="T29" fmla="*/ 17 h 316"/>
                <a:gd name="T30" fmla="*/ 19 w 299"/>
                <a:gd name="T31" fmla="*/ 0 h 316"/>
                <a:gd name="T32" fmla="*/ 19 w 299"/>
                <a:gd name="T33"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9" h="316">
                  <a:moveTo>
                    <a:pt x="19" y="0"/>
                  </a:moveTo>
                  <a:lnTo>
                    <a:pt x="0" y="289"/>
                  </a:lnTo>
                  <a:lnTo>
                    <a:pt x="10" y="290"/>
                  </a:lnTo>
                  <a:lnTo>
                    <a:pt x="10" y="290"/>
                  </a:lnTo>
                  <a:lnTo>
                    <a:pt x="98" y="296"/>
                  </a:lnTo>
                  <a:lnTo>
                    <a:pt x="98" y="296"/>
                  </a:lnTo>
                  <a:lnTo>
                    <a:pt x="120" y="298"/>
                  </a:lnTo>
                  <a:lnTo>
                    <a:pt x="120" y="316"/>
                  </a:lnTo>
                  <a:lnTo>
                    <a:pt x="138" y="316"/>
                  </a:lnTo>
                  <a:lnTo>
                    <a:pt x="155" y="281"/>
                  </a:lnTo>
                  <a:lnTo>
                    <a:pt x="289" y="174"/>
                  </a:lnTo>
                  <a:lnTo>
                    <a:pt x="289" y="174"/>
                  </a:lnTo>
                  <a:lnTo>
                    <a:pt x="299" y="23"/>
                  </a:lnTo>
                  <a:lnTo>
                    <a:pt x="236" y="17"/>
                  </a:lnTo>
                  <a:lnTo>
                    <a:pt x="236" y="17"/>
                  </a:lnTo>
                  <a:lnTo>
                    <a:pt x="19" y="0"/>
                  </a:lnTo>
                  <a:lnTo>
                    <a:pt x="19" y="0"/>
                  </a:lnTo>
                  <a:close/>
                </a:path>
              </a:pathLst>
            </a:custGeom>
            <a:solidFill>
              <a:schemeClr val="accent5"/>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63" name="HIGHLAND">
              <a:extLst>
                <a:ext uri="{FF2B5EF4-FFF2-40B4-BE49-F238E27FC236}">
                  <a16:creationId xmlns:a16="http://schemas.microsoft.com/office/drawing/2014/main" id="{398141E4-784E-42A1-8E40-99874F6E08CC}"/>
                </a:ext>
              </a:extLst>
            </p:cNvPr>
            <p:cNvSpPr>
              <a:spLocks/>
            </p:cNvSpPr>
            <p:nvPr/>
          </p:nvSpPr>
          <p:spPr bwMode="auto">
            <a:xfrm>
              <a:off x="3265488" y="4624388"/>
              <a:ext cx="585788" cy="527050"/>
            </a:xfrm>
            <a:custGeom>
              <a:avLst/>
              <a:gdLst>
                <a:gd name="T0" fmla="*/ 2 w 241"/>
                <a:gd name="T1" fmla="*/ 80 h 217"/>
                <a:gd name="T2" fmla="*/ 16 w 241"/>
                <a:gd name="T3" fmla="*/ 81 h 217"/>
                <a:gd name="T4" fmla="*/ 16 w 241"/>
                <a:gd name="T5" fmla="*/ 93 h 217"/>
                <a:gd name="T6" fmla="*/ 28 w 241"/>
                <a:gd name="T7" fmla="*/ 93 h 217"/>
                <a:gd name="T8" fmla="*/ 39 w 241"/>
                <a:gd name="T9" fmla="*/ 70 h 217"/>
                <a:gd name="T10" fmla="*/ 127 w 241"/>
                <a:gd name="T11" fmla="*/ 0 h 217"/>
                <a:gd name="T12" fmla="*/ 127 w 241"/>
                <a:gd name="T13" fmla="*/ 0 h 217"/>
                <a:gd name="T14" fmla="*/ 227 w 241"/>
                <a:gd name="T15" fmla="*/ 0 h 217"/>
                <a:gd name="T16" fmla="*/ 227 w 241"/>
                <a:gd name="T17" fmla="*/ 0 h 217"/>
                <a:gd name="T18" fmla="*/ 228 w 241"/>
                <a:gd name="T19" fmla="*/ 5 h 217"/>
                <a:gd name="T20" fmla="*/ 228 w 241"/>
                <a:gd name="T21" fmla="*/ 6 h 217"/>
                <a:gd name="T22" fmla="*/ 227 w 241"/>
                <a:gd name="T23" fmla="*/ 7 h 217"/>
                <a:gd name="T24" fmla="*/ 226 w 241"/>
                <a:gd name="T25" fmla="*/ 7 h 217"/>
                <a:gd name="T26" fmla="*/ 226 w 241"/>
                <a:gd name="T27" fmla="*/ 13 h 217"/>
                <a:gd name="T28" fmla="*/ 225 w 241"/>
                <a:gd name="T29" fmla="*/ 19 h 217"/>
                <a:gd name="T30" fmla="*/ 225 w 241"/>
                <a:gd name="T31" fmla="*/ 19 h 217"/>
                <a:gd name="T32" fmla="*/ 222 w 241"/>
                <a:gd name="T33" fmla="*/ 27 h 217"/>
                <a:gd name="T34" fmla="*/ 223 w 241"/>
                <a:gd name="T35" fmla="*/ 35 h 217"/>
                <a:gd name="T36" fmla="*/ 222 w 241"/>
                <a:gd name="T37" fmla="*/ 43 h 217"/>
                <a:gd name="T38" fmla="*/ 224 w 241"/>
                <a:gd name="T39" fmla="*/ 56 h 217"/>
                <a:gd name="T40" fmla="*/ 223 w 241"/>
                <a:gd name="T41" fmla="*/ 73 h 217"/>
                <a:gd name="T42" fmla="*/ 231 w 241"/>
                <a:gd name="T43" fmla="*/ 80 h 217"/>
                <a:gd name="T44" fmla="*/ 240 w 241"/>
                <a:gd name="T45" fmla="*/ 79 h 217"/>
                <a:gd name="T46" fmla="*/ 241 w 241"/>
                <a:gd name="T47" fmla="*/ 87 h 217"/>
                <a:gd name="T48" fmla="*/ 240 w 241"/>
                <a:gd name="T49" fmla="*/ 92 h 217"/>
                <a:gd name="T50" fmla="*/ 239 w 241"/>
                <a:gd name="T51" fmla="*/ 95 h 217"/>
                <a:gd name="T52" fmla="*/ 237 w 241"/>
                <a:gd name="T53" fmla="*/ 100 h 217"/>
                <a:gd name="T54" fmla="*/ 236 w 241"/>
                <a:gd name="T55" fmla="*/ 109 h 217"/>
                <a:gd name="T56" fmla="*/ 236 w 241"/>
                <a:gd name="T57" fmla="*/ 109 h 217"/>
                <a:gd name="T58" fmla="*/ 222 w 241"/>
                <a:gd name="T59" fmla="*/ 195 h 217"/>
                <a:gd name="T60" fmla="*/ 222 w 241"/>
                <a:gd name="T61" fmla="*/ 195 h 217"/>
                <a:gd name="T62" fmla="*/ 122 w 241"/>
                <a:gd name="T63" fmla="*/ 217 h 217"/>
                <a:gd name="T64" fmla="*/ 90 w 241"/>
                <a:gd name="T65" fmla="*/ 216 h 217"/>
                <a:gd name="T66" fmla="*/ 90 w 241"/>
                <a:gd name="T67" fmla="*/ 216 h 217"/>
                <a:gd name="T68" fmla="*/ 0 w 241"/>
                <a:gd name="T69" fmla="*/ 214 h 217"/>
                <a:gd name="T70" fmla="*/ 2 w 241"/>
                <a:gd name="T71" fmla="*/ 8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41" h="217">
                  <a:moveTo>
                    <a:pt x="2" y="80"/>
                  </a:moveTo>
                  <a:cubicBezTo>
                    <a:pt x="16" y="81"/>
                    <a:pt x="16" y="81"/>
                    <a:pt x="16" y="81"/>
                  </a:cubicBezTo>
                  <a:cubicBezTo>
                    <a:pt x="16" y="93"/>
                    <a:pt x="16" y="93"/>
                    <a:pt x="16" y="93"/>
                  </a:cubicBezTo>
                  <a:cubicBezTo>
                    <a:pt x="28" y="93"/>
                    <a:pt x="28" y="93"/>
                    <a:pt x="28" y="93"/>
                  </a:cubicBezTo>
                  <a:cubicBezTo>
                    <a:pt x="39" y="70"/>
                    <a:pt x="39" y="70"/>
                    <a:pt x="39" y="70"/>
                  </a:cubicBezTo>
                  <a:cubicBezTo>
                    <a:pt x="127" y="0"/>
                    <a:pt x="127" y="0"/>
                    <a:pt x="127" y="0"/>
                  </a:cubicBezTo>
                  <a:cubicBezTo>
                    <a:pt x="127" y="0"/>
                    <a:pt x="127" y="0"/>
                    <a:pt x="127" y="0"/>
                  </a:cubicBezTo>
                  <a:cubicBezTo>
                    <a:pt x="227" y="0"/>
                    <a:pt x="227" y="0"/>
                    <a:pt x="227" y="0"/>
                  </a:cubicBezTo>
                  <a:cubicBezTo>
                    <a:pt x="227" y="0"/>
                    <a:pt x="227" y="0"/>
                    <a:pt x="227" y="0"/>
                  </a:cubicBezTo>
                  <a:cubicBezTo>
                    <a:pt x="228" y="2"/>
                    <a:pt x="228" y="3"/>
                    <a:pt x="228" y="5"/>
                  </a:cubicBezTo>
                  <a:cubicBezTo>
                    <a:pt x="228" y="5"/>
                    <a:pt x="228" y="6"/>
                    <a:pt x="228" y="6"/>
                  </a:cubicBezTo>
                  <a:cubicBezTo>
                    <a:pt x="228" y="6"/>
                    <a:pt x="227" y="6"/>
                    <a:pt x="227" y="7"/>
                  </a:cubicBezTo>
                  <a:cubicBezTo>
                    <a:pt x="227" y="7"/>
                    <a:pt x="227" y="7"/>
                    <a:pt x="226" y="7"/>
                  </a:cubicBezTo>
                  <a:cubicBezTo>
                    <a:pt x="226" y="10"/>
                    <a:pt x="225" y="9"/>
                    <a:pt x="226" y="13"/>
                  </a:cubicBezTo>
                  <a:cubicBezTo>
                    <a:pt x="226" y="14"/>
                    <a:pt x="227" y="18"/>
                    <a:pt x="225" y="19"/>
                  </a:cubicBezTo>
                  <a:cubicBezTo>
                    <a:pt x="225" y="19"/>
                    <a:pt x="225" y="19"/>
                    <a:pt x="225" y="19"/>
                  </a:cubicBezTo>
                  <a:cubicBezTo>
                    <a:pt x="224" y="22"/>
                    <a:pt x="222" y="24"/>
                    <a:pt x="222" y="27"/>
                  </a:cubicBezTo>
                  <a:cubicBezTo>
                    <a:pt x="222" y="30"/>
                    <a:pt x="222" y="32"/>
                    <a:pt x="223" y="35"/>
                  </a:cubicBezTo>
                  <a:cubicBezTo>
                    <a:pt x="224" y="38"/>
                    <a:pt x="222" y="40"/>
                    <a:pt x="222" y="43"/>
                  </a:cubicBezTo>
                  <a:cubicBezTo>
                    <a:pt x="224" y="47"/>
                    <a:pt x="228" y="51"/>
                    <a:pt x="224" y="56"/>
                  </a:cubicBezTo>
                  <a:cubicBezTo>
                    <a:pt x="219" y="63"/>
                    <a:pt x="221" y="66"/>
                    <a:pt x="223" y="73"/>
                  </a:cubicBezTo>
                  <a:cubicBezTo>
                    <a:pt x="224" y="75"/>
                    <a:pt x="228" y="79"/>
                    <a:pt x="231" y="80"/>
                  </a:cubicBezTo>
                  <a:cubicBezTo>
                    <a:pt x="234" y="80"/>
                    <a:pt x="238" y="76"/>
                    <a:pt x="240" y="79"/>
                  </a:cubicBezTo>
                  <a:cubicBezTo>
                    <a:pt x="241" y="82"/>
                    <a:pt x="241" y="84"/>
                    <a:pt x="241" y="87"/>
                  </a:cubicBezTo>
                  <a:cubicBezTo>
                    <a:pt x="241" y="89"/>
                    <a:pt x="241" y="91"/>
                    <a:pt x="240" y="92"/>
                  </a:cubicBezTo>
                  <a:cubicBezTo>
                    <a:pt x="240" y="94"/>
                    <a:pt x="239" y="94"/>
                    <a:pt x="239" y="95"/>
                  </a:cubicBezTo>
                  <a:cubicBezTo>
                    <a:pt x="238" y="97"/>
                    <a:pt x="238" y="98"/>
                    <a:pt x="237" y="100"/>
                  </a:cubicBezTo>
                  <a:cubicBezTo>
                    <a:pt x="236" y="109"/>
                    <a:pt x="236" y="109"/>
                    <a:pt x="236" y="109"/>
                  </a:cubicBezTo>
                  <a:cubicBezTo>
                    <a:pt x="236" y="109"/>
                    <a:pt x="236" y="109"/>
                    <a:pt x="236" y="109"/>
                  </a:cubicBezTo>
                  <a:cubicBezTo>
                    <a:pt x="222" y="195"/>
                    <a:pt x="222" y="195"/>
                    <a:pt x="222" y="195"/>
                  </a:cubicBezTo>
                  <a:cubicBezTo>
                    <a:pt x="222" y="195"/>
                    <a:pt x="222" y="195"/>
                    <a:pt x="222" y="195"/>
                  </a:cubicBezTo>
                  <a:cubicBezTo>
                    <a:pt x="122" y="217"/>
                    <a:pt x="122" y="217"/>
                    <a:pt x="122" y="217"/>
                  </a:cubicBezTo>
                  <a:cubicBezTo>
                    <a:pt x="90" y="216"/>
                    <a:pt x="90" y="216"/>
                    <a:pt x="90" y="216"/>
                  </a:cubicBezTo>
                  <a:cubicBezTo>
                    <a:pt x="90" y="216"/>
                    <a:pt x="90" y="216"/>
                    <a:pt x="90" y="216"/>
                  </a:cubicBezTo>
                  <a:cubicBezTo>
                    <a:pt x="0" y="214"/>
                    <a:pt x="0" y="214"/>
                    <a:pt x="0" y="214"/>
                  </a:cubicBezTo>
                  <a:cubicBezTo>
                    <a:pt x="2" y="80"/>
                    <a:pt x="2" y="80"/>
                    <a:pt x="2" y="80"/>
                  </a:cubicBezTo>
                  <a:close/>
                </a:path>
              </a:pathLst>
            </a:custGeom>
            <a:solidFill>
              <a:schemeClr val="tx1"/>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64" name="MEIGS">
              <a:extLst>
                <a:ext uri="{FF2B5EF4-FFF2-40B4-BE49-F238E27FC236}">
                  <a16:creationId xmlns:a16="http://schemas.microsoft.com/office/drawing/2014/main" id="{F405CC31-F39A-4B5E-91C9-C9C89E6AB34B}"/>
                </a:ext>
              </a:extLst>
            </p:cNvPr>
            <p:cNvSpPr>
              <a:spLocks/>
            </p:cNvSpPr>
            <p:nvPr/>
          </p:nvSpPr>
          <p:spPr bwMode="auto">
            <a:xfrm>
              <a:off x="4979987" y="4876800"/>
              <a:ext cx="638913" cy="477510"/>
            </a:xfrm>
            <a:custGeom>
              <a:avLst/>
              <a:gdLst>
                <a:gd name="T0" fmla="*/ 26 w 264"/>
                <a:gd name="T1" fmla="*/ 2 h 206"/>
                <a:gd name="T2" fmla="*/ 8 w 264"/>
                <a:gd name="T3" fmla="*/ 0 h 206"/>
                <a:gd name="T4" fmla="*/ 0 w 264"/>
                <a:gd name="T5" fmla="*/ 106 h 206"/>
                <a:gd name="T6" fmla="*/ 0 w 264"/>
                <a:gd name="T7" fmla="*/ 106 h 206"/>
                <a:gd name="T8" fmla="*/ 0 w 264"/>
                <a:gd name="T9" fmla="*/ 116 h 206"/>
                <a:gd name="T10" fmla="*/ 104 w 264"/>
                <a:gd name="T11" fmla="*/ 122 h 206"/>
                <a:gd name="T12" fmla="*/ 104 w 264"/>
                <a:gd name="T13" fmla="*/ 140 h 206"/>
                <a:gd name="T14" fmla="*/ 104 w 264"/>
                <a:gd name="T15" fmla="*/ 140 h 206"/>
                <a:gd name="T16" fmla="*/ 125 w 264"/>
                <a:gd name="T17" fmla="*/ 123 h 206"/>
                <a:gd name="T18" fmla="*/ 151 w 264"/>
                <a:gd name="T19" fmla="*/ 121 h 206"/>
                <a:gd name="T20" fmla="*/ 179 w 264"/>
                <a:gd name="T21" fmla="*/ 138 h 206"/>
                <a:gd name="T22" fmla="*/ 191 w 264"/>
                <a:gd name="T23" fmla="*/ 166 h 206"/>
                <a:gd name="T24" fmla="*/ 180 w 264"/>
                <a:gd name="T25" fmla="*/ 188 h 206"/>
                <a:gd name="T26" fmla="*/ 216 w 264"/>
                <a:gd name="T27" fmla="*/ 183 h 206"/>
                <a:gd name="T28" fmla="*/ 222 w 264"/>
                <a:gd name="T29" fmla="*/ 158 h 206"/>
                <a:gd name="T30" fmla="*/ 240 w 264"/>
                <a:gd name="T31" fmla="*/ 164 h 206"/>
                <a:gd name="T32" fmla="*/ 257 w 264"/>
                <a:gd name="T33" fmla="*/ 162 h 206"/>
                <a:gd name="T34" fmla="*/ 244 w 264"/>
                <a:gd name="T35" fmla="*/ 146 h 206"/>
                <a:gd name="T36" fmla="*/ 255 w 264"/>
                <a:gd name="T37" fmla="*/ 115 h 206"/>
                <a:gd name="T38" fmla="*/ 234 w 264"/>
                <a:gd name="T39" fmla="*/ 90 h 206"/>
                <a:gd name="T40" fmla="*/ 233 w 264"/>
                <a:gd name="T41" fmla="*/ 73 h 206"/>
                <a:gd name="T42" fmla="*/ 252 w 264"/>
                <a:gd name="T43" fmla="*/ 77 h 206"/>
                <a:gd name="T44" fmla="*/ 263 w 264"/>
                <a:gd name="T45" fmla="*/ 45 h 206"/>
                <a:gd name="T46" fmla="*/ 260 w 264"/>
                <a:gd name="T47" fmla="*/ 28 h 206"/>
                <a:gd name="T48" fmla="*/ 258 w 264"/>
                <a:gd name="T49" fmla="*/ 20 h 206"/>
                <a:gd name="T50" fmla="*/ 260 w 264"/>
                <a:gd name="T51" fmla="*/ 15 h 206"/>
                <a:gd name="T52" fmla="*/ 260 w 264"/>
                <a:gd name="T53" fmla="*/ 15 h 206"/>
                <a:gd name="T54" fmla="*/ 26 w 264"/>
                <a:gd name="T55" fmla="*/ 2 h 206"/>
                <a:gd name="connsiteX0" fmla="*/ 985 w 9962"/>
                <a:gd name="connsiteY0" fmla="*/ 97 h 9549"/>
                <a:gd name="connsiteX1" fmla="*/ 303 w 9962"/>
                <a:gd name="connsiteY1" fmla="*/ 0 h 9549"/>
                <a:gd name="connsiteX2" fmla="*/ 0 w 9962"/>
                <a:gd name="connsiteY2" fmla="*/ 5146 h 9549"/>
                <a:gd name="connsiteX3" fmla="*/ 0 w 9962"/>
                <a:gd name="connsiteY3" fmla="*/ 5146 h 9549"/>
                <a:gd name="connsiteX4" fmla="*/ 0 w 9962"/>
                <a:gd name="connsiteY4" fmla="*/ 5631 h 9549"/>
                <a:gd name="connsiteX5" fmla="*/ 3939 w 9962"/>
                <a:gd name="connsiteY5" fmla="*/ 5922 h 9549"/>
                <a:gd name="connsiteX6" fmla="*/ 3939 w 9962"/>
                <a:gd name="connsiteY6" fmla="*/ 6796 h 9549"/>
                <a:gd name="connsiteX7" fmla="*/ 3939 w 9962"/>
                <a:gd name="connsiteY7" fmla="*/ 6796 h 9549"/>
                <a:gd name="connsiteX8" fmla="*/ 4735 w 9962"/>
                <a:gd name="connsiteY8" fmla="*/ 5971 h 9549"/>
                <a:gd name="connsiteX9" fmla="*/ 5720 w 9962"/>
                <a:gd name="connsiteY9" fmla="*/ 5874 h 9549"/>
                <a:gd name="connsiteX10" fmla="*/ 6780 w 9962"/>
                <a:gd name="connsiteY10" fmla="*/ 6699 h 9549"/>
                <a:gd name="connsiteX11" fmla="*/ 7235 w 9962"/>
                <a:gd name="connsiteY11" fmla="*/ 8058 h 9549"/>
                <a:gd name="connsiteX12" fmla="*/ 6818 w 9962"/>
                <a:gd name="connsiteY12" fmla="*/ 9126 h 9549"/>
                <a:gd name="connsiteX13" fmla="*/ 8182 w 9962"/>
                <a:gd name="connsiteY13" fmla="*/ 8883 h 9549"/>
                <a:gd name="connsiteX14" fmla="*/ 8409 w 9962"/>
                <a:gd name="connsiteY14" fmla="*/ 7670 h 9549"/>
                <a:gd name="connsiteX15" fmla="*/ 9091 w 9962"/>
                <a:gd name="connsiteY15" fmla="*/ 7961 h 9549"/>
                <a:gd name="connsiteX16" fmla="*/ 9735 w 9962"/>
                <a:gd name="connsiteY16" fmla="*/ 7864 h 9549"/>
                <a:gd name="connsiteX17" fmla="*/ 9242 w 9962"/>
                <a:gd name="connsiteY17" fmla="*/ 7087 h 9549"/>
                <a:gd name="connsiteX18" fmla="*/ 8864 w 9962"/>
                <a:gd name="connsiteY18" fmla="*/ 4369 h 9549"/>
                <a:gd name="connsiteX19" fmla="*/ 8826 w 9962"/>
                <a:gd name="connsiteY19" fmla="*/ 3544 h 9549"/>
                <a:gd name="connsiteX20" fmla="*/ 9545 w 9962"/>
                <a:gd name="connsiteY20" fmla="*/ 3738 h 9549"/>
                <a:gd name="connsiteX21" fmla="*/ 9962 w 9962"/>
                <a:gd name="connsiteY21" fmla="*/ 2184 h 9549"/>
                <a:gd name="connsiteX22" fmla="*/ 9848 w 9962"/>
                <a:gd name="connsiteY22" fmla="*/ 1359 h 9549"/>
                <a:gd name="connsiteX23" fmla="*/ 9773 w 9962"/>
                <a:gd name="connsiteY23" fmla="*/ 971 h 9549"/>
                <a:gd name="connsiteX24" fmla="*/ 9848 w 9962"/>
                <a:gd name="connsiteY24" fmla="*/ 728 h 9549"/>
                <a:gd name="connsiteX25" fmla="*/ 9848 w 9962"/>
                <a:gd name="connsiteY25" fmla="*/ 728 h 9549"/>
                <a:gd name="connsiteX26" fmla="*/ 985 w 9962"/>
                <a:gd name="connsiteY26" fmla="*/ 97 h 9549"/>
                <a:gd name="connsiteX0" fmla="*/ 989 w 10187"/>
                <a:gd name="connsiteY0" fmla="*/ 102 h 10000"/>
                <a:gd name="connsiteX1" fmla="*/ 304 w 10187"/>
                <a:gd name="connsiteY1" fmla="*/ 0 h 10000"/>
                <a:gd name="connsiteX2" fmla="*/ 0 w 10187"/>
                <a:gd name="connsiteY2" fmla="*/ 5389 h 10000"/>
                <a:gd name="connsiteX3" fmla="*/ 0 w 10187"/>
                <a:gd name="connsiteY3" fmla="*/ 5389 h 10000"/>
                <a:gd name="connsiteX4" fmla="*/ 0 w 10187"/>
                <a:gd name="connsiteY4" fmla="*/ 5897 h 10000"/>
                <a:gd name="connsiteX5" fmla="*/ 3954 w 10187"/>
                <a:gd name="connsiteY5" fmla="*/ 6202 h 10000"/>
                <a:gd name="connsiteX6" fmla="*/ 3954 w 10187"/>
                <a:gd name="connsiteY6" fmla="*/ 7117 h 10000"/>
                <a:gd name="connsiteX7" fmla="*/ 3954 w 10187"/>
                <a:gd name="connsiteY7" fmla="*/ 7117 h 10000"/>
                <a:gd name="connsiteX8" fmla="*/ 4753 w 10187"/>
                <a:gd name="connsiteY8" fmla="*/ 6253 h 10000"/>
                <a:gd name="connsiteX9" fmla="*/ 5742 w 10187"/>
                <a:gd name="connsiteY9" fmla="*/ 6151 h 10000"/>
                <a:gd name="connsiteX10" fmla="*/ 6806 w 10187"/>
                <a:gd name="connsiteY10" fmla="*/ 7015 h 10000"/>
                <a:gd name="connsiteX11" fmla="*/ 7263 w 10187"/>
                <a:gd name="connsiteY11" fmla="*/ 8439 h 10000"/>
                <a:gd name="connsiteX12" fmla="*/ 6844 w 10187"/>
                <a:gd name="connsiteY12" fmla="*/ 9557 h 10000"/>
                <a:gd name="connsiteX13" fmla="*/ 8213 w 10187"/>
                <a:gd name="connsiteY13" fmla="*/ 9303 h 10000"/>
                <a:gd name="connsiteX14" fmla="*/ 8441 w 10187"/>
                <a:gd name="connsiteY14" fmla="*/ 8032 h 10000"/>
                <a:gd name="connsiteX15" fmla="*/ 9126 w 10187"/>
                <a:gd name="connsiteY15" fmla="*/ 8337 h 10000"/>
                <a:gd name="connsiteX16" fmla="*/ 9772 w 10187"/>
                <a:gd name="connsiteY16" fmla="*/ 8235 h 10000"/>
                <a:gd name="connsiteX17" fmla="*/ 10186 w 10187"/>
                <a:gd name="connsiteY17" fmla="*/ 6358 h 10000"/>
                <a:gd name="connsiteX18" fmla="*/ 8898 w 10187"/>
                <a:gd name="connsiteY18" fmla="*/ 4575 h 10000"/>
                <a:gd name="connsiteX19" fmla="*/ 8860 w 10187"/>
                <a:gd name="connsiteY19" fmla="*/ 3711 h 10000"/>
                <a:gd name="connsiteX20" fmla="*/ 9581 w 10187"/>
                <a:gd name="connsiteY20" fmla="*/ 3915 h 10000"/>
                <a:gd name="connsiteX21" fmla="*/ 10000 w 10187"/>
                <a:gd name="connsiteY21" fmla="*/ 2287 h 10000"/>
                <a:gd name="connsiteX22" fmla="*/ 9886 w 10187"/>
                <a:gd name="connsiteY22" fmla="*/ 1423 h 10000"/>
                <a:gd name="connsiteX23" fmla="*/ 9810 w 10187"/>
                <a:gd name="connsiteY23" fmla="*/ 1017 h 10000"/>
                <a:gd name="connsiteX24" fmla="*/ 9886 w 10187"/>
                <a:gd name="connsiteY24" fmla="*/ 762 h 10000"/>
                <a:gd name="connsiteX25" fmla="*/ 9886 w 10187"/>
                <a:gd name="connsiteY25" fmla="*/ 762 h 10000"/>
                <a:gd name="connsiteX26" fmla="*/ 989 w 10187"/>
                <a:gd name="connsiteY26" fmla="*/ 102 h 10000"/>
                <a:gd name="connsiteX0" fmla="*/ 989 w 10000"/>
                <a:gd name="connsiteY0" fmla="*/ 102 h 10000"/>
                <a:gd name="connsiteX1" fmla="*/ 304 w 10000"/>
                <a:gd name="connsiteY1" fmla="*/ 0 h 10000"/>
                <a:gd name="connsiteX2" fmla="*/ 0 w 10000"/>
                <a:gd name="connsiteY2" fmla="*/ 5389 h 10000"/>
                <a:gd name="connsiteX3" fmla="*/ 0 w 10000"/>
                <a:gd name="connsiteY3" fmla="*/ 5389 h 10000"/>
                <a:gd name="connsiteX4" fmla="*/ 0 w 10000"/>
                <a:gd name="connsiteY4" fmla="*/ 5897 h 10000"/>
                <a:gd name="connsiteX5" fmla="*/ 3954 w 10000"/>
                <a:gd name="connsiteY5" fmla="*/ 6202 h 10000"/>
                <a:gd name="connsiteX6" fmla="*/ 3954 w 10000"/>
                <a:gd name="connsiteY6" fmla="*/ 7117 h 10000"/>
                <a:gd name="connsiteX7" fmla="*/ 3954 w 10000"/>
                <a:gd name="connsiteY7" fmla="*/ 7117 h 10000"/>
                <a:gd name="connsiteX8" fmla="*/ 4753 w 10000"/>
                <a:gd name="connsiteY8" fmla="*/ 6253 h 10000"/>
                <a:gd name="connsiteX9" fmla="*/ 5742 w 10000"/>
                <a:gd name="connsiteY9" fmla="*/ 6151 h 10000"/>
                <a:gd name="connsiteX10" fmla="*/ 6806 w 10000"/>
                <a:gd name="connsiteY10" fmla="*/ 7015 h 10000"/>
                <a:gd name="connsiteX11" fmla="*/ 7263 w 10000"/>
                <a:gd name="connsiteY11" fmla="*/ 8439 h 10000"/>
                <a:gd name="connsiteX12" fmla="*/ 6844 w 10000"/>
                <a:gd name="connsiteY12" fmla="*/ 9557 h 10000"/>
                <a:gd name="connsiteX13" fmla="*/ 8213 w 10000"/>
                <a:gd name="connsiteY13" fmla="*/ 9303 h 10000"/>
                <a:gd name="connsiteX14" fmla="*/ 8441 w 10000"/>
                <a:gd name="connsiteY14" fmla="*/ 8032 h 10000"/>
                <a:gd name="connsiteX15" fmla="*/ 9126 w 10000"/>
                <a:gd name="connsiteY15" fmla="*/ 8337 h 10000"/>
                <a:gd name="connsiteX16" fmla="*/ 9772 w 10000"/>
                <a:gd name="connsiteY16" fmla="*/ 8235 h 10000"/>
                <a:gd name="connsiteX17" fmla="*/ 9845 w 10000"/>
                <a:gd name="connsiteY17" fmla="*/ 6510 h 10000"/>
                <a:gd name="connsiteX18" fmla="*/ 8898 w 10000"/>
                <a:gd name="connsiteY18" fmla="*/ 4575 h 10000"/>
                <a:gd name="connsiteX19" fmla="*/ 8860 w 10000"/>
                <a:gd name="connsiteY19" fmla="*/ 3711 h 10000"/>
                <a:gd name="connsiteX20" fmla="*/ 9581 w 10000"/>
                <a:gd name="connsiteY20" fmla="*/ 3915 h 10000"/>
                <a:gd name="connsiteX21" fmla="*/ 10000 w 10000"/>
                <a:gd name="connsiteY21" fmla="*/ 2287 h 10000"/>
                <a:gd name="connsiteX22" fmla="*/ 9886 w 10000"/>
                <a:gd name="connsiteY22" fmla="*/ 1423 h 10000"/>
                <a:gd name="connsiteX23" fmla="*/ 9810 w 10000"/>
                <a:gd name="connsiteY23" fmla="*/ 1017 h 10000"/>
                <a:gd name="connsiteX24" fmla="*/ 9886 w 10000"/>
                <a:gd name="connsiteY24" fmla="*/ 762 h 10000"/>
                <a:gd name="connsiteX25" fmla="*/ 9886 w 10000"/>
                <a:gd name="connsiteY25" fmla="*/ 762 h 10000"/>
                <a:gd name="connsiteX26" fmla="*/ 989 w 10000"/>
                <a:gd name="connsiteY26" fmla="*/ 10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000" h="10000">
                  <a:moveTo>
                    <a:pt x="989" y="102"/>
                  </a:moveTo>
                  <a:lnTo>
                    <a:pt x="304" y="0"/>
                  </a:lnTo>
                  <a:cubicBezTo>
                    <a:pt x="203" y="1796"/>
                    <a:pt x="101" y="3593"/>
                    <a:pt x="0" y="5389"/>
                  </a:cubicBezTo>
                  <a:lnTo>
                    <a:pt x="0" y="5389"/>
                  </a:lnTo>
                  <a:lnTo>
                    <a:pt x="0" y="5897"/>
                  </a:lnTo>
                  <a:lnTo>
                    <a:pt x="3954" y="6202"/>
                  </a:lnTo>
                  <a:lnTo>
                    <a:pt x="3954" y="7117"/>
                  </a:lnTo>
                  <a:lnTo>
                    <a:pt x="3954" y="7117"/>
                  </a:lnTo>
                  <a:cubicBezTo>
                    <a:pt x="4107" y="6711"/>
                    <a:pt x="4677" y="6812"/>
                    <a:pt x="4753" y="6253"/>
                  </a:cubicBezTo>
                  <a:cubicBezTo>
                    <a:pt x="4905" y="5236"/>
                    <a:pt x="5438" y="5185"/>
                    <a:pt x="5742" y="6151"/>
                  </a:cubicBezTo>
                  <a:cubicBezTo>
                    <a:pt x="5932" y="6812"/>
                    <a:pt x="6731" y="6202"/>
                    <a:pt x="6806" y="7015"/>
                  </a:cubicBezTo>
                  <a:cubicBezTo>
                    <a:pt x="6882" y="7117"/>
                    <a:pt x="7263" y="8287"/>
                    <a:pt x="7263" y="8439"/>
                  </a:cubicBezTo>
                  <a:cubicBezTo>
                    <a:pt x="7186" y="8693"/>
                    <a:pt x="6578" y="9303"/>
                    <a:pt x="6844" y="9557"/>
                  </a:cubicBezTo>
                  <a:cubicBezTo>
                    <a:pt x="6844" y="10472"/>
                    <a:pt x="8022" y="9760"/>
                    <a:pt x="8213" y="9303"/>
                  </a:cubicBezTo>
                  <a:cubicBezTo>
                    <a:pt x="8365" y="8896"/>
                    <a:pt x="8137" y="8439"/>
                    <a:pt x="8441" y="8032"/>
                  </a:cubicBezTo>
                  <a:cubicBezTo>
                    <a:pt x="8631" y="7778"/>
                    <a:pt x="9049" y="7931"/>
                    <a:pt x="9126" y="8337"/>
                  </a:cubicBezTo>
                  <a:cubicBezTo>
                    <a:pt x="9240" y="8388"/>
                    <a:pt x="9886" y="8948"/>
                    <a:pt x="9772" y="8235"/>
                  </a:cubicBezTo>
                  <a:cubicBezTo>
                    <a:pt x="9696" y="7829"/>
                    <a:pt x="9883" y="6917"/>
                    <a:pt x="9845" y="6510"/>
                  </a:cubicBezTo>
                  <a:cubicBezTo>
                    <a:pt x="9700" y="5900"/>
                    <a:pt x="8967" y="5193"/>
                    <a:pt x="8898" y="4575"/>
                  </a:cubicBezTo>
                  <a:cubicBezTo>
                    <a:pt x="8822" y="4372"/>
                    <a:pt x="8669" y="3863"/>
                    <a:pt x="8860" y="3711"/>
                  </a:cubicBezTo>
                  <a:cubicBezTo>
                    <a:pt x="9049" y="3610"/>
                    <a:pt x="9315" y="4066"/>
                    <a:pt x="9581" y="3915"/>
                  </a:cubicBezTo>
                  <a:cubicBezTo>
                    <a:pt x="10038" y="3660"/>
                    <a:pt x="10000" y="2846"/>
                    <a:pt x="10000" y="2287"/>
                  </a:cubicBezTo>
                  <a:cubicBezTo>
                    <a:pt x="10000" y="1932"/>
                    <a:pt x="9962" y="1728"/>
                    <a:pt x="9886" y="1423"/>
                  </a:cubicBezTo>
                  <a:cubicBezTo>
                    <a:pt x="9861" y="1288"/>
                    <a:pt x="9835" y="1152"/>
                    <a:pt x="9810" y="1017"/>
                  </a:cubicBezTo>
                  <a:cubicBezTo>
                    <a:pt x="9810" y="915"/>
                    <a:pt x="9848" y="864"/>
                    <a:pt x="9886" y="762"/>
                  </a:cubicBezTo>
                  <a:lnTo>
                    <a:pt x="9886" y="762"/>
                  </a:lnTo>
                  <a:lnTo>
                    <a:pt x="989" y="102"/>
                  </a:lnTo>
                  <a:close/>
                </a:path>
              </a:pathLst>
            </a:custGeom>
            <a:solidFill>
              <a:schemeClr val="accent2"/>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65" name="VINTON">
              <a:extLst>
                <a:ext uri="{FF2B5EF4-FFF2-40B4-BE49-F238E27FC236}">
                  <a16:creationId xmlns:a16="http://schemas.microsoft.com/office/drawing/2014/main" id="{BB3BDC45-F577-456C-B51D-0646550327ED}"/>
                </a:ext>
              </a:extLst>
            </p:cNvPr>
            <p:cNvSpPr>
              <a:spLocks/>
            </p:cNvSpPr>
            <p:nvPr/>
          </p:nvSpPr>
          <p:spPr bwMode="auto">
            <a:xfrm>
              <a:off x="4497388" y="4600575"/>
              <a:ext cx="552450" cy="533400"/>
            </a:xfrm>
            <a:custGeom>
              <a:avLst/>
              <a:gdLst>
                <a:gd name="T0" fmla="*/ 344 w 348"/>
                <a:gd name="T1" fmla="*/ 177 h 336"/>
                <a:gd name="T2" fmla="*/ 316 w 348"/>
                <a:gd name="T3" fmla="*/ 174 h 336"/>
                <a:gd name="T4" fmla="*/ 304 w 348"/>
                <a:gd name="T5" fmla="*/ 336 h 336"/>
                <a:gd name="T6" fmla="*/ 304 w 348"/>
                <a:gd name="T7" fmla="*/ 336 h 336"/>
                <a:gd name="T8" fmla="*/ 227 w 348"/>
                <a:gd name="T9" fmla="*/ 332 h 336"/>
                <a:gd name="T10" fmla="*/ 227 w 348"/>
                <a:gd name="T11" fmla="*/ 332 h 336"/>
                <a:gd name="T12" fmla="*/ 232 w 348"/>
                <a:gd name="T13" fmla="*/ 235 h 336"/>
                <a:gd name="T14" fmla="*/ 156 w 348"/>
                <a:gd name="T15" fmla="*/ 232 h 336"/>
                <a:gd name="T16" fmla="*/ 156 w 348"/>
                <a:gd name="T17" fmla="*/ 197 h 336"/>
                <a:gd name="T18" fmla="*/ 76 w 348"/>
                <a:gd name="T19" fmla="*/ 191 h 336"/>
                <a:gd name="T20" fmla="*/ 74 w 348"/>
                <a:gd name="T21" fmla="*/ 177 h 336"/>
                <a:gd name="T22" fmla="*/ 0 w 348"/>
                <a:gd name="T23" fmla="*/ 173 h 336"/>
                <a:gd name="T24" fmla="*/ 0 w 348"/>
                <a:gd name="T25" fmla="*/ 173 h 336"/>
                <a:gd name="T26" fmla="*/ 9 w 348"/>
                <a:gd name="T27" fmla="*/ 26 h 336"/>
                <a:gd name="T28" fmla="*/ 9 w 348"/>
                <a:gd name="T29" fmla="*/ 26 h 336"/>
                <a:gd name="T30" fmla="*/ 87 w 348"/>
                <a:gd name="T31" fmla="*/ 30 h 336"/>
                <a:gd name="T32" fmla="*/ 88 w 348"/>
                <a:gd name="T33" fmla="*/ 18 h 336"/>
                <a:gd name="T34" fmla="*/ 168 w 348"/>
                <a:gd name="T35" fmla="*/ 24 h 336"/>
                <a:gd name="T36" fmla="*/ 172 w 348"/>
                <a:gd name="T37" fmla="*/ 0 h 336"/>
                <a:gd name="T38" fmla="*/ 328 w 348"/>
                <a:gd name="T39" fmla="*/ 11 h 336"/>
                <a:gd name="T40" fmla="*/ 328 w 348"/>
                <a:gd name="T41" fmla="*/ 11 h 336"/>
                <a:gd name="T42" fmla="*/ 324 w 348"/>
                <a:gd name="T43" fmla="*/ 92 h 336"/>
                <a:gd name="T44" fmla="*/ 348 w 348"/>
                <a:gd name="T45" fmla="*/ 95 h 336"/>
                <a:gd name="T46" fmla="*/ 344 w 348"/>
                <a:gd name="T47" fmla="*/ 177 h 336"/>
                <a:gd name="T48" fmla="*/ 344 w 348"/>
                <a:gd name="T49" fmla="*/ 177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8" h="336">
                  <a:moveTo>
                    <a:pt x="344" y="177"/>
                  </a:moveTo>
                  <a:lnTo>
                    <a:pt x="316" y="174"/>
                  </a:lnTo>
                  <a:lnTo>
                    <a:pt x="304" y="336"/>
                  </a:lnTo>
                  <a:lnTo>
                    <a:pt x="304" y="336"/>
                  </a:lnTo>
                  <a:lnTo>
                    <a:pt x="227" y="332"/>
                  </a:lnTo>
                  <a:lnTo>
                    <a:pt x="227" y="332"/>
                  </a:lnTo>
                  <a:lnTo>
                    <a:pt x="232" y="235"/>
                  </a:lnTo>
                  <a:lnTo>
                    <a:pt x="156" y="232"/>
                  </a:lnTo>
                  <a:lnTo>
                    <a:pt x="156" y="197"/>
                  </a:lnTo>
                  <a:lnTo>
                    <a:pt x="76" y="191"/>
                  </a:lnTo>
                  <a:lnTo>
                    <a:pt x="74" y="177"/>
                  </a:lnTo>
                  <a:lnTo>
                    <a:pt x="0" y="173"/>
                  </a:lnTo>
                  <a:lnTo>
                    <a:pt x="0" y="173"/>
                  </a:lnTo>
                  <a:lnTo>
                    <a:pt x="9" y="26"/>
                  </a:lnTo>
                  <a:lnTo>
                    <a:pt x="9" y="26"/>
                  </a:lnTo>
                  <a:lnTo>
                    <a:pt x="87" y="30"/>
                  </a:lnTo>
                  <a:lnTo>
                    <a:pt x="88" y="18"/>
                  </a:lnTo>
                  <a:lnTo>
                    <a:pt x="168" y="24"/>
                  </a:lnTo>
                  <a:lnTo>
                    <a:pt x="172" y="0"/>
                  </a:lnTo>
                  <a:lnTo>
                    <a:pt x="328" y="11"/>
                  </a:lnTo>
                  <a:lnTo>
                    <a:pt x="328" y="11"/>
                  </a:lnTo>
                  <a:lnTo>
                    <a:pt x="324" y="92"/>
                  </a:lnTo>
                  <a:lnTo>
                    <a:pt x="348" y="95"/>
                  </a:lnTo>
                  <a:lnTo>
                    <a:pt x="344" y="177"/>
                  </a:lnTo>
                  <a:lnTo>
                    <a:pt x="344" y="177"/>
                  </a:lnTo>
                  <a:close/>
                </a:path>
              </a:pathLst>
            </a:custGeom>
            <a:solidFill>
              <a:schemeClr val="accent2"/>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66" name="GALLIA">
              <a:extLst>
                <a:ext uri="{FF2B5EF4-FFF2-40B4-BE49-F238E27FC236}">
                  <a16:creationId xmlns:a16="http://schemas.microsoft.com/office/drawing/2014/main" id="{75F60A85-D68E-4CA1-800C-30B87C7AB0CB}"/>
                </a:ext>
              </a:extLst>
            </p:cNvPr>
            <p:cNvSpPr>
              <a:spLocks/>
            </p:cNvSpPr>
            <p:nvPr/>
          </p:nvSpPr>
          <p:spPr bwMode="auto">
            <a:xfrm>
              <a:off x="4695825" y="5127625"/>
              <a:ext cx="536575" cy="655638"/>
            </a:xfrm>
            <a:custGeom>
              <a:avLst/>
              <a:gdLst>
                <a:gd name="T0" fmla="*/ 67 w 221"/>
                <a:gd name="T1" fmla="*/ 0 h 270"/>
                <a:gd name="T2" fmla="*/ 117 w 221"/>
                <a:gd name="T3" fmla="*/ 3 h 270"/>
                <a:gd name="T4" fmla="*/ 117 w 221"/>
                <a:gd name="T5" fmla="*/ 3 h 270"/>
                <a:gd name="T6" fmla="*/ 117 w 221"/>
                <a:gd name="T7" fmla="*/ 13 h 270"/>
                <a:gd name="T8" fmla="*/ 221 w 221"/>
                <a:gd name="T9" fmla="*/ 19 h 270"/>
                <a:gd name="T10" fmla="*/ 221 w 221"/>
                <a:gd name="T11" fmla="*/ 37 h 270"/>
                <a:gd name="T12" fmla="*/ 221 w 221"/>
                <a:gd name="T13" fmla="*/ 37 h 270"/>
                <a:gd name="T14" fmla="*/ 220 w 221"/>
                <a:gd name="T15" fmla="*/ 40 h 270"/>
                <a:gd name="T16" fmla="*/ 212 w 221"/>
                <a:gd name="T17" fmla="*/ 59 h 270"/>
                <a:gd name="T18" fmla="*/ 202 w 221"/>
                <a:gd name="T19" fmla="*/ 76 h 270"/>
                <a:gd name="T20" fmla="*/ 196 w 221"/>
                <a:gd name="T21" fmla="*/ 85 h 270"/>
                <a:gd name="T22" fmla="*/ 200 w 221"/>
                <a:gd name="T23" fmla="*/ 98 h 270"/>
                <a:gd name="T24" fmla="*/ 192 w 221"/>
                <a:gd name="T25" fmla="*/ 122 h 270"/>
                <a:gd name="T26" fmla="*/ 176 w 221"/>
                <a:gd name="T27" fmla="*/ 129 h 270"/>
                <a:gd name="T28" fmla="*/ 166 w 221"/>
                <a:gd name="T29" fmla="*/ 138 h 270"/>
                <a:gd name="T30" fmla="*/ 168 w 221"/>
                <a:gd name="T31" fmla="*/ 159 h 270"/>
                <a:gd name="T32" fmla="*/ 170 w 221"/>
                <a:gd name="T33" fmla="*/ 161 h 270"/>
                <a:gd name="T34" fmla="*/ 172 w 221"/>
                <a:gd name="T35" fmla="*/ 163 h 270"/>
                <a:gd name="T36" fmla="*/ 176 w 221"/>
                <a:gd name="T37" fmla="*/ 182 h 270"/>
                <a:gd name="T38" fmla="*/ 179 w 221"/>
                <a:gd name="T39" fmla="*/ 201 h 270"/>
                <a:gd name="T40" fmla="*/ 185 w 221"/>
                <a:gd name="T41" fmla="*/ 246 h 270"/>
                <a:gd name="T42" fmla="*/ 176 w 221"/>
                <a:gd name="T43" fmla="*/ 258 h 270"/>
                <a:gd name="T44" fmla="*/ 155 w 221"/>
                <a:gd name="T45" fmla="*/ 259 h 270"/>
                <a:gd name="T46" fmla="*/ 136 w 221"/>
                <a:gd name="T47" fmla="*/ 263 h 270"/>
                <a:gd name="T48" fmla="*/ 132 w 221"/>
                <a:gd name="T49" fmla="*/ 270 h 270"/>
                <a:gd name="T50" fmla="*/ 132 w 221"/>
                <a:gd name="T51" fmla="*/ 270 h 270"/>
                <a:gd name="T52" fmla="*/ 101 w 221"/>
                <a:gd name="T53" fmla="*/ 269 h 270"/>
                <a:gd name="T54" fmla="*/ 103 w 221"/>
                <a:gd name="T55" fmla="*/ 214 h 270"/>
                <a:gd name="T56" fmla="*/ 51 w 221"/>
                <a:gd name="T57" fmla="*/ 212 h 270"/>
                <a:gd name="T58" fmla="*/ 52 w 221"/>
                <a:gd name="T59" fmla="*/ 176 h 270"/>
                <a:gd name="T60" fmla="*/ 42 w 221"/>
                <a:gd name="T61" fmla="*/ 175 h 270"/>
                <a:gd name="T62" fmla="*/ 44 w 221"/>
                <a:gd name="T63" fmla="*/ 157 h 270"/>
                <a:gd name="T64" fmla="*/ 0 w 221"/>
                <a:gd name="T65" fmla="*/ 153 h 270"/>
                <a:gd name="T66" fmla="*/ 1 w 221"/>
                <a:gd name="T67" fmla="*/ 113 h 270"/>
                <a:gd name="T68" fmla="*/ 1 w 221"/>
                <a:gd name="T69" fmla="*/ 113 h 270"/>
                <a:gd name="T70" fmla="*/ 1 w 221"/>
                <a:gd name="T71" fmla="*/ 109 h 270"/>
                <a:gd name="T72" fmla="*/ 57 w 221"/>
                <a:gd name="T73" fmla="*/ 113 h 270"/>
                <a:gd name="T74" fmla="*/ 67 w 221"/>
                <a:gd name="T75" fmla="*/ 0 h 270"/>
                <a:gd name="connsiteX0" fmla="*/ 3032 w 10000"/>
                <a:gd name="connsiteY0" fmla="*/ 0 h 10000"/>
                <a:gd name="connsiteX1" fmla="*/ 5294 w 10000"/>
                <a:gd name="connsiteY1" fmla="*/ 111 h 10000"/>
                <a:gd name="connsiteX2" fmla="*/ 5294 w 10000"/>
                <a:gd name="connsiteY2" fmla="*/ 111 h 10000"/>
                <a:gd name="connsiteX3" fmla="*/ 5294 w 10000"/>
                <a:gd name="connsiteY3" fmla="*/ 481 h 10000"/>
                <a:gd name="connsiteX4" fmla="*/ 10000 w 10000"/>
                <a:gd name="connsiteY4" fmla="*/ 704 h 10000"/>
                <a:gd name="connsiteX5" fmla="*/ 10000 w 10000"/>
                <a:gd name="connsiteY5" fmla="*/ 1370 h 10000"/>
                <a:gd name="connsiteX6" fmla="*/ 10000 w 10000"/>
                <a:gd name="connsiteY6" fmla="*/ 1370 h 10000"/>
                <a:gd name="connsiteX7" fmla="*/ 9955 w 10000"/>
                <a:gd name="connsiteY7" fmla="*/ 1481 h 10000"/>
                <a:gd name="connsiteX8" fmla="*/ 9593 w 10000"/>
                <a:gd name="connsiteY8" fmla="*/ 2185 h 10000"/>
                <a:gd name="connsiteX9" fmla="*/ 9140 w 10000"/>
                <a:gd name="connsiteY9" fmla="*/ 2815 h 10000"/>
                <a:gd name="connsiteX10" fmla="*/ 8869 w 10000"/>
                <a:gd name="connsiteY10" fmla="*/ 3148 h 10000"/>
                <a:gd name="connsiteX11" fmla="*/ 9050 w 10000"/>
                <a:gd name="connsiteY11" fmla="*/ 3630 h 10000"/>
                <a:gd name="connsiteX12" fmla="*/ 8688 w 10000"/>
                <a:gd name="connsiteY12" fmla="*/ 4519 h 10000"/>
                <a:gd name="connsiteX13" fmla="*/ 7964 w 10000"/>
                <a:gd name="connsiteY13" fmla="*/ 4778 h 10000"/>
                <a:gd name="connsiteX14" fmla="*/ 7511 w 10000"/>
                <a:gd name="connsiteY14" fmla="*/ 5111 h 10000"/>
                <a:gd name="connsiteX15" fmla="*/ 7602 w 10000"/>
                <a:gd name="connsiteY15" fmla="*/ 5889 h 10000"/>
                <a:gd name="connsiteX16" fmla="*/ 7692 w 10000"/>
                <a:gd name="connsiteY16" fmla="*/ 5963 h 10000"/>
                <a:gd name="connsiteX17" fmla="*/ 7783 w 10000"/>
                <a:gd name="connsiteY17" fmla="*/ 6037 h 10000"/>
                <a:gd name="connsiteX18" fmla="*/ 7964 w 10000"/>
                <a:gd name="connsiteY18" fmla="*/ 6741 h 10000"/>
                <a:gd name="connsiteX19" fmla="*/ 8371 w 10000"/>
                <a:gd name="connsiteY19" fmla="*/ 9111 h 10000"/>
                <a:gd name="connsiteX20" fmla="*/ 7964 w 10000"/>
                <a:gd name="connsiteY20" fmla="*/ 9556 h 10000"/>
                <a:gd name="connsiteX21" fmla="*/ 7014 w 10000"/>
                <a:gd name="connsiteY21" fmla="*/ 9593 h 10000"/>
                <a:gd name="connsiteX22" fmla="*/ 6154 w 10000"/>
                <a:gd name="connsiteY22" fmla="*/ 9741 h 10000"/>
                <a:gd name="connsiteX23" fmla="*/ 5973 w 10000"/>
                <a:gd name="connsiteY23" fmla="*/ 10000 h 10000"/>
                <a:gd name="connsiteX24" fmla="*/ 5973 w 10000"/>
                <a:gd name="connsiteY24" fmla="*/ 10000 h 10000"/>
                <a:gd name="connsiteX25" fmla="*/ 4570 w 10000"/>
                <a:gd name="connsiteY25" fmla="*/ 9963 h 10000"/>
                <a:gd name="connsiteX26" fmla="*/ 4661 w 10000"/>
                <a:gd name="connsiteY26" fmla="*/ 7926 h 10000"/>
                <a:gd name="connsiteX27" fmla="*/ 2308 w 10000"/>
                <a:gd name="connsiteY27" fmla="*/ 7852 h 10000"/>
                <a:gd name="connsiteX28" fmla="*/ 2353 w 10000"/>
                <a:gd name="connsiteY28" fmla="*/ 6519 h 10000"/>
                <a:gd name="connsiteX29" fmla="*/ 1900 w 10000"/>
                <a:gd name="connsiteY29" fmla="*/ 6481 h 10000"/>
                <a:gd name="connsiteX30" fmla="*/ 1991 w 10000"/>
                <a:gd name="connsiteY30" fmla="*/ 5815 h 10000"/>
                <a:gd name="connsiteX31" fmla="*/ 0 w 10000"/>
                <a:gd name="connsiteY31" fmla="*/ 5667 h 10000"/>
                <a:gd name="connsiteX32" fmla="*/ 45 w 10000"/>
                <a:gd name="connsiteY32" fmla="*/ 4185 h 10000"/>
                <a:gd name="connsiteX33" fmla="*/ 45 w 10000"/>
                <a:gd name="connsiteY33" fmla="*/ 4185 h 10000"/>
                <a:gd name="connsiteX34" fmla="*/ 45 w 10000"/>
                <a:gd name="connsiteY34" fmla="*/ 4037 h 10000"/>
                <a:gd name="connsiteX35" fmla="*/ 2579 w 10000"/>
                <a:gd name="connsiteY35" fmla="*/ 4185 h 10000"/>
                <a:gd name="connsiteX36" fmla="*/ 3032 w 10000"/>
                <a:gd name="connsiteY36" fmla="*/ 0 h 10000"/>
                <a:gd name="connsiteX0" fmla="*/ 3032 w 10000"/>
                <a:gd name="connsiteY0" fmla="*/ 0 h 10000"/>
                <a:gd name="connsiteX1" fmla="*/ 5294 w 10000"/>
                <a:gd name="connsiteY1" fmla="*/ 111 h 10000"/>
                <a:gd name="connsiteX2" fmla="*/ 5294 w 10000"/>
                <a:gd name="connsiteY2" fmla="*/ 111 h 10000"/>
                <a:gd name="connsiteX3" fmla="*/ 5294 w 10000"/>
                <a:gd name="connsiteY3" fmla="*/ 481 h 10000"/>
                <a:gd name="connsiteX4" fmla="*/ 10000 w 10000"/>
                <a:gd name="connsiteY4" fmla="*/ 704 h 10000"/>
                <a:gd name="connsiteX5" fmla="*/ 10000 w 10000"/>
                <a:gd name="connsiteY5" fmla="*/ 1370 h 10000"/>
                <a:gd name="connsiteX6" fmla="*/ 10000 w 10000"/>
                <a:gd name="connsiteY6" fmla="*/ 1370 h 10000"/>
                <a:gd name="connsiteX7" fmla="*/ 9955 w 10000"/>
                <a:gd name="connsiteY7" fmla="*/ 1481 h 10000"/>
                <a:gd name="connsiteX8" fmla="*/ 9593 w 10000"/>
                <a:gd name="connsiteY8" fmla="*/ 2185 h 10000"/>
                <a:gd name="connsiteX9" fmla="*/ 9140 w 10000"/>
                <a:gd name="connsiteY9" fmla="*/ 2815 h 10000"/>
                <a:gd name="connsiteX10" fmla="*/ 8869 w 10000"/>
                <a:gd name="connsiteY10" fmla="*/ 3148 h 10000"/>
                <a:gd name="connsiteX11" fmla="*/ 9050 w 10000"/>
                <a:gd name="connsiteY11" fmla="*/ 3630 h 10000"/>
                <a:gd name="connsiteX12" fmla="*/ 8688 w 10000"/>
                <a:gd name="connsiteY12" fmla="*/ 4519 h 10000"/>
                <a:gd name="connsiteX13" fmla="*/ 7964 w 10000"/>
                <a:gd name="connsiteY13" fmla="*/ 4778 h 10000"/>
                <a:gd name="connsiteX14" fmla="*/ 7511 w 10000"/>
                <a:gd name="connsiteY14" fmla="*/ 5111 h 10000"/>
                <a:gd name="connsiteX15" fmla="*/ 7602 w 10000"/>
                <a:gd name="connsiteY15" fmla="*/ 5889 h 10000"/>
                <a:gd name="connsiteX16" fmla="*/ 7692 w 10000"/>
                <a:gd name="connsiteY16" fmla="*/ 5963 h 10000"/>
                <a:gd name="connsiteX17" fmla="*/ 7783 w 10000"/>
                <a:gd name="connsiteY17" fmla="*/ 6037 h 10000"/>
                <a:gd name="connsiteX18" fmla="*/ 8370 w 10000"/>
                <a:gd name="connsiteY18" fmla="*/ 7405 h 10000"/>
                <a:gd name="connsiteX19" fmla="*/ 8371 w 10000"/>
                <a:gd name="connsiteY19" fmla="*/ 9111 h 10000"/>
                <a:gd name="connsiteX20" fmla="*/ 7964 w 10000"/>
                <a:gd name="connsiteY20" fmla="*/ 9556 h 10000"/>
                <a:gd name="connsiteX21" fmla="*/ 7014 w 10000"/>
                <a:gd name="connsiteY21" fmla="*/ 9593 h 10000"/>
                <a:gd name="connsiteX22" fmla="*/ 6154 w 10000"/>
                <a:gd name="connsiteY22" fmla="*/ 9741 h 10000"/>
                <a:gd name="connsiteX23" fmla="*/ 5973 w 10000"/>
                <a:gd name="connsiteY23" fmla="*/ 10000 h 10000"/>
                <a:gd name="connsiteX24" fmla="*/ 5973 w 10000"/>
                <a:gd name="connsiteY24" fmla="*/ 10000 h 10000"/>
                <a:gd name="connsiteX25" fmla="*/ 4570 w 10000"/>
                <a:gd name="connsiteY25" fmla="*/ 9963 h 10000"/>
                <a:gd name="connsiteX26" fmla="*/ 4661 w 10000"/>
                <a:gd name="connsiteY26" fmla="*/ 7926 h 10000"/>
                <a:gd name="connsiteX27" fmla="*/ 2308 w 10000"/>
                <a:gd name="connsiteY27" fmla="*/ 7852 h 10000"/>
                <a:gd name="connsiteX28" fmla="*/ 2353 w 10000"/>
                <a:gd name="connsiteY28" fmla="*/ 6519 h 10000"/>
                <a:gd name="connsiteX29" fmla="*/ 1900 w 10000"/>
                <a:gd name="connsiteY29" fmla="*/ 6481 h 10000"/>
                <a:gd name="connsiteX30" fmla="*/ 1991 w 10000"/>
                <a:gd name="connsiteY30" fmla="*/ 5815 h 10000"/>
                <a:gd name="connsiteX31" fmla="*/ 0 w 10000"/>
                <a:gd name="connsiteY31" fmla="*/ 5667 h 10000"/>
                <a:gd name="connsiteX32" fmla="*/ 45 w 10000"/>
                <a:gd name="connsiteY32" fmla="*/ 4185 h 10000"/>
                <a:gd name="connsiteX33" fmla="*/ 45 w 10000"/>
                <a:gd name="connsiteY33" fmla="*/ 4185 h 10000"/>
                <a:gd name="connsiteX34" fmla="*/ 45 w 10000"/>
                <a:gd name="connsiteY34" fmla="*/ 4037 h 10000"/>
                <a:gd name="connsiteX35" fmla="*/ 2579 w 10000"/>
                <a:gd name="connsiteY35" fmla="*/ 4185 h 10000"/>
                <a:gd name="connsiteX36" fmla="*/ 3032 w 10000"/>
                <a:gd name="connsiteY36" fmla="*/ 0 h 10000"/>
                <a:gd name="connsiteX0" fmla="*/ 3032 w 10000"/>
                <a:gd name="connsiteY0" fmla="*/ 0 h 10000"/>
                <a:gd name="connsiteX1" fmla="*/ 5294 w 10000"/>
                <a:gd name="connsiteY1" fmla="*/ 111 h 10000"/>
                <a:gd name="connsiteX2" fmla="*/ 5294 w 10000"/>
                <a:gd name="connsiteY2" fmla="*/ 111 h 10000"/>
                <a:gd name="connsiteX3" fmla="*/ 5294 w 10000"/>
                <a:gd name="connsiteY3" fmla="*/ 481 h 10000"/>
                <a:gd name="connsiteX4" fmla="*/ 10000 w 10000"/>
                <a:gd name="connsiteY4" fmla="*/ 704 h 10000"/>
                <a:gd name="connsiteX5" fmla="*/ 10000 w 10000"/>
                <a:gd name="connsiteY5" fmla="*/ 1370 h 10000"/>
                <a:gd name="connsiteX6" fmla="*/ 10000 w 10000"/>
                <a:gd name="connsiteY6" fmla="*/ 1370 h 10000"/>
                <a:gd name="connsiteX7" fmla="*/ 9955 w 10000"/>
                <a:gd name="connsiteY7" fmla="*/ 1481 h 10000"/>
                <a:gd name="connsiteX8" fmla="*/ 9593 w 10000"/>
                <a:gd name="connsiteY8" fmla="*/ 2185 h 10000"/>
                <a:gd name="connsiteX9" fmla="*/ 9140 w 10000"/>
                <a:gd name="connsiteY9" fmla="*/ 2815 h 10000"/>
                <a:gd name="connsiteX10" fmla="*/ 8869 w 10000"/>
                <a:gd name="connsiteY10" fmla="*/ 3148 h 10000"/>
                <a:gd name="connsiteX11" fmla="*/ 8688 w 10000"/>
                <a:gd name="connsiteY11" fmla="*/ 4519 h 10000"/>
                <a:gd name="connsiteX12" fmla="*/ 7964 w 10000"/>
                <a:gd name="connsiteY12" fmla="*/ 4778 h 10000"/>
                <a:gd name="connsiteX13" fmla="*/ 7511 w 10000"/>
                <a:gd name="connsiteY13" fmla="*/ 5111 h 10000"/>
                <a:gd name="connsiteX14" fmla="*/ 7602 w 10000"/>
                <a:gd name="connsiteY14" fmla="*/ 5889 h 10000"/>
                <a:gd name="connsiteX15" fmla="*/ 7692 w 10000"/>
                <a:gd name="connsiteY15" fmla="*/ 5963 h 10000"/>
                <a:gd name="connsiteX16" fmla="*/ 7783 w 10000"/>
                <a:gd name="connsiteY16" fmla="*/ 6037 h 10000"/>
                <a:gd name="connsiteX17" fmla="*/ 8370 w 10000"/>
                <a:gd name="connsiteY17" fmla="*/ 7405 h 10000"/>
                <a:gd name="connsiteX18" fmla="*/ 8371 w 10000"/>
                <a:gd name="connsiteY18" fmla="*/ 9111 h 10000"/>
                <a:gd name="connsiteX19" fmla="*/ 7964 w 10000"/>
                <a:gd name="connsiteY19" fmla="*/ 9556 h 10000"/>
                <a:gd name="connsiteX20" fmla="*/ 7014 w 10000"/>
                <a:gd name="connsiteY20" fmla="*/ 9593 h 10000"/>
                <a:gd name="connsiteX21" fmla="*/ 6154 w 10000"/>
                <a:gd name="connsiteY21" fmla="*/ 9741 h 10000"/>
                <a:gd name="connsiteX22" fmla="*/ 5973 w 10000"/>
                <a:gd name="connsiteY22" fmla="*/ 10000 h 10000"/>
                <a:gd name="connsiteX23" fmla="*/ 5973 w 10000"/>
                <a:gd name="connsiteY23" fmla="*/ 10000 h 10000"/>
                <a:gd name="connsiteX24" fmla="*/ 4570 w 10000"/>
                <a:gd name="connsiteY24" fmla="*/ 9963 h 10000"/>
                <a:gd name="connsiteX25" fmla="*/ 4661 w 10000"/>
                <a:gd name="connsiteY25" fmla="*/ 7926 h 10000"/>
                <a:gd name="connsiteX26" fmla="*/ 2308 w 10000"/>
                <a:gd name="connsiteY26" fmla="*/ 7852 h 10000"/>
                <a:gd name="connsiteX27" fmla="*/ 2353 w 10000"/>
                <a:gd name="connsiteY27" fmla="*/ 6519 h 10000"/>
                <a:gd name="connsiteX28" fmla="*/ 1900 w 10000"/>
                <a:gd name="connsiteY28" fmla="*/ 6481 h 10000"/>
                <a:gd name="connsiteX29" fmla="*/ 1991 w 10000"/>
                <a:gd name="connsiteY29" fmla="*/ 5815 h 10000"/>
                <a:gd name="connsiteX30" fmla="*/ 0 w 10000"/>
                <a:gd name="connsiteY30" fmla="*/ 5667 h 10000"/>
                <a:gd name="connsiteX31" fmla="*/ 45 w 10000"/>
                <a:gd name="connsiteY31" fmla="*/ 4185 h 10000"/>
                <a:gd name="connsiteX32" fmla="*/ 45 w 10000"/>
                <a:gd name="connsiteY32" fmla="*/ 4185 h 10000"/>
                <a:gd name="connsiteX33" fmla="*/ 45 w 10000"/>
                <a:gd name="connsiteY33" fmla="*/ 4037 h 10000"/>
                <a:gd name="connsiteX34" fmla="*/ 2579 w 10000"/>
                <a:gd name="connsiteY34" fmla="*/ 4185 h 10000"/>
                <a:gd name="connsiteX35" fmla="*/ 3032 w 10000"/>
                <a:gd name="connsiteY3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000" h="10000">
                  <a:moveTo>
                    <a:pt x="3032" y="0"/>
                  </a:moveTo>
                  <a:lnTo>
                    <a:pt x="5294" y="111"/>
                  </a:lnTo>
                  <a:lnTo>
                    <a:pt x="5294" y="111"/>
                  </a:lnTo>
                  <a:lnTo>
                    <a:pt x="5294" y="481"/>
                  </a:lnTo>
                  <a:lnTo>
                    <a:pt x="10000" y="704"/>
                  </a:lnTo>
                  <a:lnTo>
                    <a:pt x="10000" y="1370"/>
                  </a:lnTo>
                  <a:lnTo>
                    <a:pt x="10000" y="1370"/>
                  </a:lnTo>
                  <a:cubicBezTo>
                    <a:pt x="10000" y="1407"/>
                    <a:pt x="9955" y="1444"/>
                    <a:pt x="9955" y="1481"/>
                  </a:cubicBezTo>
                  <a:cubicBezTo>
                    <a:pt x="9864" y="1667"/>
                    <a:pt x="9638" y="2000"/>
                    <a:pt x="9593" y="2185"/>
                  </a:cubicBezTo>
                  <a:cubicBezTo>
                    <a:pt x="9502" y="2444"/>
                    <a:pt x="9276" y="2593"/>
                    <a:pt x="9140" y="2815"/>
                  </a:cubicBezTo>
                  <a:cubicBezTo>
                    <a:pt x="9005" y="2815"/>
                    <a:pt x="8869" y="3074"/>
                    <a:pt x="8869" y="3148"/>
                  </a:cubicBezTo>
                  <a:cubicBezTo>
                    <a:pt x="8794" y="3432"/>
                    <a:pt x="8839" y="4247"/>
                    <a:pt x="8688" y="4519"/>
                  </a:cubicBezTo>
                  <a:cubicBezTo>
                    <a:pt x="8462" y="4704"/>
                    <a:pt x="8235" y="4704"/>
                    <a:pt x="7964" y="4778"/>
                  </a:cubicBezTo>
                  <a:cubicBezTo>
                    <a:pt x="7783" y="4852"/>
                    <a:pt x="7647" y="5037"/>
                    <a:pt x="7511" y="5111"/>
                  </a:cubicBezTo>
                  <a:cubicBezTo>
                    <a:pt x="7421" y="5407"/>
                    <a:pt x="7195" y="5704"/>
                    <a:pt x="7602" y="5889"/>
                  </a:cubicBezTo>
                  <a:cubicBezTo>
                    <a:pt x="7632" y="5914"/>
                    <a:pt x="7662" y="5938"/>
                    <a:pt x="7692" y="5963"/>
                  </a:cubicBezTo>
                  <a:cubicBezTo>
                    <a:pt x="7738" y="5963"/>
                    <a:pt x="7783" y="6000"/>
                    <a:pt x="7783" y="6037"/>
                  </a:cubicBezTo>
                  <a:cubicBezTo>
                    <a:pt x="8009" y="6074"/>
                    <a:pt x="8279" y="7257"/>
                    <a:pt x="8370" y="7405"/>
                  </a:cubicBezTo>
                  <a:cubicBezTo>
                    <a:pt x="8468" y="7917"/>
                    <a:pt x="8371" y="8642"/>
                    <a:pt x="8371" y="9111"/>
                  </a:cubicBezTo>
                  <a:cubicBezTo>
                    <a:pt x="8371" y="9333"/>
                    <a:pt x="8145" y="9444"/>
                    <a:pt x="7964" y="9556"/>
                  </a:cubicBezTo>
                  <a:cubicBezTo>
                    <a:pt x="7557" y="9593"/>
                    <a:pt x="7466" y="9704"/>
                    <a:pt x="7014" y="9593"/>
                  </a:cubicBezTo>
                  <a:cubicBezTo>
                    <a:pt x="6697" y="9481"/>
                    <a:pt x="6380" y="9481"/>
                    <a:pt x="6154" y="9741"/>
                  </a:cubicBezTo>
                  <a:cubicBezTo>
                    <a:pt x="6063" y="9815"/>
                    <a:pt x="6018" y="9889"/>
                    <a:pt x="5973" y="10000"/>
                  </a:cubicBezTo>
                  <a:lnTo>
                    <a:pt x="5973" y="10000"/>
                  </a:lnTo>
                  <a:lnTo>
                    <a:pt x="4570" y="9963"/>
                  </a:lnTo>
                  <a:cubicBezTo>
                    <a:pt x="4600" y="9284"/>
                    <a:pt x="4631" y="8605"/>
                    <a:pt x="4661" y="7926"/>
                  </a:cubicBezTo>
                  <a:lnTo>
                    <a:pt x="2308" y="7852"/>
                  </a:lnTo>
                  <a:cubicBezTo>
                    <a:pt x="2323" y="7408"/>
                    <a:pt x="2338" y="6963"/>
                    <a:pt x="2353" y="6519"/>
                  </a:cubicBezTo>
                  <a:lnTo>
                    <a:pt x="1900" y="6481"/>
                  </a:lnTo>
                  <a:cubicBezTo>
                    <a:pt x="1930" y="6259"/>
                    <a:pt x="1961" y="6037"/>
                    <a:pt x="1991" y="5815"/>
                  </a:cubicBezTo>
                  <a:lnTo>
                    <a:pt x="0" y="5667"/>
                  </a:lnTo>
                  <a:lnTo>
                    <a:pt x="45" y="4185"/>
                  </a:lnTo>
                  <a:lnTo>
                    <a:pt x="45" y="4185"/>
                  </a:lnTo>
                  <a:lnTo>
                    <a:pt x="45" y="4037"/>
                  </a:lnTo>
                  <a:lnTo>
                    <a:pt x="2579" y="4185"/>
                  </a:lnTo>
                  <a:lnTo>
                    <a:pt x="3032" y="0"/>
                  </a:lnTo>
                  <a:close/>
                </a:path>
              </a:pathLst>
            </a:custGeom>
            <a:solidFill>
              <a:schemeClr val="accent2"/>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67" name="JACKSON">
              <a:extLst>
                <a:ext uri="{FF2B5EF4-FFF2-40B4-BE49-F238E27FC236}">
                  <a16:creationId xmlns:a16="http://schemas.microsoft.com/office/drawing/2014/main" id="{C0E849F8-226D-48EA-819F-7910477CAB35}"/>
                </a:ext>
              </a:extLst>
            </p:cNvPr>
            <p:cNvSpPr>
              <a:spLocks/>
            </p:cNvSpPr>
            <p:nvPr/>
          </p:nvSpPr>
          <p:spPr bwMode="auto">
            <a:xfrm>
              <a:off x="4443413" y="4875213"/>
              <a:ext cx="422275" cy="525463"/>
            </a:xfrm>
            <a:custGeom>
              <a:avLst/>
              <a:gdLst>
                <a:gd name="T0" fmla="*/ 34 w 266"/>
                <a:gd name="T1" fmla="*/ 0 h 331"/>
                <a:gd name="T2" fmla="*/ 108 w 266"/>
                <a:gd name="T3" fmla="*/ 4 h 331"/>
                <a:gd name="T4" fmla="*/ 110 w 266"/>
                <a:gd name="T5" fmla="*/ 18 h 331"/>
                <a:gd name="T6" fmla="*/ 190 w 266"/>
                <a:gd name="T7" fmla="*/ 24 h 331"/>
                <a:gd name="T8" fmla="*/ 190 w 266"/>
                <a:gd name="T9" fmla="*/ 59 h 331"/>
                <a:gd name="T10" fmla="*/ 266 w 266"/>
                <a:gd name="T11" fmla="*/ 62 h 331"/>
                <a:gd name="T12" fmla="*/ 261 w 266"/>
                <a:gd name="T13" fmla="*/ 159 h 331"/>
                <a:gd name="T14" fmla="*/ 261 w 266"/>
                <a:gd name="T15" fmla="*/ 159 h 331"/>
                <a:gd name="T16" fmla="*/ 246 w 266"/>
                <a:gd name="T17" fmla="*/ 331 h 331"/>
                <a:gd name="T18" fmla="*/ 160 w 266"/>
                <a:gd name="T19" fmla="*/ 325 h 331"/>
                <a:gd name="T20" fmla="*/ 160 w 266"/>
                <a:gd name="T21" fmla="*/ 331 h 331"/>
                <a:gd name="T22" fmla="*/ 160 w 266"/>
                <a:gd name="T23" fmla="*/ 331 h 331"/>
                <a:gd name="T24" fmla="*/ 110 w 266"/>
                <a:gd name="T25" fmla="*/ 328 h 331"/>
                <a:gd name="T26" fmla="*/ 110 w 266"/>
                <a:gd name="T27" fmla="*/ 328 h 331"/>
                <a:gd name="T28" fmla="*/ 34 w 266"/>
                <a:gd name="T29" fmla="*/ 322 h 331"/>
                <a:gd name="T30" fmla="*/ 37 w 266"/>
                <a:gd name="T31" fmla="*/ 238 h 331"/>
                <a:gd name="T32" fmla="*/ 0 w 266"/>
                <a:gd name="T33" fmla="*/ 237 h 331"/>
                <a:gd name="T34" fmla="*/ 0 w 266"/>
                <a:gd name="T35" fmla="*/ 237 h 331"/>
                <a:gd name="T36" fmla="*/ 17 w 266"/>
                <a:gd name="T37" fmla="*/ 36 h 331"/>
                <a:gd name="T38" fmla="*/ 17 w 266"/>
                <a:gd name="T39" fmla="*/ 36 h 331"/>
                <a:gd name="T40" fmla="*/ 30 w 266"/>
                <a:gd name="T41" fmla="*/ 38 h 331"/>
                <a:gd name="T42" fmla="*/ 34 w 266"/>
                <a:gd name="T43" fmla="*/ 0 h 331"/>
                <a:gd name="T44" fmla="*/ 34 w 266"/>
                <a:gd name="T45" fmla="*/ 0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6" h="331">
                  <a:moveTo>
                    <a:pt x="34" y="0"/>
                  </a:moveTo>
                  <a:lnTo>
                    <a:pt x="108" y="4"/>
                  </a:lnTo>
                  <a:lnTo>
                    <a:pt x="110" y="18"/>
                  </a:lnTo>
                  <a:lnTo>
                    <a:pt x="190" y="24"/>
                  </a:lnTo>
                  <a:lnTo>
                    <a:pt x="190" y="59"/>
                  </a:lnTo>
                  <a:lnTo>
                    <a:pt x="266" y="62"/>
                  </a:lnTo>
                  <a:lnTo>
                    <a:pt x="261" y="159"/>
                  </a:lnTo>
                  <a:lnTo>
                    <a:pt x="261" y="159"/>
                  </a:lnTo>
                  <a:lnTo>
                    <a:pt x="246" y="331"/>
                  </a:lnTo>
                  <a:lnTo>
                    <a:pt x="160" y="325"/>
                  </a:lnTo>
                  <a:lnTo>
                    <a:pt x="160" y="331"/>
                  </a:lnTo>
                  <a:lnTo>
                    <a:pt x="160" y="331"/>
                  </a:lnTo>
                  <a:lnTo>
                    <a:pt x="110" y="328"/>
                  </a:lnTo>
                  <a:lnTo>
                    <a:pt x="110" y="328"/>
                  </a:lnTo>
                  <a:lnTo>
                    <a:pt x="34" y="322"/>
                  </a:lnTo>
                  <a:lnTo>
                    <a:pt x="37" y="238"/>
                  </a:lnTo>
                  <a:lnTo>
                    <a:pt x="0" y="237"/>
                  </a:lnTo>
                  <a:lnTo>
                    <a:pt x="0" y="237"/>
                  </a:lnTo>
                  <a:lnTo>
                    <a:pt x="17" y="36"/>
                  </a:lnTo>
                  <a:lnTo>
                    <a:pt x="17" y="36"/>
                  </a:lnTo>
                  <a:lnTo>
                    <a:pt x="30" y="38"/>
                  </a:lnTo>
                  <a:lnTo>
                    <a:pt x="34" y="0"/>
                  </a:lnTo>
                  <a:lnTo>
                    <a:pt x="34" y="0"/>
                  </a:lnTo>
                  <a:close/>
                </a:path>
              </a:pathLst>
            </a:custGeom>
            <a:solidFill>
              <a:schemeClr val="accent2"/>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68" name="LAWRENCE">
              <a:extLst>
                <a:ext uri="{FF2B5EF4-FFF2-40B4-BE49-F238E27FC236}">
                  <a16:creationId xmlns:a16="http://schemas.microsoft.com/office/drawing/2014/main" id="{3F84DE0B-DB2C-433B-9ACA-E7096629A11E}"/>
                </a:ext>
              </a:extLst>
            </p:cNvPr>
            <p:cNvSpPr>
              <a:spLocks/>
            </p:cNvSpPr>
            <p:nvPr/>
          </p:nvSpPr>
          <p:spPr bwMode="auto">
            <a:xfrm>
              <a:off x="4440238" y="5395913"/>
              <a:ext cx="576263" cy="636588"/>
            </a:xfrm>
            <a:custGeom>
              <a:avLst/>
              <a:gdLst>
                <a:gd name="T0" fmla="*/ 73 w 237"/>
                <a:gd name="T1" fmla="*/ 0 h 262"/>
                <a:gd name="T2" fmla="*/ 106 w 237"/>
                <a:gd name="T3" fmla="*/ 2 h 262"/>
                <a:gd name="T4" fmla="*/ 106 w 237"/>
                <a:gd name="T5" fmla="*/ 2 h 262"/>
                <a:gd name="T6" fmla="*/ 105 w 237"/>
                <a:gd name="T7" fmla="*/ 42 h 262"/>
                <a:gd name="T8" fmla="*/ 149 w 237"/>
                <a:gd name="T9" fmla="*/ 46 h 262"/>
                <a:gd name="T10" fmla="*/ 147 w 237"/>
                <a:gd name="T11" fmla="*/ 64 h 262"/>
                <a:gd name="T12" fmla="*/ 157 w 237"/>
                <a:gd name="T13" fmla="*/ 65 h 262"/>
                <a:gd name="T14" fmla="*/ 156 w 237"/>
                <a:gd name="T15" fmla="*/ 101 h 262"/>
                <a:gd name="T16" fmla="*/ 208 w 237"/>
                <a:gd name="T17" fmla="*/ 103 h 262"/>
                <a:gd name="T18" fmla="*/ 206 w 237"/>
                <a:gd name="T19" fmla="*/ 158 h 262"/>
                <a:gd name="T20" fmla="*/ 237 w 237"/>
                <a:gd name="T21" fmla="*/ 159 h 262"/>
                <a:gd name="T22" fmla="*/ 237 w 237"/>
                <a:gd name="T23" fmla="*/ 159 h 262"/>
                <a:gd name="T24" fmla="*/ 231 w 237"/>
                <a:gd name="T25" fmla="*/ 191 h 262"/>
                <a:gd name="T26" fmla="*/ 229 w 237"/>
                <a:gd name="T27" fmla="*/ 212 h 262"/>
                <a:gd name="T28" fmla="*/ 222 w 237"/>
                <a:gd name="T29" fmla="*/ 231 h 262"/>
                <a:gd name="T30" fmla="*/ 202 w 237"/>
                <a:gd name="T31" fmla="*/ 242 h 262"/>
                <a:gd name="T32" fmla="*/ 182 w 237"/>
                <a:gd name="T33" fmla="*/ 241 h 262"/>
                <a:gd name="T34" fmla="*/ 180 w 237"/>
                <a:gd name="T35" fmla="*/ 241 h 262"/>
                <a:gd name="T36" fmla="*/ 178 w 237"/>
                <a:gd name="T37" fmla="*/ 241 h 262"/>
                <a:gd name="T38" fmla="*/ 133 w 237"/>
                <a:gd name="T39" fmla="*/ 260 h 262"/>
                <a:gd name="T40" fmla="*/ 115 w 237"/>
                <a:gd name="T41" fmla="*/ 262 h 262"/>
                <a:gd name="T42" fmla="*/ 106 w 237"/>
                <a:gd name="T43" fmla="*/ 260 h 262"/>
                <a:gd name="T44" fmla="*/ 94 w 237"/>
                <a:gd name="T45" fmla="*/ 254 h 262"/>
                <a:gd name="T46" fmla="*/ 94 w 237"/>
                <a:gd name="T47" fmla="*/ 254 h 262"/>
                <a:gd name="T48" fmla="*/ 94 w 237"/>
                <a:gd name="T49" fmla="*/ 242 h 262"/>
                <a:gd name="T50" fmla="*/ 86 w 237"/>
                <a:gd name="T51" fmla="*/ 219 h 262"/>
                <a:gd name="T52" fmla="*/ 63 w 237"/>
                <a:gd name="T53" fmla="*/ 200 h 262"/>
                <a:gd name="T54" fmla="*/ 52 w 237"/>
                <a:gd name="T55" fmla="*/ 185 h 262"/>
                <a:gd name="T56" fmla="*/ 32 w 237"/>
                <a:gd name="T57" fmla="*/ 169 h 262"/>
                <a:gd name="T58" fmla="*/ 0 w 237"/>
                <a:gd name="T59" fmla="*/ 164 h 262"/>
                <a:gd name="T60" fmla="*/ 0 w 237"/>
                <a:gd name="T61" fmla="*/ 164 h 262"/>
                <a:gd name="T62" fmla="*/ 32 w 237"/>
                <a:gd name="T63" fmla="*/ 151 h 262"/>
                <a:gd name="T64" fmla="*/ 20 w 237"/>
                <a:gd name="T65" fmla="*/ 125 h 262"/>
                <a:gd name="T66" fmla="*/ 20 w 237"/>
                <a:gd name="T67" fmla="*/ 101 h 262"/>
                <a:gd name="T68" fmla="*/ 47 w 237"/>
                <a:gd name="T69" fmla="*/ 102 h 262"/>
                <a:gd name="T70" fmla="*/ 52 w 237"/>
                <a:gd name="T71" fmla="*/ 61 h 262"/>
                <a:gd name="T72" fmla="*/ 67 w 237"/>
                <a:gd name="T73" fmla="*/ 60 h 262"/>
                <a:gd name="T74" fmla="*/ 73 w 237"/>
                <a:gd name="T75"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37" h="262">
                  <a:moveTo>
                    <a:pt x="73" y="0"/>
                  </a:moveTo>
                  <a:cubicBezTo>
                    <a:pt x="106" y="2"/>
                    <a:pt x="106" y="2"/>
                    <a:pt x="106" y="2"/>
                  </a:cubicBezTo>
                  <a:cubicBezTo>
                    <a:pt x="106" y="2"/>
                    <a:pt x="106" y="2"/>
                    <a:pt x="106" y="2"/>
                  </a:cubicBezTo>
                  <a:cubicBezTo>
                    <a:pt x="105" y="42"/>
                    <a:pt x="105" y="42"/>
                    <a:pt x="105" y="42"/>
                  </a:cubicBezTo>
                  <a:cubicBezTo>
                    <a:pt x="149" y="46"/>
                    <a:pt x="149" y="46"/>
                    <a:pt x="149" y="46"/>
                  </a:cubicBezTo>
                  <a:cubicBezTo>
                    <a:pt x="147" y="64"/>
                    <a:pt x="147" y="64"/>
                    <a:pt x="147" y="64"/>
                  </a:cubicBezTo>
                  <a:cubicBezTo>
                    <a:pt x="157" y="65"/>
                    <a:pt x="157" y="65"/>
                    <a:pt x="157" y="65"/>
                  </a:cubicBezTo>
                  <a:cubicBezTo>
                    <a:pt x="156" y="101"/>
                    <a:pt x="156" y="101"/>
                    <a:pt x="156" y="101"/>
                  </a:cubicBezTo>
                  <a:cubicBezTo>
                    <a:pt x="208" y="103"/>
                    <a:pt x="208" y="103"/>
                    <a:pt x="208" y="103"/>
                  </a:cubicBezTo>
                  <a:cubicBezTo>
                    <a:pt x="206" y="158"/>
                    <a:pt x="206" y="158"/>
                    <a:pt x="206" y="158"/>
                  </a:cubicBezTo>
                  <a:cubicBezTo>
                    <a:pt x="237" y="159"/>
                    <a:pt x="237" y="159"/>
                    <a:pt x="237" y="159"/>
                  </a:cubicBezTo>
                  <a:cubicBezTo>
                    <a:pt x="237" y="159"/>
                    <a:pt x="237" y="159"/>
                    <a:pt x="237" y="159"/>
                  </a:cubicBezTo>
                  <a:cubicBezTo>
                    <a:pt x="235" y="169"/>
                    <a:pt x="237" y="183"/>
                    <a:pt x="231" y="191"/>
                  </a:cubicBezTo>
                  <a:cubicBezTo>
                    <a:pt x="229" y="212"/>
                    <a:pt x="229" y="212"/>
                    <a:pt x="229" y="212"/>
                  </a:cubicBezTo>
                  <a:cubicBezTo>
                    <a:pt x="228" y="218"/>
                    <a:pt x="223" y="225"/>
                    <a:pt x="222" y="231"/>
                  </a:cubicBezTo>
                  <a:cubicBezTo>
                    <a:pt x="215" y="239"/>
                    <a:pt x="212" y="240"/>
                    <a:pt x="202" y="242"/>
                  </a:cubicBezTo>
                  <a:cubicBezTo>
                    <a:pt x="196" y="244"/>
                    <a:pt x="187" y="245"/>
                    <a:pt x="182" y="241"/>
                  </a:cubicBezTo>
                  <a:cubicBezTo>
                    <a:pt x="181" y="241"/>
                    <a:pt x="180" y="241"/>
                    <a:pt x="180" y="241"/>
                  </a:cubicBezTo>
                  <a:cubicBezTo>
                    <a:pt x="179" y="241"/>
                    <a:pt x="179" y="241"/>
                    <a:pt x="178" y="241"/>
                  </a:cubicBezTo>
                  <a:cubicBezTo>
                    <a:pt x="162" y="241"/>
                    <a:pt x="148" y="255"/>
                    <a:pt x="133" y="260"/>
                  </a:cubicBezTo>
                  <a:cubicBezTo>
                    <a:pt x="127" y="262"/>
                    <a:pt x="121" y="262"/>
                    <a:pt x="115" y="262"/>
                  </a:cubicBezTo>
                  <a:cubicBezTo>
                    <a:pt x="111" y="261"/>
                    <a:pt x="108" y="260"/>
                    <a:pt x="106" y="260"/>
                  </a:cubicBezTo>
                  <a:cubicBezTo>
                    <a:pt x="102" y="257"/>
                    <a:pt x="98" y="256"/>
                    <a:pt x="94" y="254"/>
                  </a:cubicBezTo>
                  <a:cubicBezTo>
                    <a:pt x="94" y="254"/>
                    <a:pt x="94" y="254"/>
                    <a:pt x="94" y="254"/>
                  </a:cubicBezTo>
                  <a:cubicBezTo>
                    <a:pt x="94" y="242"/>
                    <a:pt x="94" y="242"/>
                    <a:pt x="94" y="242"/>
                  </a:cubicBezTo>
                  <a:cubicBezTo>
                    <a:pt x="90" y="236"/>
                    <a:pt x="92" y="224"/>
                    <a:pt x="86" y="219"/>
                  </a:cubicBezTo>
                  <a:cubicBezTo>
                    <a:pt x="63" y="200"/>
                    <a:pt x="63" y="200"/>
                    <a:pt x="63" y="200"/>
                  </a:cubicBezTo>
                  <a:cubicBezTo>
                    <a:pt x="59" y="196"/>
                    <a:pt x="56" y="187"/>
                    <a:pt x="52" y="185"/>
                  </a:cubicBezTo>
                  <a:cubicBezTo>
                    <a:pt x="52" y="180"/>
                    <a:pt x="37" y="170"/>
                    <a:pt x="32" y="169"/>
                  </a:cubicBezTo>
                  <a:cubicBezTo>
                    <a:pt x="23" y="167"/>
                    <a:pt x="7" y="171"/>
                    <a:pt x="0" y="164"/>
                  </a:cubicBezTo>
                  <a:cubicBezTo>
                    <a:pt x="0" y="164"/>
                    <a:pt x="0" y="164"/>
                    <a:pt x="0" y="164"/>
                  </a:cubicBezTo>
                  <a:cubicBezTo>
                    <a:pt x="32" y="151"/>
                    <a:pt x="32" y="151"/>
                    <a:pt x="32" y="151"/>
                  </a:cubicBezTo>
                  <a:cubicBezTo>
                    <a:pt x="20" y="125"/>
                    <a:pt x="20" y="125"/>
                    <a:pt x="20" y="125"/>
                  </a:cubicBezTo>
                  <a:cubicBezTo>
                    <a:pt x="20" y="101"/>
                    <a:pt x="20" y="101"/>
                    <a:pt x="20" y="101"/>
                  </a:cubicBezTo>
                  <a:cubicBezTo>
                    <a:pt x="47" y="102"/>
                    <a:pt x="47" y="102"/>
                    <a:pt x="47" y="102"/>
                  </a:cubicBezTo>
                  <a:cubicBezTo>
                    <a:pt x="52" y="61"/>
                    <a:pt x="52" y="61"/>
                    <a:pt x="52" y="61"/>
                  </a:cubicBezTo>
                  <a:cubicBezTo>
                    <a:pt x="67" y="60"/>
                    <a:pt x="67" y="60"/>
                    <a:pt x="67" y="60"/>
                  </a:cubicBezTo>
                  <a:cubicBezTo>
                    <a:pt x="73" y="0"/>
                    <a:pt x="73" y="0"/>
                    <a:pt x="73" y="0"/>
                  </a:cubicBezTo>
                  <a:close/>
                </a:path>
              </a:pathLst>
            </a:custGeom>
            <a:solidFill>
              <a:schemeClr val="accent2"/>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69" name="SCIOTO">
              <a:extLst>
                <a:ext uri="{FF2B5EF4-FFF2-40B4-BE49-F238E27FC236}">
                  <a16:creationId xmlns:a16="http://schemas.microsoft.com/office/drawing/2014/main" id="{82D510ED-7133-4A42-97F4-3ED247EE050E}"/>
                </a:ext>
              </a:extLst>
            </p:cNvPr>
            <p:cNvSpPr>
              <a:spLocks/>
            </p:cNvSpPr>
            <p:nvPr/>
          </p:nvSpPr>
          <p:spPr bwMode="auto">
            <a:xfrm>
              <a:off x="3933825" y="5154613"/>
              <a:ext cx="684213" cy="639763"/>
            </a:xfrm>
            <a:custGeom>
              <a:avLst/>
              <a:gdLst>
                <a:gd name="T0" fmla="*/ 209 w 282"/>
                <a:gd name="T1" fmla="*/ 264 h 264"/>
                <a:gd name="T2" fmla="*/ 241 w 282"/>
                <a:gd name="T3" fmla="*/ 251 h 264"/>
                <a:gd name="T4" fmla="*/ 229 w 282"/>
                <a:gd name="T5" fmla="*/ 225 h 264"/>
                <a:gd name="T6" fmla="*/ 229 w 282"/>
                <a:gd name="T7" fmla="*/ 201 h 264"/>
                <a:gd name="T8" fmla="*/ 256 w 282"/>
                <a:gd name="T9" fmla="*/ 202 h 264"/>
                <a:gd name="T10" fmla="*/ 261 w 282"/>
                <a:gd name="T11" fmla="*/ 161 h 264"/>
                <a:gd name="T12" fmla="*/ 276 w 282"/>
                <a:gd name="T13" fmla="*/ 160 h 264"/>
                <a:gd name="T14" fmla="*/ 282 w 282"/>
                <a:gd name="T15" fmla="*/ 100 h 264"/>
                <a:gd name="T16" fmla="*/ 282 w 282"/>
                <a:gd name="T17" fmla="*/ 100 h 264"/>
                <a:gd name="T18" fmla="*/ 232 w 282"/>
                <a:gd name="T19" fmla="*/ 96 h 264"/>
                <a:gd name="T20" fmla="*/ 234 w 282"/>
                <a:gd name="T21" fmla="*/ 41 h 264"/>
                <a:gd name="T22" fmla="*/ 210 w 282"/>
                <a:gd name="T23" fmla="*/ 40 h 264"/>
                <a:gd name="T24" fmla="*/ 210 w 282"/>
                <a:gd name="T25" fmla="*/ 40 h 264"/>
                <a:gd name="T26" fmla="*/ 29 w 282"/>
                <a:gd name="T27" fmla="*/ 33 h 264"/>
                <a:gd name="T28" fmla="*/ 26 w 282"/>
                <a:gd name="T29" fmla="*/ 32 h 264"/>
                <a:gd name="T30" fmla="*/ 24 w 282"/>
                <a:gd name="T31" fmla="*/ 26 h 264"/>
                <a:gd name="T32" fmla="*/ 24 w 282"/>
                <a:gd name="T33" fmla="*/ 19 h 264"/>
                <a:gd name="T34" fmla="*/ 23 w 282"/>
                <a:gd name="T35" fmla="*/ 14 h 264"/>
                <a:gd name="T36" fmla="*/ 17 w 282"/>
                <a:gd name="T37" fmla="*/ 10 h 264"/>
                <a:gd name="T38" fmla="*/ 14 w 282"/>
                <a:gd name="T39" fmla="*/ 0 h 264"/>
                <a:gd name="T40" fmla="*/ 0 w 282"/>
                <a:gd name="T41" fmla="*/ 0 h 264"/>
                <a:gd name="T42" fmla="*/ 0 w 282"/>
                <a:gd name="T43" fmla="*/ 0 h 264"/>
                <a:gd name="T44" fmla="*/ 0 w 282"/>
                <a:gd name="T45" fmla="*/ 232 h 264"/>
                <a:gd name="T46" fmla="*/ 0 w 282"/>
                <a:gd name="T47" fmla="*/ 232 h 264"/>
                <a:gd name="T48" fmla="*/ 18 w 282"/>
                <a:gd name="T49" fmla="*/ 232 h 264"/>
                <a:gd name="T50" fmla="*/ 55 w 282"/>
                <a:gd name="T51" fmla="*/ 229 h 264"/>
                <a:gd name="T52" fmla="*/ 67 w 282"/>
                <a:gd name="T53" fmla="*/ 204 h 264"/>
                <a:gd name="T54" fmla="*/ 88 w 282"/>
                <a:gd name="T55" fmla="*/ 195 h 264"/>
                <a:gd name="T56" fmla="*/ 111 w 282"/>
                <a:gd name="T57" fmla="*/ 172 h 264"/>
                <a:gd name="T58" fmla="*/ 142 w 282"/>
                <a:gd name="T59" fmla="*/ 165 h 264"/>
                <a:gd name="T60" fmla="*/ 171 w 282"/>
                <a:gd name="T61" fmla="*/ 156 h 264"/>
                <a:gd name="T62" fmla="*/ 172 w 282"/>
                <a:gd name="T63" fmla="*/ 156 h 264"/>
                <a:gd name="T64" fmla="*/ 174 w 282"/>
                <a:gd name="T65" fmla="*/ 160 h 264"/>
                <a:gd name="T66" fmla="*/ 174 w 282"/>
                <a:gd name="T67" fmla="*/ 185 h 264"/>
                <a:gd name="T68" fmla="*/ 184 w 282"/>
                <a:gd name="T69" fmla="*/ 220 h 264"/>
                <a:gd name="T70" fmla="*/ 209 w 282"/>
                <a:gd name="T71" fmla="*/ 264 h 264"/>
                <a:gd name="connsiteX0" fmla="*/ 7411 w 10000"/>
                <a:gd name="connsiteY0" fmla="*/ 10000 h 10000"/>
                <a:gd name="connsiteX1" fmla="*/ 8546 w 10000"/>
                <a:gd name="connsiteY1" fmla="*/ 9508 h 10000"/>
                <a:gd name="connsiteX2" fmla="*/ 8121 w 10000"/>
                <a:gd name="connsiteY2" fmla="*/ 8523 h 10000"/>
                <a:gd name="connsiteX3" fmla="*/ 8121 w 10000"/>
                <a:gd name="connsiteY3" fmla="*/ 7614 h 10000"/>
                <a:gd name="connsiteX4" fmla="*/ 9078 w 10000"/>
                <a:gd name="connsiteY4" fmla="*/ 7652 h 10000"/>
                <a:gd name="connsiteX5" fmla="*/ 9255 w 10000"/>
                <a:gd name="connsiteY5" fmla="*/ 6098 h 10000"/>
                <a:gd name="connsiteX6" fmla="*/ 9787 w 10000"/>
                <a:gd name="connsiteY6" fmla="*/ 6061 h 10000"/>
                <a:gd name="connsiteX7" fmla="*/ 10000 w 10000"/>
                <a:gd name="connsiteY7" fmla="*/ 3788 h 10000"/>
                <a:gd name="connsiteX8" fmla="*/ 10000 w 10000"/>
                <a:gd name="connsiteY8" fmla="*/ 3788 h 10000"/>
                <a:gd name="connsiteX9" fmla="*/ 8227 w 10000"/>
                <a:gd name="connsiteY9" fmla="*/ 3636 h 10000"/>
                <a:gd name="connsiteX10" fmla="*/ 8298 w 10000"/>
                <a:gd name="connsiteY10" fmla="*/ 1553 h 10000"/>
                <a:gd name="connsiteX11" fmla="*/ 7447 w 10000"/>
                <a:gd name="connsiteY11" fmla="*/ 1515 h 10000"/>
                <a:gd name="connsiteX12" fmla="*/ 7447 w 10000"/>
                <a:gd name="connsiteY12" fmla="*/ 1515 h 10000"/>
                <a:gd name="connsiteX13" fmla="*/ 1028 w 10000"/>
                <a:gd name="connsiteY13" fmla="*/ 1250 h 10000"/>
                <a:gd name="connsiteX14" fmla="*/ 922 w 10000"/>
                <a:gd name="connsiteY14" fmla="*/ 1212 h 10000"/>
                <a:gd name="connsiteX15" fmla="*/ 851 w 10000"/>
                <a:gd name="connsiteY15" fmla="*/ 985 h 10000"/>
                <a:gd name="connsiteX16" fmla="*/ 851 w 10000"/>
                <a:gd name="connsiteY16" fmla="*/ 720 h 10000"/>
                <a:gd name="connsiteX17" fmla="*/ 816 w 10000"/>
                <a:gd name="connsiteY17" fmla="*/ 530 h 10000"/>
                <a:gd name="connsiteX18" fmla="*/ 603 w 10000"/>
                <a:gd name="connsiteY18" fmla="*/ 379 h 10000"/>
                <a:gd name="connsiteX19" fmla="*/ 496 w 10000"/>
                <a:gd name="connsiteY19" fmla="*/ 0 h 10000"/>
                <a:gd name="connsiteX20" fmla="*/ 0 w 10000"/>
                <a:gd name="connsiteY20" fmla="*/ 0 h 10000"/>
                <a:gd name="connsiteX21" fmla="*/ 0 w 10000"/>
                <a:gd name="connsiteY21" fmla="*/ 0 h 10000"/>
                <a:gd name="connsiteX22" fmla="*/ 0 w 10000"/>
                <a:gd name="connsiteY22" fmla="*/ 8788 h 10000"/>
                <a:gd name="connsiteX23" fmla="*/ 0 w 10000"/>
                <a:gd name="connsiteY23" fmla="*/ 8788 h 10000"/>
                <a:gd name="connsiteX24" fmla="*/ 638 w 10000"/>
                <a:gd name="connsiteY24" fmla="*/ 8788 h 10000"/>
                <a:gd name="connsiteX25" fmla="*/ 1950 w 10000"/>
                <a:gd name="connsiteY25" fmla="*/ 8674 h 10000"/>
                <a:gd name="connsiteX26" fmla="*/ 2376 w 10000"/>
                <a:gd name="connsiteY26" fmla="*/ 7727 h 10000"/>
                <a:gd name="connsiteX27" fmla="*/ 3936 w 10000"/>
                <a:gd name="connsiteY27" fmla="*/ 6515 h 10000"/>
                <a:gd name="connsiteX28" fmla="*/ 5035 w 10000"/>
                <a:gd name="connsiteY28" fmla="*/ 6250 h 10000"/>
                <a:gd name="connsiteX29" fmla="*/ 6064 w 10000"/>
                <a:gd name="connsiteY29" fmla="*/ 5909 h 10000"/>
                <a:gd name="connsiteX30" fmla="*/ 6099 w 10000"/>
                <a:gd name="connsiteY30" fmla="*/ 5909 h 10000"/>
                <a:gd name="connsiteX31" fmla="*/ 6170 w 10000"/>
                <a:gd name="connsiteY31" fmla="*/ 6061 h 10000"/>
                <a:gd name="connsiteX32" fmla="*/ 6170 w 10000"/>
                <a:gd name="connsiteY32" fmla="*/ 7008 h 10000"/>
                <a:gd name="connsiteX33" fmla="*/ 6525 w 10000"/>
                <a:gd name="connsiteY33" fmla="*/ 8333 h 10000"/>
                <a:gd name="connsiteX34" fmla="*/ 7411 w 10000"/>
                <a:gd name="connsiteY34"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000" h="10000">
                  <a:moveTo>
                    <a:pt x="7411" y="10000"/>
                  </a:moveTo>
                  <a:lnTo>
                    <a:pt x="8546" y="9508"/>
                  </a:lnTo>
                  <a:lnTo>
                    <a:pt x="8121" y="8523"/>
                  </a:lnTo>
                  <a:lnTo>
                    <a:pt x="8121" y="7614"/>
                  </a:lnTo>
                  <a:lnTo>
                    <a:pt x="9078" y="7652"/>
                  </a:lnTo>
                  <a:lnTo>
                    <a:pt x="9255" y="6098"/>
                  </a:lnTo>
                  <a:lnTo>
                    <a:pt x="9787" y="6061"/>
                  </a:lnTo>
                  <a:lnTo>
                    <a:pt x="10000" y="3788"/>
                  </a:lnTo>
                  <a:lnTo>
                    <a:pt x="10000" y="3788"/>
                  </a:lnTo>
                  <a:lnTo>
                    <a:pt x="8227" y="3636"/>
                  </a:lnTo>
                  <a:lnTo>
                    <a:pt x="8298" y="1553"/>
                  </a:lnTo>
                  <a:lnTo>
                    <a:pt x="7447" y="1515"/>
                  </a:lnTo>
                  <a:lnTo>
                    <a:pt x="7447" y="1515"/>
                  </a:lnTo>
                  <a:lnTo>
                    <a:pt x="1028" y="1250"/>
                  </a:lnTo>
                  <a:cubicBezTo>
                    <a:pt x="993" y="1250"/>
                    <a:pt x="922" y="1250"/>
                    <a:pt x="922" y="1212"/>
                  </a:cubicBezTo>
                  <a:cubicBezTo>
                    <a:pt x="851" y="1212"/>
                    <a:pt x="851" y="1023"/>
                    <a:pt x="851" y="985"/>
                  </a:cubicBezTo>
                  <a:lnTo>
                    <a:pt x="851" y="720"/>
                  </a:lnTo>
                  <a:cubicBezTo>
                    <a:pt x="851" y="644"/>
                    <a:pt x="816" y="606"/>
                    <a:pt x="816" y="530"/>
                  </a:cubicBezTo>
                  <a:cubicBezTo>
                    <a:pt x="745" y="417"/>
                    <a:pt x="674" y="455"/>
                    <a:pt x="603" y="379"/>
                  </a:cubicBezTo>
                  <a:cubicBezTo>
                    <a:pt x="532" y="265"/>
                    <a:pt x="603" y="76"/>
                    <a:pt x="496" y="0"/>
                  </a:cubicBezTo>
                  <a:lnTo>
                    <a:pt x="0" y="0"/>
                  </a:lnTo>
                  <a:lnTo>
                    <a:pt x="0" y="0"/>
                  </a:lnTo>
                  <a:lnTo>
                    <a:pt x="0" y="8788"/>
                  </a:lnTo>
                  <a:lnTo>
                    <a:pt x="0" y="8788"/>
                  </a:lnTo>
                  <a:cubicBezTo>
                    <a:pt x="213" y="8598"/>
                    <a:pt x="461" y="8485"/>
                    <a:pt x="638" y="8788"/>
                  </a:cubicBezTo>
                  <a:cubicBezTo>
                    <a:pt x="993" y="8826"/>
                    <a:pt x="1667" y="8977"/>
                    <a:pt x="1950" y="8674"/>
                  </a:cubicBezTo>
                  <a:cubicBezTo>
                    <a:pt x="2199" y="8409"/>
                    <a:pt x="2163" y="7917"/>
                    <a:pt x="2376" y="7727"/>
                  </a:cubicBezTo>
                  <a:cubicBezTo>
                    <a:pt x="2707" y="7367"/>
                    <a:pt x="3493" y="6761"/>
                    <a:pt x="3936" y="6515"/>
                  </a:cubicBezTo>
                  <a:cubicBezTo>
                    <a:pt x="4362" y="6402"/>
                    <a:pt x="4645" y="6629"/>
                    <a:pt x="5035" y="6250"/>
                  </a:cubicBezTo>
                  <a:cubicBezTo>
                    <a:pt x="5355" y="6098"/>
                    <a:pt x="5674" y="5795"/>
                    <a:pt x="6064" y="5909"/>
                  </a:cubicBezTo>
                  <a:lnTo>
                    <a:pt x="6099" y="5909"/>
                  </a:lnTo>
                  <a:cubicBezTo>
                    <a:pt x="6135" y="5947"/>
                    <a:pt x="6135" y="6061"/>
                    <a:pt x="6170" y="6061"/>
                  </a:cubicBezTo>
                  <a:cubicBezTo>
                    <a:pt x="6206" y="6402"/>
                    <a:pt x="6206" y="6667"/>
                    <a:pt x="6170" y="7008"/>
                  </a:cubicBezTo>
                  <a:cubicBezTo>
                    <a:pt x="6099" y="7462"/>
                    <a:pt x="6596" y="7803"/>
                    <a:pt x="6525" y="8333"/>
                  </a:cubicBezTo>
                  <a:cubicBezTo>
                    <a:pt x="6418" y="9129"/>
                    <a:pt x="6560" y="9848"/>
                    <a:pt x="7411" y="10000"/>
                  </a:cubicBezTo>
                  <a:close/>
                </a:path>
              </a:pathLst>
            </a:custGeom>
            <a:solidFill>
              <a:schemeClr val="accent2"/>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70" name="HOCKING">
              <a:extLst>
                <a:ext uri="{FF2B5EF4-FFF2-40B4-BE49-F238E27FC236}">
                  <a16:creationId xmlns:a16="http://schemas.microsoft.com/office/drawing/2014/main" id="{2B83CC58-D613-4200-BF24-F93341EA83FB}"/>
                </a:ext>
              </a:extLst>
            </p:cNvPr>
            <p:cNvSpPr>
              <a:spLocks/>
            </p:cNvSpPr>
            <p:nvPr/>
          </p:nvSpPr>
          <p:spPr bwMode="auto">
            <a:xfrm>
              <a:off x="4511675" y="4216400"/>
              <a:ext cx="650875" cy="431800"/>
            </a:xfrm>
            <a:custGeom>
              <a:avLst/>
              <a:gdLst>
                <a:gd name="T0" fmla="*/ 0 w 410"/>
                <a:gd name="T1" fmla="*/ 268 h 272"/>
                <a:gd name="T2" fmla="*/ 78 w 410"/>
                <a:gd name="T3" fmla="*/ 272 h 272"/>
                <a:gd name="T4" fmla="*/ 79 w 410"/>
                <a:gd name="T5" fmla="*/ 260 h 272"/>
                <a:gd name="T6" fmla="*/ 159 w 410"/>
                <a:gd name="T7" fmla="*/ 266 h 272"/>
                <a:gd name="T8" fmla="*/ 163 w 410"/>
                <a:gd name="T9" fmla="*/ 242 h 272"/>
                <a:gd name="T10" fmla="*/ 319 w 410"/>
                <a:gd name="T11" fmla="*/ 253 h 272"/>
                <a:gd name="T12" fmla="*/ 319 w 410"/>
                <a:gd name="T13" fmla="*/ 253 h 272"/>
                <a:gd name="T14" fmla="*/ 324 w 410"/>
                <a:gd name="T15" fmla="*/ 172 h 272"/>
                <a:gd name="T16" fmla="*/ 405 w 410"/>
                <a:gd name="T17" fmla="*/ 176 h 272"/>
                <a:gd name="T18" fmla="*/ 410 w 410"/>
                <a:gd name="T19" fmla="*/ 95 h 272"/>
                <a:gd name="T20" fmla="*/ 410 w 410"/>
                <a:gd name="T21" fmla="*/ 95 h 272"/>
                <a:gd name="T22" fmla="*/ 339 w 410"/>
                <a:gd name="T23" fmla="*/ 92 h 272"/>
                <a:gd name="T24" fmla="*/ 339 w 410"/>
                <a:gd name="T25" fmla="*/ 63 h 272"/>
                <a:gd name="T26" fmla="*/ 257 w 410"/>
                <a:gd name="T27" fmla="*/ 58 h 272"/>
                <a:gd name="T28" fmla="*/ 260 w 410"/>
                <a:gd name="T29" fmla="*/ 5 h 272"/>
                <a:gd name="T30" fmla="*/ 260 w 410"/>
                <a:gd name="T31" fmla="*/ 5 h 272"/>
                <a:gd name="T32" fmla="*/ 177 w 410"/>
                <a:gd name="T33" fmla="*/ 0 h 272"/>
                <a:gd name="T34" fmla="*/ 174 w 410"/>
                <a:gd name="T35" fmla="*/ 52 h 272"/>
                <a:gd name="T36" fmla="*/ 90 w 410"/>
                <a:gd name="T37" fmla="*/ 46 h 272"/>
                <a:gd name="T38" fmla="*/ 88 w 410"/>
                <a:gd name="T39" fmla="*/ 87 h 272"/>
                <a:gd name="T40" fmla="*/ 10 w 410"/>
                <a:gd name="T41" fmla="*/ 83 h 272"/>
                <a:gd name="T42" fmla="*/ 10 w 410"/>
                <a:gd name="T43" fmla="*/ 95 h 272"/>
                <a:gd name="T44" fmla="*/ 10 w 410"/>
                <a:gd name="T45" fmla="*/ 95 h 272"/>
                <a:gd name="T46" fmla="*/ 4 w 410"/>
                <a:gd name="T47" fmla="*/ 176 h 272"/>
                <a:gd name="T48" fmla="*/ 4 w 410"/>
                <a:gd name="T49" fmla="*/ 176 h 272"/>
                <a:gd name="T50" fmla="*/ 0 w 410"/>
                <a:gd name="T51" fmla="*/ 268 h 272"/>
                <a:gd name="T52" fmla="*/ 0 w 410"/>
                <a:gd name="T53" fmla="*/ 268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0" h="272">
                  <a:moveTo>
                    <a:pt x="0" y="268"/>
                  </a:moveTo>
                  <a:lnTo>
                    <a:pt x="78" y="272"/>
                  </a:lnTo>
                  <a:lnTo>
                    <a:pt x="79" y="260"/>
                  </a:lnTo>
                  <a:lnTo>
                    <a:pt x="159" y="266"/>
                  </a:lnTo>
                  <a:lnTo>
                    <a:pt x="163" y="242"/>
                  </a:lnTo>
                  <a:lnTo>
                    <a:pt x="319" y="253"/>
                  </a:lnTo>
                  <a:lnTo>
                    <a:pt x="319" y="253"/>
                  </a:lnTo>
                  <a:lnTo>
                    <a:pt x="324" y="172"/>
                  </a:lnTo>
                  <a:lnTo>
                    <a:pt x="405" y="176"/>
                  </a:lnTo>
                  <a:lnTo>
                    <a:pt x="410" y="95"/>
                  </a:lnTo>
                  <a:lnTo>
                    <a:pt x="410" y="95"/>
                  </a:lnTo>
                  <a:lnTo>
                    <a:pt x="339" y="92"/>
                  </a:lnTo>
                  <a:lnTo>
                    <a:pt x="339" y="63"/>
                  </a:lnTo>
                  <a:lnTo>
                    <a:pt x="257" y="58"/>
                  </a:lnTo>
                  <a:lnTo>
                    <a:pt x="260" y="5"/>
                  </a:lnTo>
                  <a:lnTo>
                    <a:pt x="260" y="5"/>
                  </a:lnTo>
                  <a:lnTo>
                    <a:pt x="177" y="0"/>
                  </a:lnTo>
                  <a:lnTo>
                    <a:pt x="174" y="52"/>
                  </a:lnTo>
                  <a:lnTo>
                    <a:pt x="90" y="46"/>
                  </a:lnTo>
                  <a:lnTo>
                    <a:pt x="88" y="87"/>
                  </a:lnTo>
                  <a:lnTo>
                    <a:pt x="10" y="83"/>
                  </a:lnTo>
                  <a:lnTo>
                    <a:pt x="10" y="95"/>
                  </a:lnTo>
                  <a:lnTo>
                    <a:pt x="10" y="95"/>
                  </a:lnTo>
                  <a:lnTo>
                    <a:pt x="4" y="176"/>
                  </a:lnTo>
                  <a:lnTo>
                    <a:pt x="4" y="176"/>
                  </a:lnTo>
                  <a:lnTo>
                    <a:pt x="0" y="268"/>
                  </a:lnTo>
                  <a:lnTo>
                    <a:pt x="0" y="268"/>
                  </a:lnTo>
                  <a:close/>
                </a:path>
              </a:pathLst>
            </a:custGeom>
            <a:solidFill>
              <a:schemeClr val="tx1"/>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71" name="ATHENS">
              <a:extLst>
                <a:ext uri="{FF2B5EF4-FFF2-40B4-BE49-F238E27FC236}">
                  <a16:creationId xmlns:a16="http://schemas.microsoft.com/office/drawing/2014/main" id="{0C9DA71E-5A1D-4EE5-9219-37BFE91BEEE3}"/>
                </a:ext>
              </a:extLst>
            </p:cNvPr>
            <p:cNvSpPr>
              <a:spLocks/>
            </p:cNvSpPr>
            <p:nvPr/>
          </p:nvSpPr>
          <p:spPr bwMode="auto">
            <a:xfrm>
              <a:off x="5011739" y="4367213"/>
              <a:ext cx="668808" cy="546100"/>
            </a:xfrm>
            <a:custGeom>
              <a:avLst/>
              <a:gdLst>
                <a:gd name="T0" fmla="*/ 113 w 264"/>
                <a:gd name="T1" fmla="*/ 3 h 225"/>
                <a:gd name="T2" fmla="*/ 110 w 264"/>
                <a:gd name="T3" fmla="*/ 58 h 225"/>
                <a:gd name="T4" fmla="*/ 206 w 264"/>
                <a:gd name="T5" fmla="*/ 64 h 225"/>
                <a:gd name="T6" fmla="*/ 206 w 264"/>
                <a:gd name="T7" fmla="*/ 64 h 225"/>
                <a:gd name="T8" fmla="*/ 202 w 264"/>
                <a:gd name="T9" fmla="*/ 143 h 225"/>
                <a:gd name="T10" fmla="*/ 210 w 264"/>
                <a:gd name="T11" fmla="*/ 143 h 225"/>
                <a:gd name="T12" fmla="*/ 210 w 264"/>
                <a:gd name="T13" fmla="*/ 152 h 225"/>
                <a:gd name="T14" fmla="*/ 219 w 264"/>
                <a:gd name="T15" fmla="*/ 152 h 225"/>
                <a:gd name="T16" fmla="*/ 219 w 264"/>
                <a:gd name="T17" fmla="*/ 172 h 225"/>
                <a:gd name="T18" fmla="*/ 263 w 264"/>
                <a:gd name="T19" fmla="*/ 172 h 225"/>
                <a:gd name="T20" fmla="*/ 264 w 264"/>
                <a:gd name="T21" fmla="*/ 208 h 225"/>
                <a:gd name="T22" fmla="*/ 264 w 264"/>
                <a:gd name="T23" fmla="*/ 208 h 225"/>
                <a:gd name="T24" fmla="*/ 252 w 264"/>
                <a:gd name="T25" fmla="*/ 222 h 225"/>
                <a:gd name="T26" fmla="*/ 248 w 264"/>
                <a:gd name="T27" fmla="*/ 223 h 225"/>
                <a:gd name="T28" fmla="*/ 247 w 264"/>
                <a:gd name="T29" fmla="*/ 225 h 225"/>
                <a:gd name="T30" fmla="*/ 247 w 264"/>
                <a:gd name="T31" fmla="*/ 225 h 225"/>
                <a:gd name="T32" fmla="*/ 13 w 264"/>
                <a:gd name="T33" fmla="*/ 212 h 225"/>
                <a:gd name="T34" fmla="*/ 13 w 264"/>
                <a:gd name="T35" fmla="*/ 212 h 225"/>
                <a:gd name="T36" fmla="*/ 16 w 264"/>
                <a:gd name="T37" fmla="*/ 158 h 225"/>
                <a:gd name="T38" fmla="*/ 0 w 264"/>
                <a:gd name="T39" fmla="*/ 156 h 225"/>
                <a:gd name="T40" fmla="*/ 3 w 264"/>
                <a:gd name="T41" fmla="*/ 103 h 225"/>
                <a:gd name="T42" fmla="*/ 3 w 264"/>
                <a:gd name="T43" fmla="*/ 103 h 225"/>
                <a:gd name="T44" fmla="*/ 6 w 264"/>
                <a:gd name="T45" fmla="*/ 50 h 225"/>
                <a:gd name="T46" fmla="*/ 59 w 264"/>
                <a:gd name="T47" fmla="*/ 53 h 225"/>
                <a:gd name="T48" fmla="*/ 62 w 264"/>
                <a:gd name="T49" fmla="*/ 0 h 225"/>
                <a:gd name="T50" fmla="*/ 62 w 264"/>
                <a:gd name="T51" fmla="*/ 0 h 225"/>
                <a:gd name="T52" fmla="*/ 113 w 264"/>
                <a:gd name="T53" fmla="*/ 3 h 225"/>
                <a:gd name="connsiteX0" fmla="*/ 4280 w 10454"/>
                <a:gd name="connsiteY0" fmla="*/ 133 h 10000"/>
                <a:gd name="connsiteX1" fmla="*/ 4167 w 10454"/>
                <a:gd name="connsiteY1" fmla="*/ 2578 h 10000"/>
                <a:gd name="connsiteX2" fmla="*/ 7803 w 10454"/>
                <a:gd name="connsiteY2" fmla="*/ 2844 h 10000"/>
                <a:gd name="connsiteX3" fmla="*/ 7803 w 10454"/>
                <a:gd name="connsiteY3" fmla="*/ 2844 h 10000"/>
                <a:gd name="connsiteX4" fmla="*/ 7652 w 10454"/>
                <a:gd name="connsiteY4" fmla="*/ 6356 h 10000"/>
                <a:gd name="connsiteX5" fmla="*/ 7955 w 10454"/>
                <a:gd name="connsiteY5" fmla="*/ 6356 h 10000"/>
                <a:gd name="connsiteX6" fmla="*/ 7955 w 10454"/>
                <a:gd name="connsiteY6" fmla="*/ 6756 h 10000"/>
                <a:gd name="connsiteX7" fmla="*/ 8295 w 10454"/>
                <a:gd name="connsiteY7" fmla="*/ 6756 h 10000"/>
                <a:gd name="connsiteX8" fmla="*/ 8295 w 10454"/>
                <a:gd name="connsiteY8" fmla="*/ 7644 h 10000"/>
                <a:gd name="connsiteX9" fmla="*/ 9962 w 10454"/>
                <a:gd name="connsiteY9" fmla="*/ 7644 h 10000"/>
                <a:gd name="connsiteX10" fmla="*/ 10000 w 10454"/>
                <a:gd name="connsiteY10" fmla="*/ 9244 h 10000"/>
                <a:gd name="connsiteX11" fmla="*/ 10454 w 10454"/>
                <a:gd name="connsiteY11" fmla="*/ 9111 h 10000"/>
                <a:gd name="connsiteX12" fmla="*/ 9545 w 10454"/>
                <a:gd name="connsiteY12" fmla="*/ 9867 h 10000"/>
                <a:gd name="connsiteX13" fmla="*/ 9394 w 10454"/>
                <a:gd name="connsiteY13" fmla="*/ 9911 h 10000"/>
                <a:gd name="connsiteX14" fmla="*/ 9356 w 10454"/>
                <a:gd name="connsiteY14" fmla="*/ 10000 h 10000"/>
                <a:gd name="connsiteX15" fmla="*/ 9356 w 10454"/>
                <a:gd name="connsiteY15" fmla="*/ 10000 h 10000"/>
                <a:gd name="connsiteX16" fmla="*/ 492 w 10454"/>
                <a:gd name="connsiteY16" fmla="*/ 9422 h 10000"/>
                <a:gd name="connsiteX17" fmla="*/ 492 w 10454"/>
                <a:gd name="connsiteY17" fmla="*/ 9422 h 10000"/>
                <a:gd name="connsiteX18" fmla="*/ 606 w 10454"/>
                <a:gd name="connsiteY18" fmla="*/ 7022 h 10000"/>
                <a:gd name="connsiteX19" fmla="*/ 0 w 10454"/>
                <a:gd name="connsiteY19" fmla="*/ 6933 h 10000"/>
                <a:gd name="connsiteX20" fmla="*/ 114 w 10454"/>
                <a:gd name="connsiteY20" fmla="*/ 4578 h 10000"/>
                <a:gd name="connsiteX21" fmla="*/ 114 w 10454"/>
                <a:gd name="connsiteY21" fmla="*/ 4578 h 10000"/>
                <a:gd name="connsiteX22" fmla="*/ 227 w 10454"/>
                <a:gd name="connsiteY22" fmla="*/ 2222 h 10000"/>
                <a:gd name="connsiteX23" fmla="*/ 2235 w 10454"/>
                <a:gd name="connsiteY23" fmla="*/ 2356 h 10000"/>
                <a:gd name="connsiteX24" fmla="*/ 2348 w 10454"/>
                <a:gd name="connsiteY24" fmla="*/ 0 h 10000"/>
                <a:gd name="connsiteX25" fmla="*/ 2348 w 10454"/>
                <a:gd name="connsiteY25" fmla="*/ 0 h 10000"/>
                <a:gd name="connsiteX26" fmla="*/ 4280 w 10454"/>
                <a:gd name="connsiteY26" fmla="*/ 13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454" h="10000">
                  <a:moveTo>
                    <a:pt x="4280" y="133"/>
                  </a:moveTo>
                  <a:lnTo>
                    <a:pt x="4167" y="2578"/>
                  </a:lnTo>
                  <a:lnTo>
                    <a:pt x="7803" y="2844"/>
                  </a:lnTo>
                  <a:lnTo>
                    <a:pt x="7803" y="2844"/>
                  </a:lnTo>
                  <a:lnTo>
                    <a:pt x="7652" y="6356"/>
                  </a:lnTo>
                  <a:lnTo>
                    <a:pt x="7955" y="6356"/>
                  </a:lnTo>
                  <a:lnTo>
                    <a:pt x="7955" y="6756"/>
                  </a:lnTo>
                  <a:lnTo>
                    <a:pt x="8295" y="6756"/>
                  </a:lnTo>
                  <a:lnTo>
                    <a:pt x="8295" y="7644"/>
                  </a:lnTo>
                  <a:lnTo>
                    <a:pt x="9962" y="7644"/>
                  </a:lnTo>
                  <a:cubicBezTo>
                    <a:pt x="10000" y="9244"/>
                    <a:pt x="9918" y="9000"/>
                    <a:pt x="10000" y="9244"/>
                  </a:cubicBezTo>
                  <a:cubicBezTo>
                    <a:pt x="10082" y="9489"/>
                    <a:pt x="10454" y="9111"/>
                    <a:pt x="10454" y="9111"/>
                  </a:cubicBezTo>
                  <a:cubicBezTo>
                    <a:pt x="10227" y="9200"/>
                    <a:pt x="9583" y="9556"/>
                    <a:pt x="9545" y="9867"/>
                  </a:cubicBezTo>
                  <a:cubicBezTo>
                    <a:pt x="9508" y="9867"/>
                    <a:pt x="9470" y="9911"/>
                    <a:pt x="9394" y="9911"/>
                  </a:cubicBezTo>
                  <a:cubicBezTo>
                    <a:pt x="9394" y="9956"/>
                    <a:pt x="9356" y="10000"/>
                    <a:pt x="9356" y="10000"/>
                  </a:cubicBezTo>
                  <a:lnTo>
                    <a:pt x="9356" y="10000"/>
                  </a:lnTo>
                  <a:lnTo>
                    <a:pt x="492" y="9422"/>
                  </a:lnTo>
                  <a:lnTo>
                    <a:pt x="492" y="9422"/>
                  </a:lnTo>
                  <a:lnTo>
                    <a:pt x="606" y="7022"/>
                  </a:lnTo>
                  <a:lnTo>
                    <a:pt x="0" y="6933"/>
                  </a:lnTo>
                  <a:lnTo>
                    <a:pt x="114" y="4578"/>
                  </a:lnTo>
                  <a:lnTo>
                    <a:pt x="114" y="4578"/>
                  </a:lnTo>
                  <a:lnTo>
                    <a:pt x="227" y="2222"/>
                  </a:lnTo>
                  <a:lnTo>
                    <a:pt x="2235" y="2356"/>
                  </a:lnTo>
                  <a:lnTo>
                    <a:pt x="2348" y="0"/>
                  </a:lnTo>
                  <a:lnTo>
                    <a:pt x="2348" y="0"/>
                  </a:lnTo>
                  <a:lnTo>
                    <a:pt x="4280" y="133"/>
                  </a:lnTo>
                  <a:close/>
                </a:path>
              </a:pathLst>
            </a:custGeom>
            <a:solidFill>
              <a:schemeClr val="accent2"/>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72" name="WASHINGTON">
              <a:extLst>
                <a:ext uri="{FF2B5EF4-FFF2-40B4-BE49-F238E27FC236}">
                  <a16:creationId xmlns:a16="http://schemas.microsoft.com/office/drawing/2014/main" id="{8116A487-0F55-4416-AFC0-AE419FB6D314}"/>
                </a:ext>
              </a:extLst>
            </p:cNvPr>
            <p:cNvSpPr>
              <a:spLocks/>
            </p:cNvSpPr>
            <p:nvPr/>
          </p:nvSpPr>
          <p:spPr bwMode="auto">
            <a:xfrm>
              <a:off x="5502275" y="4237038"/>
              <a:ext cx="908050" cy="635000"/>
            </a:xfrm>
            <a:custGeom>
              <a:avLst/>
              <a:gdLst>
                <a:gd name="T0" fmla="*/ 62 w 374"/>
                <a:gd name="T1" fmla="*/ 262 h 262"/>
                <a:gd name="T2" fmla="*/ 61 w 374"/>
                <a:gd name="T3" fmla="*/ 226 h 262"/>
                <a:gd name="T4" fmla="*/ 17 w 374"/>
                <a:gd name="T5" fmla="*/ 226 h 262"/>
                <a:gd name="T6" fmla="*/ 17 w 374"/>
                <a:gd name="T7" fmla="*/ 206 h 262"/>
                <a:gd name="T8" fmla="*/ 8 w 374"/>
                <a:gd name="T9" fmla="*/ 206 h 262"/>
                <a:gd name="T10" fmla="*/ 8 w 374"/>
                <a:gd name="T11" fmla="*/ 197 h 262"/>
                <a:gd name="T12" fmla="*/ 0 w 374"/>
                <a:gd name="T13" fmla="*/ 197 h 262"/>
                <a:gd name="T14" fmla="*/ 4 w 374"/>
                <a:gd name="T15" fmla="*/ 118 h 262"/>
                <a:gd name="T16" fmla="*/ 4 w 374"/>
                <a:gd name="T17" fmla="*/ 118 h 262"/>
                <a:gd name="T18" fmla="*/ 14 w 374"/>
                <a:gd name="T19" fmla="*/ 119 h 262"/>
                <a:gd name="T20" fmla="*/ 15 w 374"/>
                <a:gd name="T21" fmla="*/ 92 h 262"/>
                <a:gd name="T22" fmla="*/ 45 w 374"/>
                <a:gd name="T23" fmla="*/ 98 h 262"/>
                <a:gd name="T24" fmla="*/ 66 w 374"/>
                <a:gd name="T25" fmla="*/ 97 h 262"/>
                <a:gd name="T26" fmla="*/ 67 w 374"/>
                <a:gd name="T27" fmla="*/ 69 h 262"/>
                <a:gd name="T28" fmla="*/ 59 w 374"/>
                <a:gd name="T29" fmla="*/ 69 h 262"/>
                <a:gd name="T30" fmla="*/ 59 w 374"/>
                <a:gd name="T31" fmla="*/ 54 h 262"/>
                <a:gd name="T32" fmla="*/ 62 w 374"/>
                <a:gd name="T33" fmla="*/ 54 h 262"/>
                <a:gd name="T34" fmla="*/ 62 w 374"/>
                <a:gd name="T35" fmla="*/ 36 h 262"/>
                <a:gd name="T36" fmla="*/ 121 w 374"/>
                <a:gd name="T37" fmla="*/ 34 h 262"/>
                <a:gd name="T38" fmla="*/ 121 w 374"/>
                <a:gd name="T39" fmla="*/ 34 h 262"/>
                <a:gd name="T40" fmla="*/ 174 w 374"/>
                <a:gd name="T41" fmla="*/ 36 h 262"/>
                <a:gd name="T42" fmla="*/ 174 w 374"/>
                <a:gd name="T43" fmla="*/ 0 h 262"/>
                <a:gd name="T44" fmla="*/ 184 w 374"/>
                <a:gd name="T45" fmla="*/ 0 h 262"/>
                <a:gd name="T46" fmla="*/ 184 w 374"/>
                <a:gd name="T47" fmla="*/ 9 h 262"/>
                <a:gd name="T48" fmla="*/ 201 w 374"/>
                <a:gd name="T49" fmla="*/ 9 h 262"/>
                <a:gd name="T50" fmla="*/ 201 w 374"/>
                <a:gd name="T51" fmla="*/ 19 h 262"/>
                <a:gd name="T52" fmla="*/ 209 w 374"/>
                <a:gd name="T53" fmla="*/ 19 h 262"/>
                <a:gd name="T54" fmla="*/ 209 w 374"/>
                <a:gd name="T55" fmla="*/ 27 h 262"/>
                <a:gd name="T56" fmla="*/ 228 w 374"/>
                <a:gd name="T57" fmla="*/ 27 h 262"/>
                <a:gd name="T58" fmla="*/ 228 w 374"/>
                <a:gd name="T59" fmla="*/ 33 h 262"/>
                <a:gd name="T60" fmla="*/ 261 w 374"/>
                <a:gd name="T61" fmla="*/ 33 h 262"/>
                <a:gd name="T62" fmla="*/ 261 w 374"/>
                <a:gd name="T63" fmla="*/ 24 h 262"/>
                <a:gd name="T64" fmla="*/ 261 w 374"/>
                <a:gd name="T65" fmla="*/ 24 h 262"/>
                <a:gd name="T66" fmla="*/ 269 w 374"/>
                <a:gd name="T67" fmla="*/ 24 h 262"/>
                <a:gd name="T68" fmla="*/ 269 w 374"/>
                <a:gd name="T69" fmla="*/ 41 h 262"/>
                <a:gd name="T70" fmla="*/ 374 w 374"/>
                <a:gd name="T71" fmla="*/ 44 h 262"/>
                <a:gd name="T72" fmla="*/ 374 w 374"/>
                <a:gd name="T73" fmla="*/ 71 h 262"/>
                <a:gd name="T74" fmla="*/ 374 w 374"/>
                <a:gd name="T75" fmla="*/ 71 h 262"/>
                <a:gd name="T76" fmla="*/ 370 w 374"/>
                <a:gd name="T77" fmla="*/ 74 h 262"/>
                <a:gd name="T78" fmla="*/ 344 w 374"/>
                <a:gd name="T79" fmla="*/ 100 h 262"/>
                <a:gd name="T80" fmla="*/ 328 w 374"/>
                <a:gd name="T81" fmla="*/ 127 h 262"/>
                <a:gd name="T82" fmla="*/ 311 w 374"/>
                <a:gd name="T83" fmla="*/ 129 h 262"/>
                <a:gd name="T84" fmla="*/ 293 w 374"/>
                <a:gd name="T85" fmla="*/ 149 h 262"/>
                <a:gd name="T86" fmla="*/ 290 w 374"/>
                <a:gd name="T87" fmla="*/ 159 h 262"/>
                <a:gd name="T88" fmla="*/ 281 w 374"/>
                <a:gd name="T89" fmla="*/ 160 h 262"/>
                <a:gd name="T90" fmla="*/ 269 w 374"/>
                <a:gd name="T91" fmla="*/ 161 h 262"/>
                <a:gd name="T92" fmla="*/ 243 w 374"/>
                <a:gd name="T93" fmla="*/ 175 h 262"/>
                <a:gd name="T94" fmla="*/ 203 w 374"/>
                <a:gd name="T95" fmla="*/ 174 h 262"/>
                <a:gd name="T96" fmla="*/ 178 w 374"/>
                <a:gd name="T97" fmla="*/ 152 h 262"/>
                <a:gd name="T98" fmla="*/ 151 w 374"/>
                <a:gd name="T99" fmla="*/ 176 h 262"/>
                <a:gd name="T100" fmla="*/ 136 w 374"/>
                <a:gd name="T101" fmla="*/ 184 h 262"/>
                <a:gd name="T102" fmla="*/ 127 w 374"/>
                <a:gd name="T103" fmla="*/ 231 h 262"/>
                <a:gd name="T104" fmla="*/ 71 w 374"/>
                <a:gd name="T105" fmla="*/ 244 h 262"/>
                <a:gd name="T106" fmla="*/ 66 w 374"/>
                <a:gd name="T107" fmla="*/ 261 h 262"/>
                <a:gd name="T108" fmla="*/ 62 w 374"/>
                <a:gd name="T109" fmla="*/ 262 h 262"/>
                <a:gd name="connsiteX0" fmla="*/ 1658 w 10000"/>
                <a:gd name="connsiteY0" fmla="*/ 10000 h 10000"/>
                <a:gd name="connsiteX1" fmla="*/ 1631 w 10000"/>
                <a:gd name="connsiteY1" fmla="*/ 8626 h 10000"/>
                <a:gd name="connsiteX2" fmla="*/ 455 w 10000"/>
                <a:gd name="connsiteY2" fmla="*/ 8626 h 10000"/>
                <a:gd name="connsiteX3" fmla="*/ 455 w 10000"/>
                <a:gd name="connsiteY3" fmla="*/ 7863 h 10000"/>
                <a:gd name="connsiteX4" fmla="*/ 214 w 10000"/>
                <a:gd name="connsiteY4" fmla="*/ 7863 h 10000"/>
                <a:gd name="connsiteX5" fmla="*/ 214 w 10000"/>
                <a:gd name="connsiteY5" fmla="*/ 7519 h 10000"/>
                <a:gd name="connsiteX6" fmla="*/ 0 w 10000"/>
                <a:gd name="connsiteY6" fmla="*/ 7519 h 10000"/>
                <a:gd name="connsiteX7" fmla="*/ 107 w 10000"/>
                <a:gd name="connsiteY7" fmla="*/ 4504 h 10000"/>
                <a:gd name="connsiteX8" fmla="*/ 107 w 10000"/>
                <a:gd name="connsiteY8" fmla="*/ 4504 h 10000"/>
                <a:gd name="connsiteX9" fmla="*/ 374 w 10000"/>
                <a:gd name="connsiteY9" fmla="*/ 4542 h 10000"/>
                <a:gd name="connsiteX10" fmla="*/ 401 w 10000"/>
                <a:gd name="connsiteY10" fmla="*/ 3511 h 10000"/>
                <a:gd name="connsiteX11" fmla="*/ 1203 w 10000"/>
                <a:gd name="connsiteY11" fmla="*/ 3740 h 10000"/>
                <a:gd name="connsiteX12" fmla="*/ 1765 w 10000"/>
                <a:gd name="connsiteY12" fmla="*/ 3702 h 10000"/>
                <a:gd name="connsiteX13" fmla="*/ 1791 w 10000"/>
                <a:gd name="connsiteY13" fmla="*/ 2634 h 10000"/>
                <a:gd name="connsiteX14" fmla="*/ 1578 w 10000"/>
                <a:gd name="connsiteY14" fmla="*/ 2634 h 10000"/>
                <a:gd name="connsiteX15" fmla="*/ 1578 w 10000"/>
                <a:gd name="connsiteY15" fmla="*/ 2061 h 10000"/>
                <a:gd name="connsiteX16" fmla="*/ 1658 w 10000"/>
                <a:gd name="connsiteY16" fmla="*/ 2061 h 10000"/>
                <a:gd name="connsiteX17" fmla="*/ 1658 w 10000"/>
                <a:gd name="connsiteY17" fmla="*/ 1374 h 10000"/>
                <a:gd name="connsiteX18" fmla="*/ 3235 w 10000"/>
                <a:gd name="connsiteY18" fmla="*/ 1298 h 10000"/>
                <a:gd name="connsiteX19" fmla="*/ 3235 w 10000"/>
                <a:gd name="connsiteY19" fmla="*/ 1298 h 10000"/>
                <a:gd name="connsiteX20" fmla="*/ 4652 w 10000"/>
                <a:gd name="connsiteY20" fmla="*/ 1374 h 10000"/>
                <a:gd name="connsiteX21" fmla="*/ 4652 w 10000"/>
                <a:gd name="connsiteY21" fmla="*/ 0 h 10000"/>
                <a:gd name="connsiteX22" fmla="*/ 4920 w 10000"/>
                <a:gd name="connsiteY22" fmla="*/ 0 h 10000"/>
                <a:gd name="connsiteX23" fmla="*/ 4920 w 10000"/>
                <a:gd name="connsiteY23" fmla="*/ 344 h 10000"/>
                <a:gd name="connsiteX24" fmla="*/ 5374 w 10000"/>
                <a:gd name="connsiteY24" fmla="*/ 344 h 10000"/>
                <a:gd name="connsiteX25" fmla="*/ 5374 w 10000"/>
                <a:gd name="connsiteY25" fmla="*/ 725 h 10000"/>
                <a:gd name="connsiteX26" fmla="*/ 5588 w 10000"/>
                <a:gd name="connsiteY26" fmla="*/ 725 h 10000"/>
                <a:gd name="connsiteX27" fmla="*/ 5588 w 10000"/>
                <a:gd name="connsiteY27" fmla="*/ 1031 h 10000"/>
                <a:gd name="connsiteX28" fmla="*/ 6096 w 10000"/>
                <a:gd name="connsiteY28" fmla="*/ 1031 h 10000"/>
                <a:gd name="connsiteX29" fmla="*/ 6096 w 10000"/>
                <a:gd name="connsiteY29" fmla="*/ 1260 h 10000"/>
                <a:gd name="connsiteX30" fmla="*/ 6979 w 10000"/>
                <a:gd name="connsiteY30" fmla="*/ 1260 h 10000"/>
                <a:gd name="connsiteX31" fmla="*/ 6979 w 10000"/>
                <a:gd name="connsiteY31" fmla="*/ 916 h 10000"/>
                <a:gd name="connsiteX32" fmla="*/ 6979 w 10000"/>
                <a:gd name="connsiteY32" fmla="*/ 916 h 10000"/>
                <a:gd name="connsiteX33" fmla="*/ 7193 w 10000"/>
                <a:gd name="connsiteY33" fmla="*/ 916 h 10000"/>
                <a:gd name="connsiteX34" fmla="*/ 7193 w 10000"/>
                <a:gd name="connsiteY34" fmla="*/ 1565 h 10000"/>
                <a:gd name="connsiteX35" fmla="*/ 10000 w 10000"/>
                <a:gd name="connsiteY35" fmla="*/ 1679 h 10000"/>
                <a:gd name="connsiteX36" fmla="*/ 10000 w 10000"/>
                <a:gd name="connsiteY36" fmla="*/ 2710 h 10000"/>
                <a:gd name="connsiteX37" fmla="*/ 10000 w 10000"/>
                <a:gd name="connsiteY37" fmla="*/ 2710 h 10000"/>
                <a:gd name="connsiteX38" fmla="*/ 9893 w 10000"/>
                <a:gd name="connsiteY38" fmla="*/ 2824 h 10000"/>
                <a:gd name="connsiteX39" fmla="*/ 9198 w 10000"/>
                <a:gd name="connsiteY39" fmla="*/ 3817 h 10000"/>
                <a:gd name="connsiteX40" fmla="*/ 8770 w 10000"/>
                <a:gd name="connsiteY40" fmla="*/ 4847 h 10000"/>
                <a:gd name="connsiteX41" fmla="*/ 8316 w 10000"/>
                <a:gd name="connsiteY41" fmla="*/ 4924 h 10000"/>
                <a:gd name="connsiteX42" fmla="*/ 7834 w 10000"/>
                <a:gd name="connsiteY42" fmla="*/ 5687 h 10000"/>
                <a:gd name="connsiteX43" fmla="*/ 7754 w 10000"/>
                <a:gd name="connsiteY43" fmla="*/ 6069 h 10000"/>
                <a:gd name="connsiteX44" fmla="*/ 7513 w 10000"/>
                <a:gd name="connsiteY44" fmla="*/ 6107 h 10000"/>
                <a:gd name="connsiteX45" fmla="*/ 7193 w 10000"/>
                <a:gd name="connsiteY45" fmla="*/ 6145 h 10000"/>
                <a:gd name="connsiteX46" fmla="*/ 6497 w 10000"/>
                <a:gd name="connsiteY46" fmla="*/ 6679 h 10000"/>
                <a:gd name="connsiteX47" fmla="*/ 5428 w 10000"/>
                <a:gd name="connsiteY47" fmla="*/ 6641 h 10000"/>
                <a:gd name="connsiteX48" fmla="*/ 4759 w 10000"/>
                <a:gd name="connsiteY48" fmla="*/ 5802 h 10000"/>
                <a:gd name="connsiteX49" fmla="*/ 4037 w 10000"/>
                <a:gd name="connsiteY49" fmla="*/ 6718 h 10000"/>
                <a:gd name="connsiteX50" fmla="*/ 3396 w 10000"/>
                <a:gd name="connsiteY50" fmla="*/ 8817 h 10000"/>
                <a:gd name="connsiteX51" fmla="*/ 1898 w 10000"/>
                <a:gd name="connsiteY51" fmla="*/ 9313 h 10000"/>
                <a:gd name="connsiteX52" fmla="*/ 1765 w 10000"/>
                <a:gd name="connsiteY52" fmla="*/ 9962 h 10000"/>
                <a:gd name="connsiteX53" fmla="*/ 1658 w 10000"/>
                <a:gd name="connsiteY53" fmla="*/ 10000 h 10000"/>
                <a:gd name="connsiteX0" fmla="*/ 1658 w 10000"/>
                <a:gd name="connsiteY0" fmla="*/ 10000 h 10000"/>
                <a:gd name="connsiteX1" fmla="*/ 1631 w 10000"/>
                <a:gd name="connsiteY1" fmla="*/ 8626 h 10000"/>
                <a:gd name="connsiteX2" fmla="*/ 455 w 10000"/>
                <a:gd name="connsiteY2" fmla="*/ 8626 h 10000"/>
                <a:gd name="connsiteX3" fmla="*/ 455 w 10000"/>
                <a:gd name="connsiteY3" fmla="*/ 7863 h 10000"/>
                <a:gd name="connsiteX4" fmla="*/ 214 w 10000"/>
                <a:gd name="connsiteY4" fmla="*/ 7863 h 10000"/>
                <a:gd name="connsiteX5" fmla="*/ 214 w 10000"/>
                <a:gd name="connsiteY5" fmla="*/ 7519 h 10000"/>
                <a:gd name="connsiteX6" fmla="*/ 0 w 10000"/>
                <a:gd name="connsiteY6" fmla="*/ 7519 h 10000"/>
                <a:gd name="connsiteX7" fmla="*/ 107 w 10000"/>
                <a:gd name="connsiteY7" fmla="*/ 4504 h 10000"/>
                <a:gd name="connsiteX8" fmla="*/ 107 w 10000"/>
                <a:gd name="connsiteY8" fmla="*/ 4504 h 10000"/>
                <a:gd name="connsiteX9" fmla="*/ 374 w 10000"/>
                <a:gd name="connsiteY9" fmla="*/ 4542 h 10000"/>
                <a:gd name="connsiteX10" fmla="*/ 401 w 10000"/>
                <a:gd name="connsiteY10" fmla="*/ 3511 h 10000"/>
                <a:gd name="connsiteX11" fmla="*/ 1203 w 10000"/>
                <a:gd name="connsiteY11" fmla="*/ 3740 h 10000"/>
                <a:gd name="connsiteX12" fmla="*/ 1765 w 10000"/>
                <a:gd name="connsiteY12" fmla="*/ 3702 h 10000"/>
                <a:gd name="connsiteX13" fmla="*/ 1791 w 10000"/>
                <a:gd name="connsiteY13" fmla="*/ 2634 h 10000"/>
                <a:gd name="connsiteX14" fmla="*/ 1578 w 10000"/>
                <a:gd name="connsiteY14" fmla="*/ 2634 h 10000"/>
                <a:gd name="connsiteX15" fmla="*/ 1578 w 10000"/>
                <a:gd name="connsiteY15" fmla="*/ 2061 h 10000"/>
                <a:gd name="connsiteX16" fmla="*/ 1658 w 10000"/>
                <a:gd name="connsiteY16" fmla="*/ 2061 h 10000"/>
                <a:gd name="connsiteX17" fmla="*/ 1658 w 10000"/>
                <a:gd name="connsiteY17" fmla="*/ 1374 h 10000"/>
                <a:gd name="connsiteX18" fmla="*/ 3235 w 10000"/>
                <a:gd name="connsiteY18" fmla="*/ 1298 h 10000"/>
                <a:gd name="connsiteX19" fmla="*/ 3235 w 10000"/>
                <a:gd name="connsiteY19" fmla="*/ 1298 h 10000"/>
                <a:gd name="connsiteX20" fmla="*/ 4652 w 10000"/>
                <a:gd name="connsiteY20" fmla="*/ 1374 h 10000"/>
                <a:gd name="connsiteX21" fmla="*/ 4652 w 10000"/>
                <a:gd name="connsiteY21" fmla="*/ 0 h 10000"/>
                <a:gd name="connsiteX22" fmla="*/ 4920 w 10000"/>
                <a:gd name="connsiteY22" fmla="*/ 0 h 10000"/>
                <a:gd name="connsiteX23" fmla="*/ 4920 w 10000"/>
                <a:gd name="connsiteY23" fmla="*/ 344 h 10000"/>
                <a:gd name="connsiteX24" fmla="*/ 5374 w 10000"/>
                <a:gd name="connsiteY24" fmla="*/ 344 h 10000"/>
                <a:gd name="connsiteX25" fmla="*/ 5374 w 10000"/>
                <a:gd name="connsiteY25" fmla="*/ 725 h 10000"/>
                <a:gd name="connsiteX26" fmla="*/ 5588 w 10000"/>
                <a:gd name="connsiteY26" fmla="*/ 725 h 10000"/>
                <a:gd name="connsiteX27" fmla="*/ 5588 w 10000"/>
                <a:gd name="connsiteY27" fmla="*/ 1031 h 10000"/>
                <a:gd name="connsiteX28" fmla="*/ 6096 w 10000"/>
                <a:gd name="connsiteY28" fmla="*/ 1031 h 10000"/>
                <a:gd name="connsiteX29" fmla="*/ 6096 w 10000"/>
                <a:gd name="connsiteY29" fmla="*/ 1260 h 10000"/>
                <a:gd name="connsiteX30" fmla="*/ 6979 w 10000"/>
                <a:gd name="connsiteY30" fmla="*/ 1260 h 10000"/>
                <a:gd name="connsiteX31" fmla="*/ 6979 w 10000"/>
                <a:gd name="connsiteY31" fmla="*/ 916 h 10000"/>
                <a:gd name="connsiteX32" fmla="*/ 6979 w 10000"/>
                <a:gd name="connsiteY32" fmla="*/ 916 h 10000"/>
                <a:gd name="connsiteX33" fmla="*/ 7193 w 10000"/>
                <a:gd name="connsiteY33" fmla="*/ 916 h 10000"/>
                <a:gd name="connsiteX34" fmla="*/ 7193 w 10000"/>
                <a:gd name="connsiteY34" fmla="*/ 1565 h 10000"/>
                <a:gd name="connsiteX35" fmla="*/ 10000 w 10000"/>
                <a:gd name="connsiteY35" fmla="*/ 1679 h 10000"/>
                <a:gd name="connsiteX36" fmla="*/ 10000 w 10000"/>
                <a:gd name="connsiteY36" fmla="*/ 2710 h 10000"/>
                <a:gd name="connsiteX37" fmla="*/ 10000 w 10000"/>
                <a:gd name="connsiteY37" fmla="*/ 2710 h 10000"/>
                <a:gd name="connsiteX38" fmla="*/ 9893 w 10000"/>
                <a:gd name="connsiteY38" fmla="*/ 2824 h 10000"/>
                <a:gd name="connsiteX39" fmla="*/ 9198 w 10000"/>
                <a:gd name="connsiteY39" fmla="*/ 3817 h 10000"/>
                <a:gd name="connsiteX40" fmla="*/ 8770 w 10000"/>
                <a:gd name="connsiteY40" fmla="*/ 4847 h 10000"/>
                <a:gd name="connsiteX41" fmla="*/ 8316 w 10000"/>
                <a:gd name="connsiteY41" fmla="*/ 4924 h 10000"/>
                <a:gd name="connsiteX42" fmla="*/ 7834 w 10000"/>
                <a:gd name="connsiteY42" fmla="*/ 5687 h 10000"/>
                <a:gd name="connsiteX43" fmla="*/ 7754 w 10000"/>
                <a:gd name="connsiteY43" fmla="*/ 6069 h 10000"/>
                <a:gd name="connsiteX44" fmla="*/ 7513 w 10000"/>
                <a:gd name="connsiteY44" fmla="*/ 6107 h 10000"/>
                <a:gd name="connsiteX45" fmla="*/ 7193 w 10000"/>
                <a:gd name="connsiteY45" fmla="*/ 6145 h 10000"/>
                <a:gd name="connsiteX46" fmla="*/ 6497 w 10000"/>
                <a:gd name="connsiteY46" fmla="*/ 6679 h 10000"/>
                <a:gd name="connsiteX47" fmla="*/ 5428 w 10000"/>
                <a:gd name="connsiteY47" fmla="*/ 6641 h 10000"/>
                <a:gd name="connsiteX48" fmla="*/ 4759 w 10000"/>
                <a:gd name="connsiteY48" fmla="*/ 5802 h 10000"/>
                <a:gd name="connsiteX49" fmla="*/ 4197 w 10000"/>
                <a:gd name="connsiteY49" fmla="*/ 7289 h 10000"/>
                <a:gd name="connsiteX50" fmla="*/ 3396 w 10000"/>
                <a:gd name="connsiteY50" fmla="*/ 8817 h 10000"/>
                <a:gd name="connsiteX51" fmla="*/ 1898 w 10000"/>
                <a:gd name="connsiteY51" fmla="*/ 9313 h 10000"/>
                <a:gd name="connsiteX52" fmla="*/ 1765 w 10000"/>
                <a:gd name="connsiteY52" fmla="*/ 9962 h 10000"/>
                <a:gd name="connsiteX53" fmla="*/ 1658 w 10000"/>
                <a:gd name="connsiteY53" fmla="*/ 10000 h 10000"/>
                <a:gd name="connsiteX0" fmla="*/ 1658 w 10000"/>
                <a:gd name="connsiteY0" fmla="*/ 10000 h 10000"/>
                <a:gd name="connsiteX1" fmla="*/ 1631 w 10000"/>
                <a:gd name="connsiteY1" fmla="*/ 8626 h 10000"/>
                <a:gd name="connsiteX2" fmla="*/ 455 w 10000"/>
                <a:gd name="connsiteY2" fmla="*/ 8626 h 10000"/>
                <a:gd name="connsiteX3" fmla="*/ 455 w 10000"/>
                <a:gd name="connsiteY3" fmla="*/ 7863 h 10000"/>
                <a:gd name="connsiteX4" fmla="*/ 214 w 10000"/>
                <a:gd name="connsiteY4" fmla="*/ 7863 h 10000"/>
                <a:gd name="connsiteX5" fmla="*/ 214 w 10000"/>
                <a:gd name="connsiteY5" fmla="*/ 7519 h 10000"/>
                <a:gd name="connsiteX6" fmla="*/ 0 w 10000"/>
                <a:gd name="connsiteY6" fmla="*/ 7519 h 10000"/>
                <a:gd name="connsiteX7" fmla="*/ 107 w 10000"/>
                <a:gd name="connsiteY7" fmla="*/ 4504 h 10000"/>
                <a:gd name="connsiteX8" fmla="*/ 107 w 10000"/>
                <a:gd name="connsiteY8" fmla="*/ 4504 h 10000"/>
                <a:gd name="connsiteX9" fmla="*/ 374 w 10000"/>
                <a:gd name="connsiteY9" fmla="*/ 4542 h 10000"/>
                <a:gd name="connsiteX10" fmla="*/ 401 w 10000"/>
                <a:gd name="connsiteY10" fmla="*/ 3511 h 10000"/>
                <a:gd name="connsiteX11" fmla="*/ 1203 w 10000"/>
                <a:gd name="connsiteY11" fmla="*/ 3740 h 10000"/>
                <a:gd name="connsiteX12" fmla="*/ 1765 w 10000"/>
                <a:gd name="connsiteY12" fmla="*/ 3702 h 10000"/>
                <a:gd name="connsiteX13" fmla="*/ 1791 w 10000"/>
                <a:gd name="connsiteY13" fmla="*/ 2634 h 10000"/>
                <a:gd name="connsiteX14" fmla="*/ 1578 w 10000"/>
                <a:gd name="connsiteY14" fmla="*/ 2634 h 10000"/>
                <a:gd name="connsiteX15" fmla="*/ 1578 w 10000"/>
                <a:gd name="connsiteY15" fmla="*/ 2061 h 10000"/>
                <a:gd name="connsiteX16" fmla="*/ 1658 w 10000"/>
                <a:gd name="connsiteY16" fmla="*/ 2061 h 10000"/>
                <a:gd name="connsiteX17" fmla="*/ 1658 w 10000"/>
                <a:gd name="connsiteY17" fmla="*/ 1374 h 10000"/>
                <a:gd name="connsiteX18" fmla="*/ 3235 w 10000"/>
                <a:gd name="connsiteY18" fmla="*/ 1298 h 10000"/>
                <a:gd name="connsiteX19" fmla="*/ 3235 w 10000"/>
                <a:gd name="connsiteY19" fmla="*/ 1298 h 10000"/>
                <a:gd name="connsiteX20" fmla="*/ 4652 w 10000"/>
                <a:gd name="connsiteY20" fmla="*/ 1374 h 10000"/>
                <a:gd name="connsiteX21" fmla="*/ 4652 w 10000"/>
                <a:gd name="connsiteY21" fmla="*/ 0 h 10000"/>
                <a:gd name="connsiteX22" fmla="*/ 4920 w 10000"/>
                <a:gd name="connsiteY22" fmla="*/ 0 h 10000"/>
                <a:gd name="connsiteX23" fmla="*/ 4920 w 10000"/>
                <a:gd name="connsiteY23" fmla="*/ 344 h 10000"/>
                <a:gd name="connsiteX24" fmla="*/ 5374 w 10000"/>
                <a:gd name="connsiteY24" fmla="*/ 344 h 10000"/>
                <a:gd name="connsiteX25" fmla="*/ 5374 w 10000"/>
                <a:gd name="connsiteY25" fmla="*/ 725 h 10000"/>
                <a:gd name="connsiteX26" fmla="*/ 5588 w 10000"/>
                <a:gd name="connsiteY26" fmla="*/ 725 h 10000"/>
                <a:gd name="connsiteX27" fmla="*/ 5588 w 10000"/>
                <a:gd name="connsiteY27" fmla="*/ 1031 h 10000"/>
                <a:gd name="connsiteX28" fmla="*/ 6096 w 10000"/>
                <a:gd name="connsiteY28" fmla="*/ 1031 h 10000"/>
                <a:gd name="connsiteX29" fmla="*/ 6096 w 10000"/>
                <a:gd name="connsiteY29" fmla="*/ 1260 h 10000"/>
                <a:gd name="connsiteX30" fmla="*/ 6979 w 10000"/>
                <a:gd name="connsiteY30" fmla="*/ 1260 h 10000"/>
                <a:gd name="connsiteX31" fmla="*/ 6979 w 10000"/>
                <a:gd name="connsiteY31" fmla="*/ 916 h 10000"/>
                <a:gd name="connsiteX32" fmla="*/ 6979 w 10000"/>
                <a:gd name="connsiteY32" fmla="*/ 916 h 10000"/>
                <a:gd name="connsiteX33" fmla="*/ 7193 w 10000"/>
                <a:gd name="connsiteY33" fmla="*/ 916 h 10000"/>
                <a:gd name="connsiteX34" fmla="*/ 7193 w 10000"/>
                <a:gd name="connsiteY34" fmla="*/ 1565 h 10000"/>
                <a:gd name="connsiteX35" fmla="*/ 10000 w 10000"/>
                <a:gd name="connsiteY35" fmla="*/ 1679 h 10000"/>
                <a:gd name="connsiteX36" fmla="*/ 10000 w 10000"/>
                <a:gd name="connsiteY36" fmla="*/ 2710 h 10000"/>
                <a:gd name="connsiteX37" fmla="*/ 10000 w 10000"/>
                <a:gd name="connsiteY37" fmla="*/ 2710 h 10000"/>
                <a:gd name="connsiteX38" fmla="*/ 9893 w 10000"/>
                <a:gd name="connsiteY38" fmla="*/ 2824 h 10000"/>
                <a:gd name="connsiteX39" fmla="*/ 9198 w 10000"/>
                <a:gd name="connsiteY39" fmla="*/ 3817 h 10000"/>
                <a:gd name="connsiteX40" fmla="*/ 8770 w 10000"/>
                <a:gd name="connsiteY40" fmla="*/ 4847 h 10000"/>
                <a:gd name="connsiteX41" fmla="*/ 8316 w 10000"/>
                <a:gd name="connsiteY41" fmla="*/ 4924 h 10000"/>
                <a:gd name="connsiteX42" fmla="*/ 7834 w 10000"/>
                <a:gd name="connsiteY42" fmla="*/ 5687 h 10000"/>
                <a:gd name="connsiteX43" fmla="*/ 7754 w 10000"/>
                <a:gd name="connsiteY43" fmla="*/ 6069 h 10000"/>
                <a:gd name="connsiteX44" fmla="*/ 7193 w 10000"/>
                <a:gd name="connsiteY44" fmla="*/ 6145 h 10000"/>
                <a:gd name="connsiteX45" fmla="*/ 6497 w 10000"/>
                <a:gd name="connsiteY45" fmla="*/ 6679 h 10000"/>
                <a:gd name="connsiteX46" fmla="*/ 5428 w 10000"/>
                <a:gd name="connsiteY46" fmla="*/ 6641 h 10000"/>
                <a:gd name="connsiteX47" fmla="*/ 4759 w 10000"/>
                <a:gd name="connsiteY47" fmla="*/ 5802 h 10000"/>
                <a:gd name="connsiteX48" fmla="*/ 4197 w 10000"/>
                <a:gd name="connsiteY48" fmla="*/ 7289 h 10000"/>
                <a:gd name="connsiteX49" fmla="*/ 3396 w 10000"/>
                <a:gd name="connsiteY49" fmla="*/ 8817 h 10000"/>
                <a:gd name="connsiteX50" fmla="*/ 1898 w 10000"/>
                <a:gd name="connsiteY50" fmla="*/ 9313 h 10000"/>
                <a:gd name="connsiteX51" fmla="*/ 1765 w 10000"/>
                <a:gd name="connsiteY51" fmla="*/ 9962 h 10000"/>
                <a:gd name="connsiteX52" fmla="*/ 1658 w 10000"/>
                <a:gd name="connsiteY52" fmla="*/ 10000 h 10000"/>
                <a:gd name="connsiteX0" fmla="*/ 1658 w 10000"/>
                <a:gd name="connsiteY0" fmla="*/ 10000 h 10000"/>
                <a:gd name="connsiteX1" fmla="*/ 1631 w 10000"/>
                <a:gd name="connsiteY1" fmla="*/ 8626 h 10000"/>
                <a:gd name="connsiteX2" fmla="*/ 455 w 10000"/>
                <a:gd name="connsiteY2" fmla="*/ 8626 h 10000"/>
                <a:gd name="connsiteX3" fmla="*/ 455 w 10000"/>
                <a:gd name="connsiteY3" fmla="*/ 7863 h 10000"/>
                <a:gd name="connsiteX4" fmla="*/ 214 w 10000"/>
                <a:gd name="connsiteY4" fmla="*/ 7863 h 10000"/>
                <a:gd name="connsiteX5" fmla="*/ 214 w 10000"/>
                <a:gd name="connsiteY5" fmla="*/ 7519 h 10000"/>
                <a:gd name="connsiteX6" fmla="*/ 0 w 10000"/>
                <a:gd name="connsiteY6" fmla="*/ 7519 h 10000"/>
                <a:gd name="connsiteX7" fmla="*/ 107 w 10000"/>
                <a:gd name="connsiteY7" fmla="*/ 4504 h 10000"/>
                <a:gd name="connsiteX8" fmla="*/ 107 w 10000"/>
                <a:gd name="connsiteY8" fmla="*/ 4504 h 10000"/>
                <a:gd name="connsiteX9" fmla="*/ 374 w 10000"/>
                <a:gd name="connsiteY9" fmla="*/ 4542 h 10000"/>
                <a:gd name="connsiteX10" fmla="*/ 401 w 10000"/>
                <a:gd name="connsiteY10" fmla="*/ 3511 h 10000"/>
                <a:gd name="connsiteX11" fmla="*/ 1203 w 10000"/>
                <a:gd name="connsiteY11" fmla="*/ 3740 h 10000"/>
                <a:gd name="connsiteX12" fmla="*/ 1765 w 10000"/>
                <a:gd name="connsiteY12" fmla="*/ 3702 h 10000"/>
                <a:gd name="connsiteX13" fmla="*/ 1791 w 10000"/>
                <a:gd name="connsiteY13" fmla="*/ 2634 h 10000"/>
                <a:gd name="connsiteX14" fmla="*/ 1578 w 10000"/>
                <a:gd name="connsiteY14" fmla="*/ 2634 h 10000"/>
                <a:gd name="connsiteX15" fmla="*/ 1578 w 10000"/>
                <a:gd name="connsiteY15" fmla="*/ 2061 h 10000"/>
                <a:gd name="connsiteX16" fmla="*/ 1658 w 10000"/>
                <a:gd name="connsiteY16" fmla="*/ 2061 h 10000"/>
                <a:gd name="connsiteX17" fmla="*/ 1658 w 10000"/>
                <a:gd name="connsiteY17" fmla="*/ 1374 h 10000"/>
                <a:gd name="connsiteX18" fmla="*/ 3235 w 10000"/>
                <a:gd name="connsiteY18" fmla="*/ 1298 h 10000"/>
                <a:gd name="connsiteX19" fmla="*/ 3235 w 10000"/>
                <a:gd name="connsiteY19" fmla="*/ 1298 h 10000"/>
                <a:gd name="connsiteX20" fmla="*/ 4652 w 10000"/>
                <a:gd name="connsiteY20" fmla="*/ 1374 h 10000"/>
                <a:gd name="connsiteX21" fmla="*/ 4652 w 10000"/>
                <a:gd name="connsiteY21" fmla="*/ 0 h 10000"/>
                <a:gd name="connsiteX22" fmla="*/ 4920 w 10000"/>
                <a:gd name="connsiteY22" fmla="*/ 0 h 10000"/>
                <a:gd name="connsiteX23" fmla="*/ 4920 w 10000"/>
                <a:gd name="connsiteY23" fmla="*/ 344 h 10000"/>
                <a:gd name="connsiteX24" fmla="*/ 5374 w 10000"/>
                <a:gd name="connsiteY24" fmla="*/ 344 h 10000"/>
                <a:gd name="connsiteX25" fmla="*/ 5374 w 10000"/>
                <a:gd name="connsiteY25" fmla="*/ 725 h 10000"/>
                <a:gd name="connsiteX26" fmla="*/ 5588 w 10000"/>
                <a:gd name="connsiteY26" fmla="*/ 725 h 10000"/>
                <a:gd name="connsiteX27" fmla="*/ 5588 w 10000"/>
                <a:gd name="connsiteY27" fmla="*/ 1031 h 10000"/>
                <a:gd name="connsiteX28" fmla="*/ 6096 w 10000"/>
                <a:gd name="connsiteY28" fmla="*/ 1031 h 10000"/>
                <a:gd name="connsiteX29" fmla="*/ 6096 w 10000"/>
                <a:gd name="connsiteY29" fmla="*/ 1260 h 10000"/>
                <a:gd name="connsiteX30" fmla="*/ 6979 w 10000"/>
                <a:gd name="connsiteY30" fmla="*/ 1260 h 10000"/>
                <a:gd name="connsiteX31" fmla="*/ 6979 w 10000"/>
                <a:gd name="connsiteY31" fmla="*/ 916 h 10000"/>
                <a:gd name="connsiteX32" fmla="*/ 6979 w 10000"/>
                <a:gd name="connsiteY32" fmla="*/ 916 h 10000"/>
                <a:gd name="connsiteX33" fmla="*/ 7193 w 10000"/>
                <a:gd name="connsiteY33" fmla="*/ 916 h 10000"/>
                <a:gd name="connsiteX34" fmla="*/ 7193 w 10000"/>
                <a:gd name="connsiteY34" fmla="*/ 1565 h 10000"/>
                <a:gd name="connsiteX35" fmla="*/ 10000 w 10000"/>
                <a:gd name="connsiteY35" fmla="*/ 1679 h 10000"/>
                <a:gd name="connsiteX36" fmla="*/ 10000 w 10000"/>
                <a:gd name="connsiteY36" fmla="*/ 2710 h 10000"/>
                <a:gd name="connsiteX37" fmla="*/ 10000 w 10000"/>
                <a:gd name="connsiteY37" fmla="*/ 2710 h 10000"/>
                <a:gd name="connsiteX38" fmla="*/ 9893 w 10000"/>
                <a:gd name="connsiteY38" fmla="*/ 2824 h 10000"/>
                <a:gd name="connsiteX39" fmla="*/ 9198 w 10000"/>
                <a:gd name="connsiteY39" fmla="*/ 3817 h 10000"/>
                <a:gd name="connsiteX40" fmla="*/ 8770 w 10000"/>
                <a:gd name="connsiteY40" fmla="*/ 4847 h 10000"/>
                <a:gd name="connsiteX41" fmla="*/ 8316 w 10000"/>
                <a:gd name="connsiteY41" fmla="*/ 4924 h 10000"/>
                <a:gd name="connsiteX42" fmla="*/ 7834 w 10000"/>
                <a:gd name="connsiteY42" fmla="*/ 5687 h 10000"/>
                <a:gd name="connsiteX43" fmla="*/ 7193 w 10000"/>
                <a:gd name="connsiteY43" fmla="*/ 6145 h 10000"/>
                <a:gd name="connsiteX44" fmla="*/ 6497 w 10000"/>
                <a:gd name="connsiteY44" fmla="*/ 6679 h 10000"/>
                <a:gd name="connsiteX45" fmla="*/ 5428 w 10000"/>
                <a:gd name="connsiteY45" fmla="*/ 6641 h 10000"/>
                <a:gd name="connsiteX46" fmla="*/ 4759 w 10000"/>
                <a:gd name="connsiteY46" fmla="*/ 5802 h 10000"/>
                <a:gd name="connsiteX47" fmla="*/ 4197 w 10000"/>
                <a:gd name="connsiteY47" fmla="*/ 7289 h 10000"/>
                <a:gd name="connsiteX48" fmla="*/ 3396 w 10000"/>
                <a:gd name="connsiteY48" fmla="*/ 8817 h 10000"/>
                <a:gd name="connsiteX49" fmla="*/ 1898 w 10000"/>
                <a:gd name="connsiteY49" fmla="*/ 9313 h 10000"/>
                <a:gd name="connsiteX50" fmla="*/ 1765 w 10000"/>
                <a:gd name="connsiteY50" fmla="*/ 9962 h 10000"/>
                <a:gd name="connsiteX51" fmla="*/ 1658 w 10000"/>
                <a:gd name="connsiteY51" fmla="*/ 10000 h 10000"/>
                <a:gd name="connsiteX0" fmla="*/ 1658 w 10000"/>
                <a:gd name="connsiteY0" fmla="*/ 10000 h 10000"/>
                <a:gd name="connsiteX1" fmla="*/ 1631 w 10000"/>
                <a:gd name="connsiteY1" fmla="*/ 8626 h 10000"/>
                <a:gd name="connsiteX2" fmla="*/ 455 w 10000"/>
                <a:gd name="connsiteY2" fmla="*/ 8626 h 10000"/>
                <a:gd name="connsiteX3" fmla="*/ 455 w 10000"/>
                <a:gd name="connsiteY3" fmla="*/ 7863 h 10000"/>
                <a:gd name="connsiteX4" fmla="*/ 214 w 10000"/>
                <a:gd name="connsiteY4" fmla="*/ 7863 h 10000"/>
                <a:gd name="connsiteX5" fmla="*/ 214 w 10000"/>
                <a:gd name="connsiteY5" fmla="*/ 7519 h 10000"/>
                <a:gd name="connsiteX6" fmla="*/ 0 w 10000"/>
                <a:gd name="connsiteY6" fmla="*/ 7519 h 10000"/>
                <a:gd name="connsiteX7" fmla="*/ 107 w 10000"/>
                <a:gd name="connsiteY7" fmla="*/ 4504 h 10000"/>
                <a:gd name="connsiteX8" fmla="*/ 107 w 10000"/>
                <a:gd name="connsiteY8" fmla="*/ 4504 h 10000"/>
                <a:gd name="connsiteX9" fmla="*/ 374 w 10000"/>
                <a:gd name="connsiteY9" fmla="*/ 4542 h 10000"/>
                <a:gd name="connsiteX10" fmla="*/ 401 w 10000"/>
                <a:gd name="connsiteY10" fmla="*/ 3511 h 10000"/>
                <a:gd name="connsiteX11" fmla="*/ 1203 w 10000"/>
                <a:gd name="connsiteY11" fmla="*/ 3740 h 10000"/>
                <a:gd name="connsiteX12" fmla="*/ 1765 w 10000"/>
                <a:gd name="connsiteY12" fmla="*/ 3702 h 10000"/>
                <a:gd name="connsiteX13" fmla="*/ 1791 w 10000"/>
                <a:gd name="connsiteY13" fmla="*/ 2634 h 10000"/>
                <a:gd name="connsiteX14" fmla="*/ 1578 w 10000"/>
                <a:gd name="connsiteY14" fmla="*/ 2634 h 10000"/>
                <a:gd name="connsiteX15" fmla="*/ 1578 w 10000"/>
                <a:gd name="connsiteY15" fmla="*/ 2061 h 10000"/>
                <a:gd name="connsiteX16" fmla="*/ 1658 w 10000"/>
                <a:gd name="connsiteY16" fmla="*/ 2061 h 10000"/>
                <a:gd name="connsiteX17" fmla="*/ 1658 w 10000"/>
                <a:gd name="connsiteY17" fmla="*/ 1374 h 10000"/>
                <a:gd name="connsiteX18" fmla="*/ 3235 w 10000"/>
                <a:gd name="connsiteY18" fmla="*/ 1298 h 10000"/>
                <a:gd name="connsiteX19" fmla="*/ 3235 w 10000"/>
                <a:gd name="connsiteY19" fmla="*/ 1298 h 10000"/>
                <a:gd name="connsiteX20" fmla="*/ 4652 w 10000"/>
                <a:gd name="connsiteY20" fmla="*/ 1374 h 10000"/>
                <a:gd name="connsiteX21" fmla="*/ 4652 w 10000"/>
                <a:gd name="connsiteY21" fmla="*/ 0 h 10000"/>
                <a:gd name="connsiteX22" fmla="*/ 4920 w 10000"/>
                <a:gd name="connsiteY22" fmla="*/ 0 h 10000"/>
                <a:gd name="connsiteX23" fmla="*/ 4920 w 10000"/>
                <a:gd name="connsiteY23" fmla="*/ 344 h 10000"/>
                <a:gd name="connsiteX24" fmla="*/ 5374 w 10000"/>
                <a:gd name="connsiteY24" fmla="*/ 344 h 10000"/>
                <a:gd name="connsiteX25" fmla="*/ 5374 w 10000"/>
                <a:gd name="connsiteY25" fmla="*/ 725 h 10000"/>
                <a:gd name="connsiteX26" fmla="*/ 5588 w 10000"/>
                <a:gd name="connsiteY26" fmla="*/ 725 h 10000"/>
                <a:gd name="connsiteX27" fmla="*/ 5588 w 10000"/>
                <a:gd name="connsiteY27" fmla="*/ 1031 h 10000"/>
                <a:gd name="connsiteX28" fmla="*/ 6096 w 10000"/>
                <a:gd name="connsiteY28" fmla="*/ 1031 h 10000"/>
                <a:gd name="connsiteX29" fmla="*/ 6096 w 10000"/>
                <a:gd name="connsiteY29" fmla="*/ 1260 h 10000"/>
                <a:gd name="connsiteX30" fmla="*/ 6979 w 10000"/>
                <a:gd name="connsiteY30" fmla="*/ 1260 h 10000"/>
                <a:gd name="connsiteX31" fmla="*/ 6979 w 10000"/>
                <a:gd name="connsiteY31" fmla="*/ 916 h 10000"/>
                <a:gd name="connsiteX32" fmla="*/ 6979 w 10000"/>
                <a:gd name="connsiteY32" fmla="*/ 916 h 10000"/>
                <a:gd name="connsiteX33" fmla="*/ 7193 w 10000"/>
                <a:gd name="connsiteY33" fmla="*/ 916 h 10000"/>
                <a:gd name="connsiteX34" fmla="*/ 7193 w 10000"/>
                <a:gd name="connsiteY34" fmla="*/ 1565 h 10000"/>
                <a:gd name="connsiteX35" fmla="*/ 10000 w 10000"/>
                <a:gd name="connsiteY35" fmla="*/ 1679 h 10000"/>
                <a:gd name="connsiteX36" fmla="*/ 10000 w 10000"/>
                <a:gd name="connsiteY36" fmla="*/ 2710 h 10000"/>
                <a:gd name="connsiteX37" fmla="*/ 10000 w 10000"/>
                <a:gd name="connsiteY37" fmla="*/ 2710 h 10000"/>
                <a:gd name="connsiteX38" fmla="*/ 9893 w 10000"/>
                <a:gd name="connsiteY38" fmla="*/ 2824 h 10000"/>
                <a:gd name="connsiteX39" fmla="*/ 9198 w 10000"/>
                <a:gd name="connsiteY39" fmla="*/ 3817 h 10000"/>
                <a:gd name="connsiteX40" fmla="*/ 8770 w 10000"/>
                <a:gd name="connsiteY40" fmla="*/ 4847 h 10000"/>
                <a:gd name="connsiteX41" fmla="*/ 8316 w 10000"/>
                <a:gd name="connsiteY41" fmla="*/ 4924 h 10000"/>
                <a:gd name="connsiteX42" fmla="*/ 7834 w 10000"/>
                <a:gd name="connsiteY42" fmla="*/ 5687 h 10000"/>
                <a:gd name="connsiteX43" fmla="*/ 7273 w 10000"/>
                <a:gd name="connsiteY43" fmla="*/ 6488 h 10000"/>
                <a:gd name="connsiteX44" fmla="*/ 6497 w 10000"/>
                <a:gd name="connsiteY44" fmla="*/ 6679 h 10000"/>
                <a:gd name="connsiteX45" fmla="*/ 5428 w 10000"/>
                <a:gd name="connsiteY45" fmla="*/ 6641 h 10000"/>
                <a:gd name="connsiteX46" fmla="*/ 4759 w 10000"/>
                <a:gd name="connsiteY46" fmla="*/ 5802 h 10000"/>
                <a:gd name="connsiteX47" fmla="*/ 4197 w 10000"/>
                <a:gd name="connsiteY47" fmla="*/ 7289 h 10000"/>
                <a:gd name="connsiteX48" fmla="*/ 3396 w 10000"/>
                <a:gd name="connsiteY48" fmla="*/ 8817 h 10000"/>
                <a:gd name="connsiteX49" fmla="*/ 1898 w 10000"/>
                <a:gd name="connsiteY49" fmla="*/ 9313 h 10000"/>
                <a:gd name="connsiteX50" fmla="*/ 1765 w 10000"/>
                <a:gd name="connsiteY50" fmla="*/ 9962 h 10000"/>
                <a:gd name="connsiteX51" fmla="*/ 1658 w 10000"/>
                <a:gd name="connsiteY51"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000" h="10000">
                  <a:moveTo>
                    <a:pt x="1658" y="10000"/>
                  </a:moveTo>
                  <a:lnTo>
                    <a:pt x="1631" y="8626"/>
                  </a:lnTo>
                  <a:lnTo>
                    <a:pt x="455" y="8626"/>
                  </a:lnTo>
                  <a:lnTo>
                    <a:pt x="455" y="7863"/>
                  </a:lnTo>
                  <a:lnTo>
                    <a:pt x="214" y="7863"/>
                  </a:lnTo>
                  <a:lnTo>
                    <a:pt x="214" y="7519"/>
                  </a:lnTo>
                  <a:lnTo>
                    <a:pt x="0" y="7519"/>
                  </a:lnTo>
                  <a:cubicBezTo>
                    <a:pt x="36" y="6514"/>
                    <a:pt x="71" y="5509"/>
                    <a:pt x="107" y="4504"/>
                  </a:cubicBezTo>
                  <a:lnTo>
                    <a:pt x="107" y="4504"/>
                  </a:lnTo>
                  <a:lnTo>
                    <a:pt x="374" y="4542"/>
                  </a:lnTo>
                  <a:cubicBezTo>
                    <a:pt x="383" y="4198"/>
                    <a:pt x="392" y="3855"/>
                    <a:pt x="401" y="3511"/>
                  </a:cubicBezTo>
                  <a:lnTo>
                    <a:pt x="1203" y="3740"/>
                  </a:lnTo>
                  <a:lnTo>
                    <a:pt x="1765" y="3702"/>
                  </a:lnTo>
                  <a:cubicBezTo>
                    <a:pt x="1774" y="3346"/>
                    <a:pt x="1782" y="2990"/>
                    <a:pt x="1791" y="2634"/>
                  </a:cubicBezTo>
                  <a:lnTo>
                    <a:pt x="1578" y="2634"/>
                  </a:lnTo>
                  <a:lnTo>
                    <a:pt x="1578" y="2061"/>
                  </a:lnTo>
                  <a:lnTo>
                    <a:pt x="1658" y="2061"/>
                  </a:lnTo>
                  <a:lnTo>
                    <a:pt x="1658" y="1374"/>
                  </a:lnTo>
                  <a:lnTo>
                    <a:pt x="3235" y="1298"/>
                  </a:lnTo>
                  <a:lnTo>
                    <a:pt x="3235" y="1298"/>
                  </a:lnTo>
                  <a:lnTo>
                    <a:pt x="4652" y="1374"/>
                  </a:lnTo>
                  <a:lnTo>
                    <a:pt x="4652" y="0"/>
                  </a:lnTo>
                  <a:lnTo>
                    <a:pt x="4920" y="0"/>
                  </a:lnTo>
                  <a:lnTo>
                    <a:pt x="4920" y="344"/>
                  </a:lnTo>
                  <a:lnTo>
                    <a:pt x="5374" y="344"/>
                  </a:lnTo>
                  <a:lnTo>
                    <a:pt x="5374" y="725"/>
                  </a:lnTo>
                  <a:lnTo>
                    <a:pt x="5588" y="725"/>
                  </a:lnTo>
                  <a:lnTo>
                    <a:pt x="5588" y="1031"/>
                  </a:lnTo>
                  <a:lnTo>
                    <a:pt x="6096" y="1031"/>
                  </a:lnTo>
                  <a:lnTo>
                    <a:pt x="6096" y="1260"/>
                  </a:lnTo>
                  <a:lnTo>
                    <a:pt x="6979" y="1260"/>
                  </a:lnTo>
                  <a:lnTo>
                    <a:pt x="6979" y="916"/>
                  </a:lnTo>
                  <a:lnTo>
                    <a:pt x="6979" y="916"/>
                  </a:lnTo>
                  <a:lnTo>
                    <a:pt x="7193" y="916"/>
                  </a:lnTo>
                  <a:lnTo>
                    <a:pt x="7193" y="1565"/>
                  </a:lnTo>
                  <a:lnTo>
                    <a:pt x="10000" y="1679"/>
                  </a:lnTo>
                  <a:lnTo>
                    <a:pt x="10000" y="2710"/>
                  </a:lnTo>
                  <a:lnTo>
                    <a:pt x="10000" y="2710"/>
                  </a:lnTo>
                  <a:cubicBezTo>
                    <a:pt x="9947" y="2748"/>
                    <a:pt x="9920" y="2786"/>
                    <a:pt x="9893" y="2824"/>
                  </a:cubicBezTo>
                  <a:cubicBezTo>
                    <a:pt x="9652" y="3092"/>
                    <a:pt x="9385" y="3473"/>
                    <a:pt x="9198" y="3817"/>
                  </a:cubicBezTo>
                  <a:cubicBezTo>
                    <a:pt x="9091" y="4084"/>
                    <a:pt x="8930" y="4695"/>
                    <a:pt x="8770" y="4847"/>
                  </a:cubicBezTo>
                  <a:cubicBezTo>
                    <a:pt x="8636" y="4962"/>
                    <a:pt x="8476" y="4809"/>
                    <a:pt x="8316" y="4924"/>
                  </a:cubicBezTo>
                  <a:cubicBezTo>
                    <a:pt x="8155" y="5076"/>
                    <a:pt x="7914" y="5420"/>
                    <a:pt x="7834" y="5687"/>
                  </a:cubicBezTo>
                  <a:cubicBezTo>
                    <a:pt x="7647" y="5890"/>
                    <a:pt x="7496" y="6323"/>
                    <a:pt x="7273" y="6488"/>
                  </a:cubicBezTo>
                  <a:cubicBezTo>
                    <a:pt x="7032" y="6603"/>
                    <a:pt x="6711" y="6527"/>
                    <a:pt x="6497" y="6679"/>
                  </a:cubicBezTo>
                  <a:cubicBezTo>
                    <a:pt x="6176" y="6870"/>
                    <a:pt x="5588" y="7634"/>
                    <a:pt x="5428" y="6641"/>
                  </a:cubicBezTo>
                  <a:cubicBezTo>
                    <a:pt x="5321" y="6069"/>
                    <a:pt x="5374" y="5344"/>
                    <a:pt x="4759" y="5802"/>
                  </a:cubicBezTo>
                  <a:cubicBezTo>
                    <a:pt x="4465" y="5992"/>
                    <a:pt x="4465" y="7060"/>
                    <a:pt x="4197" y="7289"/>
                  </a:cubicBezTo>
                  <a:cubicBezTo>
                    <a:pt x="3970" y="7791"/>
                    <a:pt x="3752" y="8385"/>
                    <a:pt x="3396" y="8817"/>
                  </a:cubicBezTo>
                  <a:cubicBezTo>
                    <a:pt x="2861" y="8817"/>
                    <a:pt x="1898" y="8168"/>
                    <a:pt x="1898" y="9313"/>
                  </a:cubicBezTo>
                  <a:cubicBezTo>
                    <a:pt x="1898" y="9580"/>
                    <a:pt x="2112" y="9847"/>
                    <a:pt x="1765" y="9962"/>
                  </a:cubicBezTo>
                  <a:cubicBezTo>
                    <a:pt x="1711" y="9962"/>
                    <a:pt x="1684" y="9962"/>
                    <a:pt x="1658" y="10000"/>
                  </a:cubicBezTo>
                  <a:close/>
                </a:path>
              </a:pathLst>
            </a:custGeom>
            <a:solidFill>
              <a:schemeClr val="accent2"/>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73" name="MORGAN">
              <a:extLst>
                <a:ext uri="{FF2B5EF4-FFF2-40B4-BE49-F238E27FC236}">
                  <a16:creationId xmlns:a16="http://schemas.microsoft.com/office/drawing/2014/main" id="{6C0E6DA1-7150-4A64-B64A-8333726E212B}"/>
                </a:ext>
              </a:extLst>
            </p:cNvPr>
            <p:cNvSpPr>
              <a:spLocks/>
            </p:cNvSpPr>
            <p:nvPr/>
          </p:nvSpPr>
          <p:spPr bwMode="auto">
            <a:xfrm>
              <a:off x="5254625" y="4054475"/>
              <a:ext cx="542925" cy="469900"/>
            </a:xfrm>
            <a:custGeom>
              <a:avLst/>
              <a:gdLst>
                <a:gd name="T0" fmla="*/ 162 w 342"/>
                <a:gd name="T1" fmla="*/ 295 h 296"/>
                <a:gd name="T2" fmla="*/ 177 w 342"/>
                <a:gd name="T3" fmla="*/ 296 h 296"/>
                <a:gd name="T4" fmla="*/ 179 w 342"/>
                <a:gd name="T5" fmla="*/ 255 h 296"/>
                <a:gd name="T6" fmla="*/ 224 w 342"/>
                <a:gd name="T7" fmla="*/ 264 h 296"/>
                <a:gd name="T8" fmla="*/ 257 w 342"/>
                <a:gd name="T9" fmla="*/ 263 h 296"/>
                <a:gd name="T10" fmla="*/ 258 w 342"/>
                <a:gd name="T11" fmla="*/ 220 h 296"/>
                <a:gd name="T12" fmla="*/ 246 w 342"/>
                <a:gd name="T13" fmla="*/ 220 h 296"/>
                <a:gd name="T14" fmla="*/ 246 w 342"/>
                <a:gd name="T15" fmla="*/ 197 h 296"/>
                <a:gd name="T16" fmla="*/ 250 w 342"/>
                <a:gd name="T17" fmla="*/ 197 h 296"/>
                <a:gd name="T18" fmla="*/ 250 w 342"/>
                <a:gd name="T19" fmla="*/ 170 h 296"/>
                <a:gd name="T20" fmla="*/ 341 w 342"/>
                <a:gd name="T21" fmla="*/ 166 h 296"/>
                <a:gd name="T22" fmla="*/ 341 w 342"/>
                <a:gd name="T23" fmla="*/ 166 h 296"/>
                <a:gd name="T24" fmla="*/ 342 w 342"/>
                <a:gd name="T25" fmla="*/ 98 h 296"/>
                <a:gd name="T26" fmla="*/ 306 w 342"/>
                <a:gd name="T27" fmla="*/ 96 h 296"/>
                <a:gd name="T28" fmla="*/ 306 w 342"/>
                <a:gd name="T29" fmla="*/ 17 h 296"/>
                <a:gd name="T30" fmla="*/ 264 w 342"/>
                <a:gd name="T31" fmla="*/ 14 h 296"/>
                <a:gd name="T32" fmla="*/ 264 w 342"/>
                <a:gd name="T33" fmla="*/ 14 h 296"/>
                <a:gd name="T34" fmla="*/ 1 w 342"/>
                <a:gd name="T35" fmla="*/ 0 h 296"/>
                <a:gd name="T36" fmla="*/ 1 w 342"/>
                <a:gd name="T37" fmla="*/ 0 h 296"/>
                <a:gd name="T38" fmla="*/ 0 w 342"/>
                <a:gd name="T39" fmla="*/ 40 h 296"/>
                <a:gd name="T40" fmla="*/ 35 w 342"/>
                <a:gd name="T41" fmla="*/ 41 h 296"/>
                <a:gd name="T42" fmla="*/ 24 w 342"/>
                <a:gd name="T43" fmla="*/ 203 h 296"/>
                <a:gd name="T44" fmla="*/ 20 w 342"/>
                <a:gd name="T45" fmla="*/ 202 h 296"/>
                <a:gd name="T46" fmla="*/ 20 w 342"/>
                <a:gd name="T47" fmla="*/ 202 h 296"/>
                <a:gd name="T48" fmla="*/ 15 w 342"/>
                <a:gd name="T49" fmla="*/ 286 h 296"/>
                <a:gd name="T50" fmla="*/ 162 w 342"/>
                <a:gd name="T51" fmla="*/ 295 h 296"/>
                <a:gd name="T52" fmla="*/ 162 w 342"/>
                <a:gd name="T53" fmla="*/ 295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2" h="296">
                  <a:moveTo>
                    <a:pt x="162" y="295"/>
                  </a:moveTo>
                  <a:lnTo>
                    <a:pt x="177" y="296"/>
                  </a:lnTo>
                  <a:lnTo>
                    <a:pt x="179" y="255"/>
                  </a:lnTo>
                  <a:lnTo>
                    <a:pt x="224" y="264"/>
                  </a:lnTo>
                  <a:lnTo>
                    <a:pt x="257" y="263"/>
                  </a:lnTo>
                  <a:lnTo>
                    <a:pt x="258" y="220"/>
                  </a:lnTo>
                  <a:lnTo>
                    <a:pt x="246" y="220"/>
                  </a:lnTo>
                  <a:lnTo>
                    <a:pt x="246" y="197"/>
                  </a:lnTo>
                  <a:lnTo>
                    <a:pt x="250" y="197"/>
                  </a:lnTo>
                  <a:lnTo>
                    <a:pt x="250" y="170"/>
                  </a:lnTo>
                  <a:lnTo>
                    <a:pt x="341" y="166"/>
                  </a:lnTo>
                  <a:lnTo>
                    <a:pt x="341" y="166"/>
                  </a:lnTo>
                  <a:lnTo>
                    <a:pt x="342" y="98"/>
                  </a:lnTo>
                  <a:lnTo>
                    <a:pt x="306" y="96"/>
                  </a:lnTo>
                  <a:lnTo>
                    <a:pt x="306" y="17"/>
                  </a:lnTo>
                  <a:lnTo>
                    <a:pt x="264" y="14"/>
                  </a:lnTo>
                  <a:lnTo>
                    <a:pt x="264" y="14"/>
                  </a:lnTo>
                  <a:lnTo>
                    <a:pt x="1" y="0"/>
                  </a:lnTo>
                  <a:lnTo>
                    <a:pt x="1" y="0"/>
                  </a:lnTo>
                  <a:lnTo>
                    <a:pt x="0" y="40"/>
                  </a:lnTo>
                  <a:lnTo>
                    <a:pt x="35" y="41"/>
                  </a:lnTo>
                  <a:lnTo>
                    <a:pt x="24" y="203"/>
                  </a:lnTo>
                  <a:lnTo>
                    <a:pt x="20" y="202"/>
                  </a:lnTo>
                  <a:lnTo>
                    <a:pt x="20" y="202"/>
                  </a:lnTo>
                  <a:lnTo>
                    <a:pt x="15" y="286"/>
                  </a:lnTo>
                  <a:lnTo>
                    <a:pt x="162" y="295"/>
                  </a:lnTo>
                  <a:lnTo>
                    <a:pt x="162" y="295"/>
                  </a:lnTo>
                  <a:close/>
                </a:path>
              </a:pathLst>
            </a:custGeom>
            <a:solidFill>
              <a:schemeClr val="accent2"/>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74" name="NOBLE">
              <a:extLst>
                <a:ext uri="{FF2B5EF4-FFF2-40B4-BE49-F238E27FC236}">
                  <a16:creationId xmlns:a16="http://schemas.microsoft.com/office/drawing/2014/main" id="{0FE8EFC5-A8CE-45B8-B6B1-6069DF097459}"/>
                </a:ext>
              </a:extLst>
            </p:cNvPr>
            <p:cNvSpPr>
              <a:spLocks/>
            </p:cNvSpPr>
            <p:nvPr/>
          </p:nvSpPr>
          <p:spPr bwMode="auto">
            <a:xfrm>
              <a:off x="5673725" y="3789363"/>
              <a:ext cx="514350" cy="534988"/>
            </a:xfrm>
            <a:custGeom>
              <a:avLst/>
              <a:gdLst>
                <a:gd name="T0" fmla="*/ 77 w 324"/>
                <a:gd name="T1" fmla="*/ 333 h 337"/>
                <a:gd name="T2" fmla="*/ 158 w 324"/>
                <a:gd name="T3" fmla="*/ 337 h 337"/>
                <a:gd name="T4" fmla="*/ 158 w 324"/>
                <a:gd name="T5" fmla="*/ 282 h 337"/>
                <a:gd name="T6" fmla="*/ 173 w 324"/>
                <a:gd name="T7" fmla="*/ 282 h 337"/>
                <a:gd name="T8" fmla="*/ 173 w 324"/>
                <a:gd name="T9" fmla="*/ 295 h 337"/>
                <a:gd name="T10" fmla="*/ 199 w 324"/>
                <a:gd name="T11" fmla="*/ 295 h 337"/>
                <a:gd name="T12" fmla="*/ 199 w 324"/>
                <a:gd name="T13" fmla="*/ 311 h 337"/>
                <a:gd name="T14" fmla="*/ 211 w 324"/>
                <a:gd name="T15" fmla="*/ 311 h 337"/>
                <a:gd name="T16" fmla="*/ 211 w 324"/>
                <a:gd name="T17" fmla="*/ 323 h 337"/>
                <a:gd name="T18" fmla="*/ 240 w 324"/>
                <a:gd name="T19" fmla="*/ 323 h 337"/>
                <a:gd name="T20" fmla="*/ 240 w 324"/>
                <a:gd name="T21" fmla="*/ 332 h 337"/>
                <a:gd name="T22" fmla="*/ 291 w 324"/>
                <a:gd name="T23" fmla="*/ 332 h 337"/>
                <a:gd name="T24" fmla="*/ 291 w 324"/>
                <a:gd name="T25" fmla="*/ 318 h 337"/>
                <a:gd name="T26" fmla="*/ 291 w 324"/>
                <a:gd name="T27" fmla="*/ 318 h 337"/>
                <a:gd name="T28" fmla="*/ 292 w 324"/>
                <a:gd name="T29" fmla="*/ 225 h 337"/>
                <a:gd name="T30" fmla="*/ 266 w 324"/>
                <a:gd name="T31" fmla="*/ 225 h 337"/>
                <a:gd name="T32" fmla="*/ 268 w 324"/>
                <a:gd name="T33" fmla="*/ 78 h 337"/>
                <a:gd name="T34" fmla="*/ 321 w 324"/>
                <a:gd name="T35" fmla="*/ 78 h 337"/>
                <a:gd name="T36" fmla="*/ 321 w 324"/>
                <a:gd name="T37" fmla="*/ 78 h 337"/>
                <a:gd name="T38" fmla="*/ 324 w 324"/>
                <a:gd name="T39" fmla="*/ 0 h 337"/>
                <a:gd name="T40" fmla="*/ 324 w 324"/>
                <a:gd name="T41" fmla="*/ 0 h 337"/>
                <a:gd name="T42" fmla="*/ 217 w 324"/>
                <a:gd name="T43" fmla="*/ 3 h 337"/>
                <a:gd name="T44" fmla="*/ 217 w 324"/>
                <a:gd name="T45" fmla="*/ 26 h 337"/>
                <a:gd name="T46" fmla="*/ 162 w 324"/>
                <a:gd name="T47" fmla="*/ 26 h 337"/>
                <a:gd name="T48" fmla="*/ 162 w 324"/>
                <a:gd name="T49" fmla="*/ 54 h 337"/>
                <a:gd name="T50" fmla="*/ 81 w 324"/>
                <a:gd name="T51" fmla="*/ 54 h 337"/>
                <a:gd name="T52" fmla="*/ 81 w 324"/>
                <a:gd name="T53" fmla="*/ 103 h 337"/>
                <a:gd name="T54" fmla="*/ 5 w 324"/>
                <a:gd name="T55" fmla="*/ 103 h 337"/>
                <a:gd name="T56" fmla="*/ 5 w 324"/>
                <a:gd name="T57" fmla="*/ 103 h 337"/>
                <a:gd name="T58" fmla="*/ 0 w 324"/>
                <a:gd name="T59" fmla="*/ 181 h 337"/>
                <a:gd name="T60" fmla="*/ 0 w 324"/>
                <a:gd name="T61" fmla="*/ 181 h 337"/>
                <a:gd name="T62" fmla="*/ 42 w 324"/>
                <a:gd name="T63" fmla="*/ 184 h 337"/>
                <a:gd name="T64" fmla="*/ 42 w 324"/>
                <a:gd name="T65" fmla="*/ 263 h 337"/>
                <a:gd name="T66" fmla="*/ 78 w 324"/>
                <a:gd name="T67" fmla="*/ 265 h 337"/>
                <a:gd name="T68" fmla="*/ 77 w 324"/>
                <a:gd name="T69" fmla="*/ 333 h 337"/>
                <a:gd name="T70" fmla="*/ 77 w 324"/>
                <a:gd name="T71" fmla="*/ 333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4" h="337">
                  <a:moveTo>
                    <a:pt x="77" y="333"/>
                  </a:moveTo>
                  <a:lnTo>
                    <a:pt x="158" y="337"/>
                  </a:lnTo>
                  <a:lnTo>
                    <a:pt x="158" y="282"/>
                  </a:lnTo>
                  <a:lnTo>
                    <a:pt x="173" y="282"/>
                  </a:lnTo>
                  <a:lnTo>
                    <a:pt x="173" y="295"/>
                  </a:lnTo>
                  <a:lnTo>
                    <a:pt x="199" y="295"/>
                  </a:lnTo>
                  <a:lnTo>
                    <a:pt x="199" y="311"/>
                  </a:lnTo>
                  <a:lnTo>
                    <a:pt x="211" y="311"/>
                  </a:lnTo>
                  <a:lnTo>
                    <a:pt x="211" y="323"/>
                  </a:lnTo>
                  <a:lnTo>
                    <a:pt x="240" y="323"/>
                  </a:lnTo>
                  <a:lnTo>
                    <a:pt x="240" y="332"/>
                  </a:lnTo>
                  <a:lnTo>
                    <a:pt x="291" y="332"/>
                  </a:lnTo>
                  <a:lnTo>
                    <a:pt x="291" y="318"/>
                  </a:lnTo>
                  <a:lnTo>
                    <a:pt x="291" y="318"/>
                  </a:lnTo>
                  <a:lnTo>
                    <a:pt x="292" y="225"/>
                  </a:lnTo>
                  <a:lnTo>
                    <a:pt x="266" y="225"/>
                  </a:lnTo>
                  <a:lnTo>
                    <a:pt x="268" y="78"/>
                  </a:lnTo>
                  <a:lnTo>
                    <a:pt x="321" y="78"/>
                  </a:lnTo>
                  <a:lnTo>
                    <a:pt x="321" y="78"/>
                  </a:lnTo>
                  <a:lnTo>
                    <a:pt x="324" y="0"/>
                  </a:lnTo>
                  <a:lnTo>
                    <a:pt x="324" y="0"/>
                  </a:lnTo>
                  <a:lnTo>
                    <a:pt x="217" y="3"/>
                  </a:lnTo>
                  <a:lnTo>
                    <a:pt x="217" y="26"/>
                  </a:lnTo>
                  <a:lnTo>
                    <a:pt x="162" y="26"/>
                  </a:lnTo>
                  <a:lnTo>
                    <a:pt x="162" y="54"/>
                  </a:lnTo>
                  <a:lnTo>
                    <a:pt x="81" y="54"/>
                  </a:lnTo>
                  <a:lnTo>
                    <a:pt x="81" y="103"/>
                  </a:lnTo>
                  <a:lnTo>
                    <a:pt x="5" y="103"/>
                  </a:lnTo>
                  <a:lnTo>
                    <a:pt x="5" y="103"/>
                  </a:lnTo>
                  <a:lnTo>
                    <a:pt x="0" y="181"/>
                  </a:lnTo>
                  <a:lnTo>
                    <a:pt x="0" y="181"/>
                  </a:lnTo>
                  <a:lnTo>
                    <a:pt x="42" y="184"/>
                  </a:lnTo>
                  <a:lnTo>
                    <a:pt x="42" y="263"/>
                  </a:lnTo>
                  <a:lnTo>
                    <a:pt x="78" y="265"/>
                  </a:lnTo>
                  <a:lnTo>
                    <a:pt x="77" y="333"/>
                  </a:lnTo>
                  <a:lnTo>
                    <a:pt x="77" y="333"/>
                  </a:lnTo>
                  <a:close/>
                </a:path>
              </a:pathLst>
            </a:custGeom>
            <a:solidFill>
              <a:schemeClr val="accent2"/>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75" name="MONROE">
              <a:extLst>
                <a:ext uri="{FF2B5EF4-FFF2-40B4-BE49-F238E27FC236}">
                  <a16:creationId xmlns:a16="http://schemas.microsoft.com/office/drawing/2014/main" id="{95927D15-83BC-4A55-B84F-CBB35648A938}"/>
                </a:ext>
              </a:extLst>
            </p:cNvPr>
            <p:cNvSpPr>
              <a:spLocks/>
            </p:cNvSpPr>
            <p:nvPr/>
          </p:nvSpPr>
          <p:spPr bwMode="auto">
            <a:xfrm>
              <a:off x="6096000" y="3913188"/>
              <a:ext cx="573088" cy="495300"/>
            </a:xfrm>
            <a:custGeom>
              <a:avLst/>
              <a:gdLst>
                <a:gd name="T0" fmla="*/ 36 w 236"/>
                <a:gd name="T1" fmla="*/ 0 h 204"/>
                <a:gd name="T2" fmla="*/ 1 w 236"/>
                <a:gd name="T3" fmla="*/ 0 h 204"/>
                <a:gd name="T4" fmla="*/ 0 w 236"/>
                <a:gd name="T5" fmla="*/ 96 h 204"/>
                <a:gd name="T6" fmla="*/ 17 w 236"/>
                <a:gd name="T7" fmla="*/ 96 h 204"/>
                <a:gd name="T8" fmla="*/ 16 w 236"/>
                <a:gd name="T9" fmla="*/ 157 h 204"/>
                <a:gd name="T10" fmla="*/ 16 w 236"/>
                <a:gd name="T11" fmla="*/ 157 h 204"/>
                <a:gd name="T12" fmla="*/ 24 w 236"/>
                <a:gd name="T13" fmla="*/ 157 h 204"/>
                <a:gd name="T14" fmla="*/ 24 w 236"/>
                <a:gd name="T15" fmla="*/ 174 h 204"/>
                <a:gd name="T16" fmla="*/ 129 w 236"/>
                <a:gd name="T17" fmla="*/ 177 h 204"/>
                <a:gd name="T18" fmla="*/ 129 w 236"/>
                <a:gd name="T19" fmla="*/ 204 h 204"/>
                <a:gd name="T20" fmla="*/ 129 w 236"/>
                <a:gd name="T21" fmla="*/ 204 h 204"/>
                <a:gd name="T22" fmla="*/ 146 w 236"/>
                <a:gd name="T23" fmla="*/ 185 h 204"/>
                <a:gd name="T24" fmla="*/ 180 w 236"/>
                <a:gd name="T25" fmla="*/ 155 h 204"/>
                <a:gd name="T26" fmla="*/ 199 w 236"/>
                <a:gd name="T27" fmla="*/ 151 h 204"/>
                <a:gd name="T28" fmla="*/ 204 w 236"/>
                <a:gd name="T29" fmla="*/ 116 h 204"/>
                <a:gd name="T30" fmla="*/ 224 w 236"/>
                <a:gd name="T31" fmla="*/ 97 h 204"/>
                <a:gd name="T32" fmla="*/ 219 w 236"/>
                <a:gd name="T33" fmla="*/ 92 h 204"/>
                <a:gd name="T34" fmla="*/ 205 w 236"/>
                <a:gd name="T35" fmla="*/ 72 h 204"/>
                <a:gd name="T36" fmla="*/ 218 w 236"/>
                <a:gd name="T37" fmla="*/ 55 h 204"/>
                <a:gd name="T38" fmla="*/ 223 w 236"/>
                <a:gd name="T39" fmla="*/ 40 h 204"/>
                <a:gd name="T40" fmla="*/ 229 w 236"/>
                <a:gd name="T41" fmla="*/ 17 h 204"/>
                <a:gd name="T42" fmla="*/ 236 w 236"/>
                <a:gd name="T43" fmla="*/ 11 h 204"/>
                <a:gd name="T44" fmla="*/ 236 w 236"/>
                <a:gd name="T45" fmla="*/ 11 h 204"/>
                <a:gd name="T46" fmla="*/ 36 w 236"/>
                <a:gd name="T47" fmla="*/ 0 h 204"/>
                <a:gd name="connsiteX0" fmla="*/ 1525 w 10000"/>
                <a:gd name="connsiteY0" fmla="*/ 0 h 10000"/>
                <a:gd name="connsiteX1" fmla="*/ 42 w 10000"/>
                <a:gd name="connsiteY1" fmla="*/ 0 h 10000"/>
                <a:gd name="connsiteX2" fmla="*/ 0 w 10000"/>
                <a:gd name="connsiteY2" fmla="*/ 4706 h 10000"/>
                <a:gd name="connsiteX3" fmla="*/ 720 w 10000"/>
                <a:gd name="connsiteY3" fmla="*/ 4706 h 10000"/>
                <a:gd name="connsiteX4" fmla="*/ 678 w 10000"/>
                <a:gd name="connsiteY4" fmla="*/ 7696 h 10000"/>
                <a:gd name="connsiteX5" fmla="*/ 678 w 10000"/>
                <a:gd name="connsiteY5" fmla="*/ 7696 h 10000"/>
                <a:gd name="connsiteX6" fmla="*/ 1017 w 10000"/>
                <a:gd name="connsiteY6" fmla="*/ 7696 h 10000"/>
                <a:gd name="connsiteX7" fmla="*/ 1017 w 10000"/>
                <a:gd name="connsiteY7" fmla="*/ 8529 h 10000"/>
                <a:gd name="connsiteX8" fmla="*/ 5466 w 10000"/>
                <a:gd name="connsiteY8" fmla="*/ 8676 h 10000"/>
                <a:gd name="connsiteX9" fmla="*/ 5466 w 10000"/>
                <a:gd name="connsiteY9" fmla="*/ 10000 h 10000"/>
                <a:gd name="connsiteX10" fmla="*/ 5466 w 10000"/>
                <a:gd name="connsiteY10" fmla="*/ 10000 h 10000"/>
                <a:gd name="connsiteX11" fmla="*/ 6186 w 10000"/>
                <a:gd name="connsiteY11" fmla="*/ 9069 h 10000"/>
                <a:gd name="connsiteX12" fmla="*/ 7627 w 10000"/>
                <a:gd name="connsiteY12" fmla="*/ 7598 h 10000"/>
                <a:gd name="connsiteX13" fmla="*/ 8644 w 10000"/>
                <a:gd name="connsiteY13" fmla="*/ 5686 h 10000"/>
                <a:gd name="connsiteX14" fmla="*/ 9492 w 10000"/>
                <a:gd name="connsiteY14" fmla="*/ 4755 h 10000"/>
                <a:gd name="connsiteX15" fmla="*/ 9280 w 10000"/>
                <a:gd name="connsiteY15" fmla="*/ 4510 h 10000"/>
                <a:gd name="connsiteX16" fmla="*/ 8686 w 10000"/>
                <a:gd name="connsiteY16" fmla="*/ 3529 h 10000"/>
                <a:gd name="connsiteX17" fmla="*/ 9237 w 10000"/>
                <a:gd name="connsiteY17" fmla="*/ 2696 h 10000"/>
                <a:gd name="connsiteX18" fmla="*/ 9449 w 10000"/>
                <a:gd name="connsiteY18" fmla="*/ 1961 h 10000"/>
                <a:gd name="connsiteX19" fmla="*/ 9703 w 10000"/>
                <a:gd name="connsiteY19" fmla="*/ 833 h 10000"/>
                <a:gd name="connsiteX20" fmla="*/ 10000 w 10000"/>
                <a:gd name="connsiteY20" fmla="*/ 539 h 10000"/>
                <a:gd name="connsiteX21" fmla="*/ 10000 w 10000"/>
                <a:gd name="connsiteY21" fmla="*/ 539 h 10000"/>
                <a:gd name="connsiteX22" fmla="*/ 1525 w 10000"/>
                <a:gd name="connsiteY22" fmla="*/ 0 h 10000"/>
                <a:gd name="connsiteX0" fmla="*/ 1525 w 10000"/>
                <a:gd name="connsiteY0" fmla="*/ 0 h 10000"/>
                <a:gd name="connsiteX1" fmla="*/ 42 w 10000"/>
                <a:gd name="connsiteY1" fmla="*/ 0 h 10000"/>
                <a:gd name="connsiteX2" fmla="*/ 0 w 10000"/>
                <a:gd name="connsiteY2" fmla="*/ 4706 h 10000"/>
                <a:gd name="connsiteX3" fmla="*/ 720 w 10000"/>
                <a:gd name="connsiteY3" fmla="*/ 4706 h 10000"/>
                <a:gd name="connsiteX4" fmla="*/ 678 w 10000"/>
                <a:gd name="connsiteY4" fmla="*/ 7696 h 10000"/>
                <a:gd name="connsiteX5" fmla="*/ 678 w 10000"/>
                <a:gd name="connsiteY5" fmla="*/ 7696 h 10000"/>
                <a:gd name="connsiteX6" fmla="*/ 1017 w 10000"/>
                <a:gd name="connsiteY6" fmla="*/ 7696 h 10000"/>
                <a:gd name="connsiteX7" fmla="*/ 1017 w 10000"/>
                <a:gd name="connsiteY7" fmla="*/ 8529 h 10000"/>
                <a:gd name="connsiteX8" fmla="*/ 5466 w 10000"/>
                <a:gd name="connsiteY8" fmla="*/ 8676 h 10000"/>
                <a:gd name="connsiteX9" fmla="*/ 5466 w 10000"/>
                <a:gd name="connsiteY9" fmla="*/ 10000 h 10000"/>
                <a:gd name="connsiteX10" fmla="*/ 5466 w 10000"/>
                <a:gd name="connsiteY10" fmla="*/ 10000 h 10000"/>
                <a:gd name="connsiteX11" fmla="*/ 6186 w 10000"/>
                <a:gd name="connsiteY11" fmla="*/ 9069 h 10000"/>
                <a:gd name="connsiteX12" fmla="*/ 8260 w 10000"/>
                <a:gd name="connsiteY12" fmla="*/ 7745 h 10000"/>
                <a:gd name="connsiteX13" fmla="*/ 8644 w 10000"/>
                <a:gd name="connsiteY13" fmla="*/ 5686 h 10000"/>
                <a:gd name="connsiteX14" fmla="*/ 9492 w 10000"/>
                <a:gd name="connsiteY14" fmla="*/ 4755 h 10000"/>
                <a:gd name="connsiteX15" fmla="*/ 9280 w 10000"/>
                <a:gd name="connsiteY15" fmla="*/ 4510 h 10000"/>
                <a:gd name="connsiteX16" fmla="*/ 8686 w 10000"/>
                <a:gd name="connsiteY16" fmla="*/ 3529 h 10000"/>
                <a:gd name="connsiteX17" fmla="*/ 9237 w 10000"/>
                <a:gd name="connsiteY17" fmla="*/ 2696 h 10000"/>
                <a:gd name="connsiteX18" fmla="*/ 9449 w 10000"/>
                <a:gd name="connsiteY18" fmla="*/ 1961 h 10000"/>
                <a:gd name="connsiteX19" fmla="*/ 9703 w 10000"/>
                <a:gd name="connsiteY19" fmla="*/ 833 h 10000"/>
                <a:gd name="connsiteX20" fmla="*/ 10000 w 10000"/>
                <a:gd name="connsiteY20" fmla="*/ 539 h 10000"/>
                <a:gd name="connsiteX21" fmla="*/ 10000 w 10000"/>
                <a:gd name="connsiteY21" fmla="*/ 539 h 10000"/>
                <a:gd name="connsiteX22" fmla="*/ 1525 w 10000"/>
                <a:gd name="connsiteY22"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000" h="10000">
                  <a:moveTo>
                    <a:pt x="1525" y="0"/>
                  </a:moveTo>
                  <a:lnTo>
                    <a:pt x="42" y="0"/>
                  </a:lnTo>
                  <a:cubicBezTo>
                    <a:pt x="28" y="1569"/>
                    <a:pt x="14" y="3137"/>
                    <a:pt x="0" y="4706"/>
                  </a:cubicBezTo>
                  <a:lnTo>
                    <a:pt x="720" y="4706"/>
                  </a:lnTo>
                  <a:cubicBezTo>
                    <a:pt x="706" y="5703"/>
                    <a:pt x="692" y="6699"/>
                    <a:pt x="678" y="7696"/>
                  </a:cubicBezTo>
                  <a:lnTo>
                    <a:pt x="678" y="7696"/>
                  </a:lnTo>
                  <a:lnTo>
                    <a:pt x="1017" y="7696"/>
                  </a:lnTo>
                  <a:lnTo>
                    <a:pt x="1017" y="8529"/>
                  </a:lnTo>
                  <a:lnTo>
                    <a:pt x="5466" y="8676"/>
                  </a:lnTo>
                  <a:lnTo>
                    <a:pt x="5466" y="10000"/>
                  </a:lnTo>
                  <a:lnTo>
                    <a:pt x="5466" y="10000"/>
                  </a:lnTo>
                  <a:cubicBezTo>
                    <a:pt x="5720" y="9706"/>
                    <a:pt x="5975" y="9314"/>
                    <a:pt x="6186" y="9069"/>
                  </a:cubicBezTo>
                  <a:cubicBezTo>
                    <a:pt x="6483" y="8627"/>
                    <a:pt x="7850" y="8309"/>
                    <a:pt x="8260" y="7745"/>
                  </a:cubicBezTo>
                  <a:cubicBezTo>
                    <a:pt x="8670" y="7181"/>
                    <a:pt x="8333" y="6160"/>
                    <a:pt x="8644" y="5686"/>
                  </a:cubicBezTo>
                  <a:cubicBezTo>
                    <a:pt x="8686" y="5196"/>
                    <a:pt x="9746" y="5392"/>
                    <a:pt x="9492" y="4755"/>
                  </a:cubicBezTo>
                  <a:cubicBezTo>
                    <a:pt x="9407" y="4755"/>
                    <a:pt x="9280" y="4559"/>
                    <a:pt x="9280" y="4510"/>
                  </a:cubicBezTo>
                  <a:cubicBezTo>
                    <a:pt x="9153" y="4167"/>
                    <a:pt x="8771" y="3873"/>
                    <a:pt x="8686" y="3529"/>
                  </a:cubicBezTo>
                  <a:cubicBezTo>
                    <a:pt x="8644" y="3088"/>
                    <a:pt x="8941" y="2843"/>
                    <a:pt x="9237" y="2696"/>
                  </a:cubicBezTo>
                  <a:cubicBezTo>
                    <a:pt x="9364" y="2353"/>
                    <a:pt x="9492" y="2402"/>
                    <a:pt x="9449" y="1961"/>
                  </a:cubicBezTo>
                  <a:cubicBezTo>
                    <a:pt x="9407" y="1520"/>
                    <a:pt x="9195" y="1029"/>
                    <a:pt x="9703" y="833"/>
                  </a:cubicBezTo>
                  <a:cubicBezTo>
                    <a:pt x="9873" y="735"/>
                    <a:pt x="9958" y="686"/>
                    <a:pt x="10000" y="539"/>
                  </a:cubicBezTo>
                  <a:lnTo>
                    <a:pt x="10000" y="539"/>
                  </a:lnTo>
                  <a:lnTo>
                    <a:pt x="1525" y="0"/>
                  </a:lnTo>
                  <a:close/>
                </a:path>
              </a:pathLst>
            </a:custGeom>
            <a:solidFill>
              <a:schemeClr val="tx1"/>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76" name="BELMONT">
              <a:extLst>
                <a:ext uri="{FF2B5EF4-FFF2-40B4-BE49-F238E27FC236}">
                  <a16:creationId xmlns:a16="http://schemas.microsoft.com/office/drawing/2014/main" id="{AE8027C9-CED2-4C92-968D-C654276B2585}"/>
                </a:ext>
              </a:extLst>
            </p:cNvPr>
            <p:cNvSpPr>
              <a:spLocks/>
            </p:cNvSpPr>
            <p:nvPr/>
          </p:nvSpPr>
          <p:spPr bwMode="auto">
            <a:xfrm>
              <a:off x="6183313" y="3473450"/>
              <a:ext cx="604838" cy="466725"/>
            </a:xfrm>
            <a:custGeom>
              <a:avLst/>
              <a:gdLst>
                <a:gd name="T0" fmla="*/ 6 w 249"/>
                <a:gd name="T1" fmla="*/ 0 h 192"/>
                <a:gd name="T2" fmla="*/ 164 w 249"/>
                <a:gd name="T3" fmla="*/ 6 h 192"/>
                <a:gd name="T4" fmla="*/ 164 w 249"/>
                <a:gd name="T5" fmla="*/ 6 h 192"/>
                <a:gd name="T6" fmla="*/ 215 w 249"/>
                <a:gd name="T7" fmla="*/ 9 h 192"/>
                <a:gd name="T8" fmla="*/ 217 w 249"/>
                <a:gd name="T9" fmla="*/ 7 h 192"/>
                <a:gd name="T10" fmla="*/ 249 w 249"/>
                <a:gd name="T11" fmla="*/ 7 h 192"/>
                <a:gd name="T12" fmla="*/ 249 w 249"/>
                <a:gd name="T13" fmla="*/ 7 h 192"/>
                <a:gd name="T14" fmla="*/ 243 w 249"/>
                <a:gd name="T15" fmla="*/ 18 h 192"/>
                <a:gd name="T16" fmla="*/ 241 w 249"/>
                <a:gd name="T17" fmla="*/ 49 h 192"/>
                <a:gd name="T18" fmla="*/ 229 w 249"/>
                <a:gd name="T19" fmla="*/ 64 h 192"/>
                <a:gd name="T20" fmla="*/ 231 w 249"/>
                <a:gd name="T21" fmla="*/ 82 h 192"/>
                <a:gd name="T22" fmla="*/ 229 w 249"/>
                <a:gd name="T23" fmla="*/ 93 h 192"/>
                <a:gd name="T24" fmla="*/ 224 w 249"/>
                <a:gd name="T25" fmla="*/ 131 h 192"/>
                <a:gd name="T26" fmla="*/ 215 w 249"/>
                <a:gd name="T27" fmla="*/ 138 h 192"/>
                <a:gd name="T28" fmla="*/ 218 w 249"/>
                <a:gd name="T29" fmla="*/ 156 h 192"/>
                <a:gd name="T30" fmla="*/ 214 w 249"/>
                <a:gd name="T31" fmla="*/ 165 h 192"/>
                <a:gd name="T32" fmla="*/ 203 w 249"/>
                <a:gd name="T33" fmla="*/ 159 h 192"/>
                <a:gd name="T34" fmla="*/ 201 w 249"/>
                <a:gd name="T35" fmla="*/ 180 h 192"/>
                <a:gd name="T36" fmla="*/ 200 w 249"/>
                <a:gd name="T37" fmla="*/ 192 h 192"/>
                <a:gd name="T38" fmla="*/ 200 w 249"/>
                <a:gd name="T39" fmla="*/ 192 h 192"/>
                <a:gd name="T40" fmla="*/ 0 w 249"/>
                <a:gd name="T41" fmla="*/ 181 h 192"/>
                <a:gd name="T42" fmla="*/ 0 w 249"/>
                <a:gd name="T43" fmla="*/ 181 h 192"/>
                <a:gd name="T44" fmla="*/ 2 w 249"/>
                <a:gd name="T45" fmla="*/ 130 h 192"/>
                <a:gd name="T46" fmla="*/ 2 w 249"/>
                <a:gd name="T47" fmla="*/ 130 h 192"/>
                <a:gd name="T48" fmla="*/ 6 w 249"/>
                <a:gd name="T49" fmla="*/ 0 h 192"/>
                <a:gd name="connsiteX0" fmla="*/ 241 w 10000"/>
                <a:gd name="connsiteY0" fmla="*/ 0 h 10000"/>
                <a:gd name="connsiteX1" fmla="*/ 6586 w 10000"/>
                <a:gd name="connsiteY1" fmla="*/ 313 h 10000"/>
                <a:gd name="connsiteX2" fmla="*/ 6586 w 10000"/>
                <a:gd name="connsiteY2" fmla="*/ 313 h 10000"/>
                <a:gd name="connsiteX3" fmla="*/ 8635 w 10000"/>
                <a:gd name="connsiteY3" fmla="*/ 469 h 10000"/>
                <a:gd name="connsiteX4" fmla="*/ 8715 w 10000"/>
                <a:gd name="connsiteY4" fmla="*/ 365 h 10000"/>
                <a:gd name="connsiteX5" fmla="*/ 10000 w 10000"/>
                <a:gd name="connsiteY5" fmla="*/ 365 h 10000"/>
                <a:gd name="connsiteX6" fmla="*/ 10000 w 10000"/>
                <a:gd name="connsiteY6" fmla="*/ 365 h 10000"/>
                <a:gd name="connsiteX7" fmla="*/ 9759 w 10000"/>
                <a:gd name="connsiteY7" fmla="*/ 938 h 10000"/>
                <a:gd name="connsiteX8" fmla="*/ 9679 w 10000"/>
                <a:gd name="connsiteY8" fmla="*/ 2552 h 10000"/>
                <a:gd name="connsiteX9" fmla="*/ 9197 w 10000"/>
                <a:gd name="connsiteY9" fmla="*/ 3333 h 10000"/>
                <a:gd name="connsiteX10" fmla="*/ 9277 w 10000"/>
                <a:gd name="connsiteY10" fmla="*/ 4271 h 10000"/>
                <a:gd name="connsiteX11" fmla="*/ 9197 w 10000"/>
                <a:gd name="connsiteY11" fmla="*/ 4844 h 10000"/>
                <a:gd name="connsiteX12" fmla="*/ 8996 w 10000"/>
                <a:gd name="connsiteY12" fmla="*/ 6823 h 10000"/>
                <a:gd name="connsiteX13" fmla="*/ 8755 w 10000"/>
                <a:gd name="connsiteY13" fmla="*/ 8125 h 10000"/>
                <a:gd name="connsiteX14" fmla="*/ 8594 w 10000"/>
                <a:gd name="connsiteY14" fmla="*/ 8594 h 10000"/>
                <a:gd name="connsiteX15" fmla="*/ 8153 w 10000"/>
                <a:gd name="connsiteY15" fmla="*/ 8281 h 10000"/>
                <a:gd name="connsiteX16" fmla="*/ 8072 w 10000"/>
                <a:gd name="connsiteY16" fmla="*/ 9375 h 10000"/>
                <a:gd name="connsiteX17" fmla="*/ 8032 w 10000"/>
                <a:gd name="connsiteY17" fmla="*/ 10000 h 10000"/>
                <a:gd name="connsiteX18" fmla="*/ 8032 w 10000"/>
                <a:gd name="connsiteY18" fmla="*/ 10000 h 10000"/>
                <a:gd name="connsiteX19" fmla="*/ 0 w 10000"/>
                <a:gd name="connsiteY19" fmla="*/ 9427 h 10000"/>
                <a:gd name="connsiteX20" fmla="*/ 0 w 10000"/>
                <a:gd name="connsiteY20" fmla="*/ 9427 h 10000"/>
                <a:gd name="connsiteX21" fmla="*/ 80 w 10000"/>
                <a:gd name="connsiteY21" fmla="*/ 6771 h 10000"/>
                <a:gd name="connsiteX22" fmla="*/ 80 w 10000"/>
                <a:gd name="connsiteY22" fmla="*/ 6771 h 10000"/>
                <a:gd name="connsiteX23" fmla="*/ 241 w 10000"/>
                <a:gd name="connsiteY23" fmla="*/ 0 h 10000"/>
                <a:gd name="connsiteX0" fmla="*/ 241 w 10000"/>
                <a:gd name="connsiteY0" fmla="*/ 0 h 10000"/>
                <a:gd name="connsiteX1" fmla="*/ 6586 w 10000"/>
                <a:gd name="connsiteY1" fmla="*/ 313 h 10000"/>
                <a:gd name="connsiteX2" fmla="*/ 6586 w 10000"/>
                <a:gd name="connsiteY2" fmla="*/ 313 h 10000"/>
                <a:gd name="connsiteX3" fmla="*/ 8635 w 10000"/>
                <a:gd name="connsiteY3" fmla="*/ 469 h 10000"/>
                <a:gd name="connsiteX4" fmla="*/ 8715 w 10000"/>
                <a:gd name="connsiteY4" fmla="*/ 365 h 10000"/>
                <a:gd name="connsiteX5" fmla="*/ 10000 w 10000"/>
                <a:gd name="connsiteY5" fmla="*/ 365 h 10000"/>
                <a:gd name="connsiteX6" fmla="*/ 10000 w 10000"/>
                <a:gd name="connsiteY6" fmla="*/ 365 h 10000"/>
                <a:gd name="connsiteX7" fmla="*/ 9759 w 10000"/>
                <a:gd name="connsiteY7" fmla="*/ 938 h 10000"/>
                <a:gd name="connsiteX8" fmla="*/ 9679 w 10000"/>
                <a:gd name="connsiteY8" fmla="*/ 2552 h 10000"/>
                <a:gd name="connsiteX9" fmla="*/ 9197 w 10000"/>
                <a:gd name="connsiteY9" fmla="*/ 3333 h 10000"/>
                <a:gd name="connsiteX10" fmla="*/ 9277 w 10000"/>
                <a:gd name="connsiteY10" fmla="*/ 4271 h 10000"/>
                <a:gd name="connsiteX11" fmla="*/ 9197 w 10000"/>
                <a:gd name="connsiteY11" fmla="*/ 4844 h 10000"/>
                <a:gd name="connsiteX12" fmla="*/ 8755 w 10000"/>
                <a:gd name="connsiteY12" fmla="*/ 8125 h 10000"/>
                <a:gd name="connsiteX13" fmla="*/ 8594 w 10000"/>
                <a:gd name="connsiteY13" fmla="*/ 8594 h 10000"/>
                <a:gd name="connsiteX14" fmla="*/ 8153 w 10000"/>
                <a:gd name="connsiteY14" fmla="*/ 8281 h 10000"/>
                <a:gd name="connsiteX15" fmla="*/ 8072 w 10000"/>
                <a:gd name="connsiteY15" fmla="*/ 9375 h 10000"/>
                <a:gd name="connsiteX16" fmla="*/ 8032 w 10000"/>
                <a:gd name="connsiteY16" fmla="*/ 10000 h 10000"/>
                <a:gd name="connsiteX17" fmla="*/ 8032 w 10000"/>
                <a:gd name="connsiteY17" fmla="*/ 10000 h 10000"/>
                <a:gd name="connsiteX18" fmla="*/ 0 w 10000"/>
                <a:gd name="connsiteY18" fmla="*/ 9427 h 10000"/>
                <a:gd name="connsiteX19" fmla="*/ 0 w 10000"/>
                <a:gd name="connsiteY19" fmla="*/ 9427 h 10000"/>
                <a:gd name="connsiteX20" fmla="*/ 80 w 10000"/>
                <a:gd name="connsiteY20" fmla="*/ 6771 h 10000"/>
                <a:gd name="connsiteX21" fmla="*/ 80 w 10000"/>
                <a:gd name="connsiteY21" fmla="*/ 6771 h 10000"/>
                <a:gd name="connsiteX22" fmla="*/ 241 w 10000"/>
                <a:gd name="connsiteY22" fmla="*/ 0 h 10000"/>
                <a:gd name="connsiteX0" fmla="*/ 241 w 10000"/>
                <a:gd name="connsiteY0" fmla="*/ 0 h 10000"/>
                <a:gd name="connsiteX1" fmla="*/ 6586 w 10000"/>
                <a:gd name="connsiteY1" fmla="*/ 313 h 10000"/>
                <a:gd name="connsiteX2" fmla="*/ 6586 w 10000"/>
                <a:gd name="connsiteY2" fmla="*/ 313 h 10000"/>
                <a:gd name="connsiteX3" fmla="*/ 8635 w 10000"/>
                <a:gd name="connsiteY3" fmla="*/ 469 h 10000"/>
                <a:gd name="connsiteX4" fmla="*/ 8715 w 10000"/>
                <a:gd name="connsiteY4" fmla="*/ 365 h 10000"/>
                <a:gd name="connsiteX5" fmla="*/ 10000 w 10000"/>
                <a:gd name="connsiteY5" fmla="*/ 365 h 10000"/>
                <a:gd name="connsiteX6" fmla="*/ 10000 w 10000"/>
                <a:gd name="connsiteY6" fmla="*/ 365 h 10000"/>
                <a:gd name="connsiteX7" fmla="*/ 9759 w 10000"/>
                <a:gd name="connsiteY7" fmla="*/ 938 h 10000"/>
                <a:gd name="connsiteX8" fmla="*/ 9679 w 10000"/>
                <a:gd name="connsiteY8" fmla="*/ 2552 h 10000"/>
                <a:gd name="connsiteX9" fmla="*/ 9197 w 10000"/>
                <a:gd name="connsiteY9" fmla="*/ 3333 h 10000"/>
                <a:gd name="connsiteX10" fmla="*/ 9277 w 10000"/>
                <a:gd name="connsiteY10" fmla="*/ 4271 h 10000"/>
                <a:gd name="connsiteX11" fmla="*/ 9437 w 10000"/>
                <a:gd name="connsiteY11" fmla="*/ 6088 h 10000"/>
                <a:gd name="connsiteX12" fmla="*/ 8755 w 10000"/>
                <a:gd name="connsiteY12" fmla="*/ 8125 h 10000"/>
                <a:gd name="connsiteX13" fmla="*/ 8594 w 10000"/>
                <a:gd name="connsiteY13" fmla="*/ 8594 h 10000"/>
                <a:gd name="connsiteX14" fmla="*/ 8153 w 10000"/>
                <a:gd name="connsiteY14" fmla="*/ 8281 h 10000"/>
                <a:gd name="connsiteX15" fmla="*/ 8072 w 10000"/>
                <a:gd name="connsiteY15" fmla="*/ 9375 h 10000"/>
                <a:gd name="connsiteX16" fmla="*/ 8032 w 10000"/>
                <a:gd name="connsiteY16" fmla="*/ 10000 h 10000"/>
                <a:gd name="connsiteX17" fmla="*/ 8032 w 10000"/>
                <a:gd name="connsiteY17" fmla="*/ 10000 h 10000"/>
                <a:gd name="connsiteX18" fmla="*/ 0 w 10000"/>
                <a:gd name="connsiteY18" fmla="*/ 9427 h 10000"/>
                <a:gd name="connsiteX19" fmla="*/ 0 w 10000"/>
                <a:gd name="connsiteY19" fmla="*/ 9427 h 10000"/>
                <a:gd name="connsiteX20" fmla="*/ 80 w 10000"/>
                <a:gd name="connsiteY20" fmla="*/ 6771 h 10000"/>
                <a:gd name="connsiteX21" fmla="*/ 80 w 10000"/>
                <a:gd name="connsiteY21" fmla="*/ 6771 h 10000"/>
                <a:gd name="connsiteX22" fmla="*/ 241 w 10000"/>
                <a:gd name="connsiteY22"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000" h="10000">
                  <a:moveTo>
                    <a:pt x="241" y="0"/>
                  </a:moveTo>
                  <a:lnTo>
                    <a:pt x="6586" y="313"/>
                  </a:lnTo>
                  <a:lnTo>
                    <a:pt x="6586" y="313"/>
                  </a:lnTo>
                  <a:lnTo>
                    <a:pt x="8635" y="469"/>
                  </a:lnTo>
                  <a:lnTo>
                    <a:pt x="8715" y="365"/>
                  </a:lnTo>
                  <a:lnTo>
                    <a:pt x="10000" y="365"/>
                  </a:lnTo>
                  <a:lnTo>
                    <a:pt x="10000" y="365"/>
                  </a:lnTo>
                  <a:cubicBezTo>
                    <a:pt x="9880" y="625"/>
                    <a:pt x="9759" y="833"/>
                    <a:pt x="9759" y="938"/>
                  </a:cubicBezTo>
                  <a:cubicBezTo>
                    <a:pt x="9558" y="1250"/>
                    <a:pt x="9679" y="2135"/>
                    <a:pt x="9679" y="2552"/>
                  </a:cubicBezTo>
                  <a:cubicBezTo>
                    <a:pt x="9679" y="2969"/>
                    <a:pt x="9197" y="3021"/>
                    <a:pt x="9197" y="3333"/>
                  </a:cubicBezTo>
                  <a:cubicBezTo>
                    <a:pt x="9197" y="3646"/>
                    <a:pt x="9237" y="3812"/>
                    <a:pt x="9277" y="4271"/>
                  </a:cubicBezTo>
                  <a:cubicBezTo>
                    <a:pt x="9317" y="4730"/>
                    <a:pt x="9477" y="5879"/>
                    <a:pt x="9437" y="6088"/>
                  </a:cubicBezTo>
                  <a:cubicBezTo>
                    <a:pt x="9350" y="6730"/>
                    <a:pt x="8856" y="7500"/>
                    <a:pt x="8755" y="8125"/>
                  </a:cubicBezTo>
                  <a:cubicBezTo>
                    <a:pt x="8996" y="8229"/>
                    <a:pt x="8876" y="8646"/>
                    <a:pt x="8594" y="8594"/>
                  </a:cubicBezTo>
                  <a:cubicBezTo>
                    <a:pt x="8434" y="8490"/>
                    <a:pt x="8313" y="8333"/>
                    <a:pt x="8153" y="8281"/>
                  </a:cubicBezTo>
                  <a:cubicBezTo>
                    <a:pt x="7671" y="8229"/>
                    <a:pt x="7871" y="9167"/>
                    <a:pt x="8072" y="9375"/>
                  </a:cubicBezTo>
                  <a:cubicBezTo>
                    <a:pt x="8112" y="9635"/>
                    <a:pt x="8112" y="9844"/>
                    <a:pt x="8032" y="10000"/>
                  </a:cubicBezTo>
                  <a:lnTo>
                    <a:pt x="8032" y="10000"/>
                  </a:lnTo>
                  <a:lnTo>
                    <a:pt x="0" y="9427"/>
                  </a:lnTo>
                  <a:lnTo>
                    <a:pt x="0" y="9427"/>
                  </a:lnTo>
                  <a:cubicBezTo>
                    <a:pt x="27" y="8542"/>
                    <a:pt x="53" y="7656"/>
                    <a:pt x="80" y="6771"/>
                  </a:cubicBezTo>
                  <a:lnTo>
                    <a:pt x="80" y="6771"/>
                  </a:lnTo>
                  <a:cubicBezTo>
                    <a:pt x="134" y="4514"/>
                    <a:pt x="187" y="2257"/>
                    <a:pt x="241" y="0"/>
                  </a:cubicBezTo>
                  <a:close/>
                </a:path>
              </a:pathLst>
            </a:custGeom>
            <a:solidFill>
              <a:schemeClr val="tx1"/>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77" name="GUERNSEY">
              <a:extLst>
                <a:ext uri="{FF2B5EF4-FFF2-40B4-BE49-F238E27FC236}">
                  <a16:creationId xmlns:a16="http://schemas.microsoft.com/office/drawing/2014/main" id="{CD0BB609-D424-4D6B-ACBC-BD2B0B50060B}"/>
                </a:ext>
              </a:extLst>
            </p:cNvPr>
            <p:cNvSpPr>
              <a:spLocks/>
            </p:cNvSpPr>
            <p:nvPr/>
          </p:nvSpPr>
          <p:spPr bwMode="auto">
            <a:xfrm>
              <a:off x="5645150" y="3398838"/>
              <a:ext cx="554038" cy="554038"/>
            </a:xfrm>
            <a:custGeom>
              <a:avLst/>
              <a:gdLst>
                <a:gd name="T0" fmla="*/ 3 w 349"/>
                <a:gd name="T1" fmla="*/ 63 h 349"/>
                <a:gd name="T2" fmla="*/ 0 w 349"/>
                <a:gd name="T3" fmla="*/ 264 h 349"/>
                <a:gd name="T4" fmla="*/ 23 w 349"/>
                <a:gd name="T5" fmla="*/ 264 h 349"/>
                <a:gd name="T6" fmla="*/ 23 w 349"/>
                <a:gd name="T7" fmla="*/ 349 h 349"/>
                <a:gd name="T8" fmla="*/ 23 w 349"/>
                <a:gd name="T9" fmla="*/ 349 h 349"/>
                <a:gd name="T10" fmla="*/ 99 w 349"/>
                <a:gd name="T11" fmla="*/ 349 h 349"/>
                <a:gd name="T12" fmla="*/ 99 w 349"/>
                <a:gd name="T13" fmla="*/ 300 h 349"/>
                <a:gd name="T14" fmla="*/ 180 w 349"/>
                <a:gd name="T15" fmla="*/ 300 h 349"/>
                <a:gd name="T16" fmla="*/ 180 w 349"/>
                <a:gd name="T17" fmla="*/ 272 h 349"/>
                <a:gd name="T18" fmla="*/ 235 w 349"/>
                <a:gd name="T19" fmla="*/ 272 h 349"/>
                <a:gd name="T20" fmla="*/ 235 w 349"/>
                <a:gd name="T21" fmla="*/ 249 h 349"/>
                <a:gd name="T22" fmla="*/ 342 w 349"/>
                <a:gd name="T23" fmla="*/ 246 h 349"/>
                <a:gd name="T24" fmla="*/ 342 w 349"/>
                <a:gd name="T25" fmla="*/ 246 h 349"/>
                <a:gd name="T26" fmla="*/ 349 w 349"/>
                <a:gd name="T27" fmla="*/ 47 h 349"/>
                <a:gd name="T28" fmla="*/ 349 w 349"/>
                <a:gd name="T29" fmla="*/ 47 h 349"/>
                <a:gd name="T30" fmla="*/ 268 w 349"/>
                <a:gd name="T31" fmla="*/ 46 h 349"/>
                <a:gd name="T32" fmla="*/ 268 w 349"/>
                <a:gd name="T33" fmla="*/ 6 h 349"/>
                <a:gd name="T34" fmla="*/ 268 w 349"/>
                <a:gd name="T35" fmla="*/ 6 h 349"/>
                <a:gd name="T36" fmla="*/ 72 w 349"/>
                <a:gd name="T37" fmla="*/ 0 h 349"/>
                <a:gd name="T38" fmla="*/ 72 w 349"/>
                <a:gd name="T39" fmla="*/ 0 h 349"/>
                <a:gd name="T40" fmla="*/ 40 w 349"/>
                <a:gd name="T41" fmla="*/ 0 h 349"/>
                <a:gd name="T42" fmla="*/ 38 w 349"/>
                <a:gd name="T43" fmla="*/ 64 h 349"/>
                <a:gd name="T44" fmla="*/ 3 w 349"/>
                <a:gd name="T45" fmla="*/ 63 h 349"/>
                <a:gd name="T46" fmla="*/ 3 w 349"/>
                <a:gd name="T47" fmla="*/ 63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9" h="349">
                  <a:moveTo>
                    <a:pt x="3" y="63"/>
                  </a:moveTo>
                  <a:lnTo>
                    <a:pt x="0" y="264"/>
                  </a:lnTo>
                  <a:lnTo>
                    <a:pt x="23" y="264"/>
                  </a:lnTo>
                  <a:lnTo>
                    <a:pt x="23" y="349"/>
                  </a:lnTo>
                  <a:lnTo>
                    <a:pt x="23" y="349"/>
                  </a:lnTo>
                  <a:lnTo>
                    <a:pt x="99" y="349"/>
                  </a:lnTo>
                  <a:lnTo>
                    <a:pt x="99" y="300"/>
                  </a:lnTo>
                  <a:lnTo>
                    <a:pt x="180" y="300"/>
                  </a:lnTo>
                  <a:lnTo>
                    <a:pt x="180" y="272"/>
                  </a:lnTo>
                  <a:lnTo>
                    <a:pt x="235" y="272"/>
                  </a:lnTo>
                  <a:lnTo>
                    <a:pt x="235" y="249"/>
                  </a:lnTo>
                  <a:lnTo>
                    <a:pt x="342" y="246"/>
                  </a:lnTo>
                  <a:lnTo>
                    <a:pt x="342" y="246"/>
                  </a:lnTo>
                  <a:lnTo>
                    <a:pt x="349" y="47"/>
                  </a:lnTo>
                  <a:lnTo>
                    <a:pt x="349" y="47"/>
                  </a:lnTo>
                  <a:lnTo>
                    <a:pt x="268" y="46"/>
                  </a:lnTo>
                  <a:lnTo>
                    <a:pt x="268" y="6"/>
                  </a:lnTo>
                  <a:lnTo>
                    <a:pt x="268" y="6"/>
                  </a:lnTo>
                  <a:lnTo>
                    <a:pt x="72" y="0"/>
                  </a:lnTo>
                  <a:lnTo>
                    <a:pt x="72" y="0"/>
                  </a:lnTo>
                  <a:lnTo>
                    <a:pt x="40" y="0"/>
                  </a:lnTo>
                  <a:lnTo>
                    <a:pt x="38" y="64"/>
                  </a:lnTo>
                  <a:lnTo>
                    <a:pt x="3" y="63"/>
                  </a:lnTo>
                  <a:lnTo>
                    <a:pt x="3" y="63"/>
                  </a:lnTo>
                  <a:close/>
                </a:path>
              </a:pathLst>
            </a:custGeom>
            <a:solidFill>
              <a:schemeClr val="accent2"/>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78" name="MUSKINGUM">
              <a:extLst>
                <a:ext uri="{FF2B5EF4-FFF2-40B4-BE49-F238E27FC236}">
                  <a16:creationId xmlns:a16="http://schemas.microsoft.com/office/drawing/2014/main" id="{B0411C24-40A5-4152-AE3E-FE11573FD7C9}"/>
                </a:ext>
              </a:extLst>
            </p:cNvPr>
            <p:cNvSpPr>
              <a:spLocks/>
            </p:cNvSpPr>
            <p:nvPr/>
          </p:nvSpPr>
          <p:spPr bwMode="auto">
            <a:xfrm>
              <a:off x="5080000" y="3478213"/>
              <a:ext cx="601663" cy="598488"/>
            </a:xfrm>
            <a:custGeom>
              <a:avLst/>
              <a:gdLst>
                <a:gd name="T0" fmla="*/ 111 w 379"/>
                <a:gd name="T1" fmla="*/ 363 h 377"/>
                <a:gd name="T2" fmla="*/ 374 w 379"/>
                <a:gd name="T3" fmla="*/ 377 h 377"/>
                <a:gd name="T4" fmla="*/ 374 w 379"/>
                <a:gd name="T5" fmla="*/ 377 h 377"/>
                <a:gd name="T6" fmla="*/ 379 w 379"/>
                <a:gd name="T7" fmla="*/ 299 h 377"/>
                <a:gd name="T8" fmla="*/ 379 w 379"/>
                <a:gd name="T9" fmla="*/ 299 h 377"/>
                <a:gd name="T10" fmla="*/ 379 w 379"/>
                <a:gd name="T11" fmla="*/ 214 h 377"/>
                <a:gd name="T12" fmla="*/ 356 w 379"/>
                <a:gd name="T13" fmla="*/ 214 h 377"/>
                <a:gd name="T14" fmla="*/ 359 w 379"/>
                <a:gd name="T15" fmla="*/ 13 h 377"/>
                <a:gd name="T16" fmla="*/ 359 w 379"/>
                <a:gd name="T17" fmla="*/ 13 h 377"/>
                <a:gd name="T18" fmla="*/ 33 w 379"/>
                <a:gd name="T19" fmla="*/ 0 h 377"/>
                <a:gd name="T20" fmla="*/ 33 w 379"/>
                <a:gd name="T21" fmla="*/ 0 h 377"/>
                <a:gd name="T22" fmla="*/ 24 w 379"/>
                <a:gd name="T23" fmla="*/ 196 h 377"/>
                <a:gd name="T24" fmla="*/ 1 w 379"/>
                <a:gd name="T25" fmla="*/ 196 h 377"/>
                <a:gd name="T26" fmla="*/ 0 w 379"/>
                <a:gd name="T27" fmla="*/ 231 h 377"/>
                <a:gd name="T28" fmla="*/ 0 w 379"/>
                <a:gd name="T29" fmla="*/ 231 h 377"/>
                <a:gd name="T30" fmla="*/ 50 w 379"/>
                <a:gd name="T31" fmla="*/ 236 h 377"/>
                <a:gd name="T32" fmla="*/ 45 w 379"/>
                <a:gd name="T33" fmla="*/ 318 h 377"/>
                <a:gd name="T34" fmla="*/ 113 w 379"/>
                <a:gd name="T35" fmla="*/ 320 h 377"/>
                <a:gd name="T36" fmla="*/ 111 w 379"/>
                <a:gd name="T37" fmla="*/ 363 h 377"/>
                <a:gd name="T38" fmla="*/ 111 w 379"/>
                <a:gd name="T39" fmla="*/ 363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9" h="377">
                  <a:moveTo>
                    <a:pt x="111" y="363"/>
                  </a:moveTo>
                  <a:lnTo>
                    <a:pt x="374" y="377"/>
                  </a:lnTo>
                  <a:lnTo>
                    <a:pt x="374" y="377"/>
                  </a:lnTo>
                  <a:lnTo>
                    <a:pt x="379" y="299"/>
                  </a:lnTo>
                  <a:lnTo>
                    <a:pt x="379" y="299"/>
                  </a:lnTo>
                  <a:lnTo>
                    <a:pt x="379" y="214"/>
                  </a:lnTo>
                  <a:lnTo>
                    <a:pt x="356" y="214"/>
                  </a:lnTo>
                  <a:lnTo>
                    <a:pt x="359" y="13"/>
                  </a:lnTo>
                  <a:lnTo>
                    <a:pt x="359" y="13"/>
                  </a:lnTo>
                  <a:lnTo>
                    <a:pt x="33" y="0"/>
                  </a:lnTo>
                  <a:lnTo>
                    <a:pt x="33" y="0"/>
                  </a:lnTo>
                  <a:lnTo>
                    <a:pt x="24" y="196"/>
                  </a:lnTo>
                  <a:lnTo>
                    <a:pt x="1" y="196"/>
                  </a:lnTo>
                  <a:lnTo>
                    <a:pt x="0" y="231"/>
                  </a:lnTo>
                  <a:lnTo>
                    <a:pt x="0" y="231"/>
                  </a:lnTo>
                  <a:lnTo>
                    <a:pt x="50" y="236"/>
                  </a:lnTo>
                  <a:lnTo>
                    <a:pt x="45" y="318"/>
                  </a:lnTo>
                  <a:lnTo>
                    <a:pt x="113" y="320"/>
                  </a:lnTo>
                  <a:lnTo>
                    <a:pt x="111" y="363"/>
                  </a:lnTo>
                  <a:lnTo>
                    <a:pt x="111" y="363"/>
                  </a:lnTo>
                  <a:close/>
                </a:path>
              </a:pathLst>
            </a:custGeom>
            <a:solidFill>
              <a:srgbClr val="002060"/>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79" name="PERRY">
              <a:extLst>
                <a:ext uri="{FF2B5EF4-FFF2-40B4-BE49-F238E27FC236}">
                  <a16:creationId xmlns:a16="http://schemas.microsoft.com/office/drawing/2014/main" id="{8F7B7A63-40AB-4C27-B9B6-24553C66FAEC}"/>
                </a:ext>
              </a:extLst>
            </p:cNvPr>
            <p:cNvSpPr>
              <a:spLocks/>
            </p:cNvSpPr>
            <p:nvPr/>
          </p:nvSpPr>
          <p:spPr bwMode="auto">
            <a:xfrm>
              <a:off x="4814888" y="3829050"/>
              <a:ext cx="495300" cy="547688"/>
            </a:xfrm>
            <a:custGeom>
              <a:avLst/>
              <a:gdLst>
                <a:gd name="T0" fmla="*/ 6 w 312"/>
                <a:gd name="T1" fmla="*/ 0 h 345"/>
                <a:gd name="T2" fmla="*/ 38 w 312"/>
                <a:gd name="T3" fmla="*/ 0 h 345"/>
                <a:gd name="T4" fmla="*/ 167 w 312"/>
                <a:gd name="T5" fmla="*/ 10 h 345"/>
                <a:gd name="T6" fmla="*/ 167 w 312"/>
                <a:gd name="T7" fmla="*/ 10 h 345"/>
                <a:gd name="T8" fmla="*/ 217 w 312"/>
                <a:gd name="T9" fmla="*/ 15 h 345"/>
                <a:gd name="T10" fmla="*/ 212 w 312"/>
                <a:gd name="T11" fmla="*/ 97 h 345"/>
                <a:gd name="T12" fmla="*/ 280 w 312"/>
                <a:gd name="T13" fmla="*/ 99 h 345"/>
                <a:gd name="T14" fmla="*/ 278 w 312"/>
                <a:gd name="T15" fmla="*/ 142 h 345"/>
                <a:gd name="T16" fmla="*/ 278 w 312"/>
                <a:gd name="T17" fmla="*/ 142 h 345"/>
                <a:gd name="T18" fmla="*/ 277 w 312"/>
                <a:gd name="T19" fmla="*/ 182 h 345"/>
                <a:gd name="T20" fmla="*/ 312 w 312"/>
                <a:gd name="T21" fmla="*/ 183 h 345"/>
                <a:gd name="T22" fmla="*/ 301 w 312"/>
                <a:gd name="T23" fmla="*/ 345 h 345"/>
                <a:gd name="T24" fmla="*/ 297 w 312"/>
                <a:gd name="T25" fmla="*/ 344 h 345"/>
                <a:gd name="T26" fmla="*/ 297 w 312"/>
                <a:gd name="T27" fmla="*/ 344 h 345"/>
                <a:gd name="T28" fmla="*/ 219 w 312"/>
                <a:gd name="T29" fmla="*/ 339 h 345"/>
                <a:gd name="T30" fmla="*/ 219 w 312"/>
                <a:gd name="T31" fmla="*/ 339 h 345"/>
                <a:gd name="T32" fmla="*/ 148 w 312"/>
                <a:gd name="T33" fmla="*/ 336 h 345"/>
                <a:gd name="T34" fmla="*/ 148 w 312"/>
                <a:gd name="T35" fmla="*/ 307 h 345"/>
                <a:gd name="T36" fmla="*/ 66 w 312"/>
                <a:gd name="T37" fmla="*/ 302 h 345"/>
                <a:gd name="T38" fmla="*/ 69 w 312"/>
                <a:gd name="T39" fmla="*/ 249 h 345"/>
                <a:gd name="T40" fmla="*/ 69 w 312"/>
                <a:gd name="T41" fmla="*/ 249 h 345"/>
                <a:gd name="T42" fmla="*/ 75 w 312"/>
                <a:gd name="T43" fmla="*/ 168 h 345"/>
                <a:gd name="T44" fmla="*/ 47 w 312"/>
                <a:gd name="T45" fmla="*/ 166 h 345"/>
                <a:gd name="T46" fmla="*/ 52 w 312"/>
                <a:gd name="T47" fmla="*/ 84 h 345"/>
                <a:gd name="T48" fmla="*/ 0 w 312"/>
                <a:gd name="T49" fmla="*/ 81 h 345"/>
                <a:gd name="T50" fmla="*/ 6 w 312"/>
                <a:gd name="T51" fmla="*/ 0 h 345"/>
                <a:gd name="T52" fmla="*/ 6 w 312"/>
                <a:gd name="T53" fmla="*/ 0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12" h="345">
                  <a:moveTo>
                    <a:pt x="6" y="0"/>
                  </a:moveTo>
                  <a:lnTo>
                    <a:pt x="38" y="0"/>
                  </a:lnTo>
                  <a:lnTo>
                    <a:pt x="167" y="10"/>
                  </a:lnTo>
                  <a:lnTo>
                    <a:pt x="167" y="10"/>
                  </a:lnTo>
                  <a:lnTo>
                    <a:pt x="217" y="15"/>
                  </a:lnTo>
                  <a:lnTo>
                    <a:pt x="212" y="97"/>
                  </a:lnTo>
                  <a:lnTo>
                    <a:pt x="280" y="99"/>
                  </a:lnTo>
                  <a:lnTo>
                    <a:pt x="278" y="142"/>
                  </a:lnTo>
                  <a:lnTo>
                    <a:pt x="278" y="142"/>
                  </a:lnTo>
                  <a:lnTo>
                    <a:pt x="277" y="182"/>
                  </a:lnTo>
                  <a:lnTo>
                    <a:pt x="312" y="183"/>
                  </a:lnTo>
                  <a:lnTo>
                    <a:pt x="301" y="345"/>
                  </a:lnTo>
                  <a:lnTo>
                    <a:pt x="297" y="344"/>
                  </a:lnTo>
                  <a:lnTo>
                    <a:pt x="297" y="344"/>
                  </a:lnTo>
                  <a:lnTo>
                    <a:pt x="219" y="339"/>
                  </a:lnTo>
                  <a:lnTo>
                    <a:pt x="219" y="339"/>
                  </a:lnTo>
                  <a:lnTo>
                    <a:pt x="148" y="336"/>
                  </a:lnTo>
                  <a:lnTo>
                    <a:pt x="148" y="307"/>
                  </a:lnTo>
                  <a:lnTo>
                    <a:pt x="66" y="302"/>
                  </a:lnTo>
                  <a:lnTo>
                    <a:pt x="69" y="249"/>
                  </a:lnTo>
                  <a:lnTo>
                    <a:pt x="69" y="249"/>
                  </a:lnTo>
                  <a:lnTo>
                    <a:pt x="75" y="168"/>
                  </a:lnTo>
                  <a:lnTo>
                    <a:pt x="47" y="166"/>
                  </a:lnTo>
                  <a:lnTo>
                    <a:pt x="52" y="84"/>
                  </a:lnTo>
                  <a:lnTo>
                    <a:pt x="0" y="81"/>
                  </a:lnTo>
                  <a:lnTo>
                    <a:pt x="6" y="0"/>
                  </a:lnTo>
                  <a:lnTo>
                    <a:pt x="6" y="0"/>
                  </a:lnTo>
                  <a:close/>
                </a:path>
              </a:pathLst>
            </a:custGeom>
            <a:solidFill>
              <a:schemeClr val="accent2"/>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80" name="FAIRFIELD">
              <a:extLst>
                <a:ext uri="{FF2B5EF4-FFF2-40B4-BE49-F238E27FC236}">
                  <a16:creationId xmlns:a16="http://schemas.microsoft.com/office/drawing/2014/main" id="{133D06B6-6123-4EBA-B7A3-BC5B8304E7B4}"/>
                </a:ext>
              </a:extLst>
            </p:cNvPr>
            <p:cNvSpPr>
              <a:spLocks/>
            </p:cNvSpPr>
            <p:nvPr/>
          </p:nvSpPr>
          <p:spPr bwMode="auto">
            <a:xfrm>
              <a:off x="4406900" y="3806825"/>
              <a:ext cx="527050" cy="560388"/>
            </a:xfrm>
            <a:custGeom>
              <a:avLst/>
              <a:gdLst>
                <a:gd name="T0" fmla="*/ 263 w 332"/>
                <a:gd name="T1" fmla="*/ 14 h 353"/>
                <a:gd name="T2" fmla="*/ 257 w 332"/>
                <a:gd name="T3" fmla="*/ 95 h 353"/>
                <a:gd name="T4" fmla="*/ 309 w 332"/>
                <a:gd name="T5" fmla="*/ 98 h 353"/>
                <a:gd name="T6" fmla="*/ 304 w 332"/>
                <a:gd name="T7" fmla="*/ 180 h 353"/>
                <a:gd name="T8" fmla="*/ 332 w 332"/>
                <a:gd name="T9" fmla="*/ 182 h 353"/>
                <a:gd name="T10" fmla="*/ 326 w 332"/>
                <a:gd name="T11" fmla="*/ 263 h 353"/>
                <a:gd name="T12" fmla="*/ 326 w 332"/>
                <a:gd name="T13" fmla="*/ 263 h 353"/>
                <a:gd name="T14" fmla="*/ 243 w 332"/>
                <a:gd name="T15" fmla="*/ 258 h 353"/>
                <a:gd name="T16" fmla="*/ 240 w 332"/>
                <a:gd name="T17" fmla="*/ 310 h 353"/>
                <a:gd name="T18" fmla="*/ 156 w 332"/>
                <a:gd name="T19" fmla="*/ 304 h 353"/>
                <a:gd name="T20" fmla="*/ 154 w 332"/>
                <a:gd name="T21" fmla="*/ 345 h 353"/>
                <a:gd name="T22" fmla="*/ 76 w 332"/>
                <a:gd name="T23" fmla="*/ 341 h 353"/>
                <a:gd name="T24" fmla="*/ 76 w 332"/>
                <a:gd name="T25" fmla="*/ 353 h 353"/>
                <a:gd name="T26" fmla="*/ 76 w 332"/>
                <a:gd name="T27" fmla="*/ 353 h 353"/>
                <a:gd name="T28" fmla="*/ 0 w 332"/>
                <a:gd name="T29" fmla="*/ 348 h 353"/>
                <a:gd name="T30" fmla="*/ 11 w 332"/>
                <a:gd name="T31" fmla="*/ 134 h 353"/>
                <a:gd name="T32" fmla="*/ 11 w 332"/>
                <a:gd name="T33" fmla="*/ 134 h 353"/>
                <a:gd name="T34" fmla="*/ 12 w 332"/>
                <a:gd name="T35" fmla="*/ 107 h 353"/>
                <a:gd name="T36" fmla="*/ 26 w 332"/>
                <a:gd name="T37" fmla="*/ 107 h 353"/>
                <a:gd name="T38" fmla="*/ 32 w 332"/>
                <a:gd name="T39" fmla="*/ 26 h 353"/>
                <a:gd name="T40" fmla="*/ 20 w 332"/>
                <a:gd name="T41" fmla="*/ 26 h 353"/>
                <a:gd name="T42" fmla="*/ 20 w 332"/>
                <a:gd name="T43" fmla="*/ 0 h 353"/>
                <a:gd name="T44" fmla="*/ 43 w 332"/>
                <a:gd name="T45" fmla="*/ 1 h 353"/>
                <a:gd name="T46" fmla="*/ 43 w 332"/>
                <a:gd name="T47" fmla="*/ 1 h 353"/>
                <a:gd name="T48" fmla="*/ 263 w 332"/>
                <a:gd name="T49" fmla="*/ 14 h 353"/>
                <a:gd name="T50" fmla="*/ 263 w 332"/>
                <a:gd name="T51" fmla="*/ 14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2" h="353">
                  <a:moveTo>
                    <a:pt x="263" y="14"/>
                  </a:moveTo>
                  <a:lnTo>
                    <a:pt x="257" y="95"/>
                  </a:lnTo>
                  <a:lnTo>
                    <a:pt x="309" y="98"/>
                  </a:lnTo>
                  <a:lnTo>
                    <a:pt x="304" y="180"/>
                  </a:lnTo>
                  <a:lnTo>
                    <a:pt x="332" y="182"/>
                  </a:lnTo>
                  <a:lnTo>
                    <a:pt x="326" y="263"/>
                  </a:lnTo>
                  <a:lnTo>
                    <a:pt x="326" y="263"/>
                  </a:lnTo>
                  <a:lnTo>
                    <a:pt x="243" y="258"/>
                  </a:lnTo>
                  <a:lnTo>
                    <a:pt x="240" y="310"/>
                  </a:lnTo>
                  <a:lnTo>
                    <a:pt x="156" y="304"/>
                  </a:lnTo>
                  <a:lnTo>
                    <a:pt x="154" y="345"/>
                  </a:lnTo>
                  <a:lnTo>
                    <a:pt x="76" y="341"/>
                  </a:lnTo>
                  <a:lnTo>
                    <a:pt x="76" y="353"/>
                  </a:lnTo>
                  <a:lnTo>
                    <a:pt x="76" y="353"/>
                  </a:lnTo>
                  <a:lnTo>
                    <a:pt x="0" y="348"/>
                  </a:lnTo>
                  <a:lnTo>
                    <a:pt x="11" y="134"/>
                  </a:lnTo>
                  <a:lnTo>
                    <a:pt x="11" y="134"/>
                  </a:lnTo>
                  <a:lnTo>
                    <a:pt x="12" y="107"/>
                  </a:lnTo>
                  <a:lnTo>
                    <a:pt x="26" y="107"/>
                  </a:lnTo>
                  <a:lnTo>
                    <a:pt x="32" y="26"/>
                  </a:lnTo>
                  <a:lnTo>
                    <a:pt x="20" y="26"/>
                  </a:lnTo>
                  <a:lnTo>
                    <a:pt x="20" y="0"/>
                  </a:lnTo>
                  <a:lnTo>
                    <a:pt x="43" y="1"/>
                  </a:lnTo>
                  <a:lnTo>
                    <a:pt x="43" y="1"/>
                  </a:lnTo>
                  <a:lnTo>
                    <a:pt x="263" y="14"/>
                  </a:lnTo>
                  <a:lnTo>
                    <a:pt x="263" y="14"/>
                  </a:lnTo>
                  <a:close/>
                </a:path>
              </a:pathLst>
            </a:custGeom>
            <a:solidFill>
              <a:schemeClr val="tx1"/>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81" name="PICKAWAY">
              <a:extLst>
                <a:ext uri="{FF2B5EF4-FFF2-40B4-BE49-F238E27FC236}">
                  <a16:creationId xmlns:a16="http://schemas.microsoft.com/office/drawing/2014/main" id="{35E91705-C87F-49E8-9934-2FABF482A177}"/>
                </a:ext>
              </a:extLst>
            </p:cNvPr>
            <p:cNvSpPr>
              <a:spLocks/>
            </p:cNvSpPr>
            <p:nvPr/>
          </p:nvSpPr>
          <p:spPr bwMode="auto">
            <a:xfrm>
              <a:off x="3933825" y="3994150"/>
              <a:ext cx="593725" cy="501650"/>
            </a:xfrm>
            <a:custGeom>
              <a:avLst/>
              <a:gdLst>
                <a:gd name="T0" fmla="*/ 374 w 374"/>
                <a:gd name="T1" fmla="*/ 235 h 316"/>
                <a:gd name="T2" fmla="*/ 368 w 374"/>
                <a:gd name="T3" fmla="*/ 316 h 316"/>
                <a:gd name="T4" fmla="*/ 368 w 374"/>
                <a:gd name="T5" fmla="*/ 316 h 316"/>
                <a:gd name="T6" fmla="*/ 189 w 374"/>
                <a:gd name="T7" fmla="*/ 305 h 316"/>
                <a:gd name="T8" fmla="*/ 189 w 374"/>
                <a:gd name="T9" fmla="*/ 296 h 316"/>
                <a:gd name="T10" fmla="*/ 202 w 374"/>
                <a:gd name="T11" fmla="*/ 293 h 316"/>
                <a:gd name="T12" fmla="*/ 202 w 374"/>
                <a:gd name="T13" fmla="*/ 281 h 316"/>
                <a:gd name="T14" fmla="*/ 0 w 374"/>
                <a:gd name="T15" fmla="*/ 272 h 316"/>
                <a:gd name="T16" fmla="*/ 0 w 374"/>
                <a:gd name="T17" fmla="*/ 272 h 316"/>
                <a:gd name="T18" fmla="*/ 10 w 374"/>
                <a:gd name="T19" fmla="*/ 107 h 316"/>
                <a:gd name="T20" fmla="*/ 10 w 374"/>
                <a:gd name="T21" fmla="*/ 107 h 316"/>
                <a:gd name="T22" fmla="*/ 17 w 374"/>
                <a:gd name="T23" fmla="*/ 0 h 316"/>
                <a:gd name="T24" fmla="*/ 17 w 374"/>
                <a:gd name="T25" fmla="*/ 0 h 316"/>
                <a:gd name="T26" fmla="*/ 309 w 374"/>
                <a:gd name="T27" fmla="*/ 16 h 316"/>
                <a:gd name="T28" fmla="*/ 309 w 374"/>
                <a:gd name="T29" fmla="*/ 16 h 316"/>
                <a:gd name="T30" fmla="*/ 298 w 374"/>
                <a:gd name="T31" fmla="*/ 230 h 316"/>
                <a:gd name="T32" fmla="*/ 374 w 374"/>
                <a:gd name="T33" fmla="*/ 235 h 316"/>
                <a:gd name="T34" fmla="*/ 374 w 374"/>
                <a:gd name="T35" fmla="*/ 235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4" h="316">
                  <a:moveTo>
                    <a:pt x="374" y="235"/>
                  </a:moveTo>
                  <a:lnTo>
                    <a:pt x="368" y="316"/>
                  </a:lnTo>
                  <a:lnTo>
                    <a:pt x="368" y="316"/>
                  </a:lnTo>
                  <a:lnTo>
                    <a:pt x="189" y="305"/>
                  </a:lnTo>
                  <a:lnTo>
                    <a:pt x="189" y="296"/>
                  </a:lnTo>
                  <a:lnTo>
                    <a:pt x="202" y="293"/>
                  </a:lnTo>
                  <a:lnTo>
                    <a:pt x="202" y="281"/>
                  </a:lnTo>
                  <a:lnTo>
                    <a:pt x="0" y="272"/>
                  </a:lnTo>
                  <a:lnTo>
                    <a:pt x="0" y="272"/>
                  </a:lnTo>
                  <a:lnTo>
                    <a:pt x="10" y="107"/>
                  </a:lnTo>
                  <a:lnTo>
                    <a:pt x="10" y="107"/>
                  </a:lnTo>
                  <a:lnTo>
                    <a:pt x="17" y="0"/>
                  </a:lnTo>
                  <a:lnTo>
                    <a:pt x="17" y="0"/>
                  </a:lnTo>
                  <a:lnTo>
                    <a:pt x="309" y="16"/>
                  </a:lnTo>
                  <a:lnTo>
                    <a:pt x="309" y="16"/>
                  </a:lnTo>
                  <a:lnTo>
                    <a:pt x="298" y="230"/>
                  </a:lnTo>
                  <a:lnTo>
                    <a:pt x="374" y="235"/>
                  </a:lnTo>
                  <a:lnTo>
                    <a:pt x="374" y="235"/>
                  </a:lnTo>
                  <a:close/>
                </a:path>
              </a:pathLst>
            </a:custGeom>
            <a:solidFill>
              <a:schemeClr val="tx1"/>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82" name="LICKING">
              <a:extLst>
                <a:ext uri="{FF2B5EF4-FFF2-40B4-BE49-F238E27FC236}">
                  <a16:creationId xmlns:a16="http://schemas.microsoft.com/office/drawing/2014/main" id="{D89A80D5-399D-47AF-BF32-8BA543889808}"/>
                </a:ext>
              </a:extLst>
            </p:cNvPr>
            <p:cNvSpPr>
              <a:spLocks/>
            </p:cNvSpPr>
            <p:nvPr/>
          </p:nvSpPr>
          <p:spPr bwMode="auto">
            <a:xfrm>
              <a:off x="4475163" y="3316288"/>
              <a:ext cx="665163" cy="528638"/>
            </a:xfrm>
            <a:custGeom>
              <a:avLst/>
              <a:gdLst>
                <a:gd name="T0" fmla="*/ 10 w 419"/>
                <a:gd name="T1" fmla="*/ 139 h 333"/>
                <a:gd name="T2" fmla="*/ 4 w 419"/>
                <a:gd name="T3" fmla="*/ 278 h 333"/>
                <a:gd name="T4" fmla="*/ 0 w 419"/>
                <a:gd name="T5" fmla="*/ 278 h 333"/>
                <a:gd name="T6" fmla="*/ 0 w 419"/>
                <a:gd name="T7" fmla="*/ 310 h 333"/>
                <a:gd name="T8" fmla="*/ 0 w 419"/>
                <a:gd name="T9" fmla="*/ 310 h 333"/>
                <a:gd name="T10" fmla="*/ 220 w 419"/>
                <a:gd name="T11" fmla="*/ 323 h 333"/>
                <a:gd name="T12" fmla="*/ 220 w 419"/>
                <a:gd name="T13" fmla="*/ 323 h 333"/>
                <a:gd name="T14" fmla="*/ 252 w 419"/>
                <a:gd name="T15" fmla="*/ 323 h 333"/>
                <a:gd name="T16" fmla="*/ 381 w 419"/>
                <a:gd name="T17" fmla="*/ 333 h 333"/>
                <a:gd name="T18" fmla="*/ 381 w 419"/>
                <a:gd name="T19" fmla="*/ 333 h 333"/>
                <a:gd name="T20" fmla="*/ 382 w 419"/>
                <a:gd name="T21" fmla="*/ 298 h 333"/>
                <a:gd name="T22" fmla="*/ 405 w 419"/>
                <a:gd name="T23" fmla="*/ 298 h 333"/>
                <a:gd name="T24" fmla="*/ 414 w 419"/>
                <a:gd name="T25" fmla="*/ 102 h 333"/>
                <a:gd name="T26" fmla="*/ 414 w 419"/>
                <a:gd name="T27" fmla="*/ 102 h 333"/>
                <a:gd name="T28" fmla="*/ 419 w 419"/>
                <a:gd name="T29" fmla="*/ 37 h 333"/>
                <a:gd name="T30" fmla="*/ 408 w 419"/>
                <a:gd name="T31" fmla="*/ 35 h 333"/>
                <a:gd name="T32" fmla="*/ 408 w 419"/>
                <a:gd name="T33" fmla="*/ 35 h 333"/>
                <a:gd name="T34" fmla="*/ 211 w 419"/>
                <a:gd name="T35" fmla="*/ 29 h 333"/>
                <a:gd name="T36" fmla="*/ 211 w 419"/>
                <a:gd name="T37" fmla="*/ 11 h 333"/>
                <a:gd name="T38" fmla="*/ 21 w 419"/>
                <a:gd name="T39" fmla="*/ 0 h 333"/>
                <a:gd name="T40" fmla="*/ 21 w 419"/>
                <a:gd name="T41" fmla="*/ 0 h 333"/>
                <a:gd name="T42" fmla="*/ 10 w 419"/>
                <a:gd name="T43" fmla="*/ 139 h 333"/>
                <a:gd name="T44" fmla="*/ 10 w 419"/>
                <a:gd name="T45" fmla="*/ 139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19" h="333">
                  <a:moveTo>
                    <a:pt x="10" y="139"/>
                  </a:moveTo>
                  <a:lnTo>
                    <a:pt x="4" y="278"/>
                  </a:lnTo>
                  <a:lnTo>
                    <a:pt x="0" y="278"/>
                  </a:lnTo>
                  <a:lnTo>
                    <a:pt x="0" y="310"/>
                  </a:lnTo>
                  <a:lnTo>
                    <a:pt x="0" y="310"/>
                  </a:lnTo>
                  <a:lnTo>
                    <a:pt x="220" y="323"/>
                  </a:lnTo>
                  <a:lnTo>
                    <a:pt x="220" y="323"/>
                  </a:lnTo>
                  <a:lnTo>
                    <a:pt x="252" y="323"/>
                  </a:lnTo>
                  <a:lnTo>
                    <a:pt x="381" y="333"/>
                  </a:lnTo>
                  <a:lnTo>
                    <a:pt x="381" y="333"/>
                  </a:lnTo>
                  <a:lnTo>
                    <a:pt x="382" y="298"/>
                  </a:lnTo>
                  <a:lnTo>
                    <a:pt x="405" y="298"/>
                  </a:lnTo>
                  <a:lnTo>
                    <a:pt x="414" y="102"/>
                  </a:lnTo>
                  <a:lnTo>
                    <a:pt x="414" y="102"/>
                  </a:lnTo>
                  <a:lnTo>
                    <a:pt x="419" y="37"/>
                  </a:lnTo>
                  <a:lnTo>
                    <a:pt x="408" y="35"/>
                  </a:lnTo>
                  <a:lnTo>
                    <a:pt x="408" y="35"/>
                  </a:lnTo>
                  <a:lnTo>
                    <a:pt x="211" y="29"/>
                  </a:lnTo>
                  <a:lnTo>
                    <a:pt x="211" y="11"/>
                  </a:lnTo>
                  <a:lnTo>
                    <a:pt x="21" y="0"/>
                  </a:lnTo>
                  <a:lnTo>
                    <a:pt x="21" y="0"/>
                  </a:lnTo>
                  <a:lnTo>
                    <a:pt x="10" y="139"/>
                  </a:lnTo>
                  <a:lnTo>
                    <a:pt x="10" y="139"/>
                  </a:lnTo>
                  <a:close/>
                </a:path>
              </a:pathLst>
            </a:custGeom>
            <a:solidFill>
              <a:schemeClr val="accent3">
                <a:lumMod val="40000"/>
                <a:lumOff val="60000"/>
              </a:schemeClr>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83" name="FRANKLIN">
              <a:extLst>
                <a:ext uri="{FF2B5EF4-FFF2-40B4-BE49-F238E27FC236}">
                  <a16:creationId xmlns:a16="http://schemas.microsoft.com/office/drawing/2014/main" id="{B14DAC61-F387-431F-8457-A54562D83A5C}"/>
                </a:ext>
              </a:extLst>
            </p:cNvPr>
            <p:cNvSpPr>
              <a:spLocks/>
            </p:cNvSpPr>
            <p:nvPr/>
          </p:nvSpPr>
          <p:spPr bwMode="auto">
            <a:xfrm>
              <a:off x="3938588" y="3513138"/>
              <a:ext cx="552450" cy="506413"/>
            </a:xfrm>
            <a:custGeom>
              <a:avLst/>
              <a:gdLst>
                <a:gd name="T0" fmla="*/ 228 w 228"/>
                <a:gd name="T1" fmla="*/ 10 h 209"/>
                <a:gd name="T2" fmla="*/ 224 w 228"/>
                <a:gd name="T3" fmla="*/ 101 h 209"/>
                <a:gd name="T4" fmla="*/ 221 w 228"/>
                <a:gd name="T5" fmla="*/ 101 h 209"/>
                <a:gd name="T6" fmla="*/ 221 w 228"/>
                <a:gd name="T7" fmla="*/ 122 h 209"/>
                <a:gd name="T8" fmla="*/ 221 w 228"/>
                <a:gd name="T9" fmla="*/ 122 h 209"/>
                <a:gd name="T10" fmla="*/ 206 w 228"/>
                <a:gd name="T11" fmla="*/ 121 h 209"/>
                <a:gd name="T12" fmla="*/ 206 w 228"/>
                <a:gd name="T13" fmla="*/ 138 h 209"/>
                <a:gd name="T14" fmla="*/ 214 w 228"/>
                <a:gd name="T15" fmla="*/ 138 h 209"/>
                <a:gd name="T16" fmla="*/ 210 w 228"/>
                <a:gd name="T17" fmla="*/ 191 h 209"/>
                <a:gd name="T18" fmla="*/ 201 w 228"/>
                <a:gd name="T19" fmla="*/ 191 h 209"/>
                <a:gd name="T20" fmla="*/ 200 w 228"/>
                <a:gd name="T21" fmla="*/ 209 h 209"/>
                <a:gd name="T22" fmla="*/ 200 w 228"/>
                <a:gd name="T23" fmla="*/ 209 h 209"/>
                <a:gd name="T24" fmla="*/ 9 w 228"/>
                <a:gd name="T25" fmla="*/ 198 h 209"/>
                <a:gd name="T26" fmla="*/ 9 w 228"/>
                <a:gd name="T27" fmla="*/ 198 h 209"/>
                <a:gd name="T28" fmla="*/ 5 w 228"/>
                <a:gd name="T29" fmla="*/ 141 h 209"/>
                <a:gd name="T30" fmla="*/ 6 w 228"/>
                <a:gd name="T31" fmla="*/ 135 h 209"/>
                <a:gd name="T32" fmla="*/ 7 w 228"/>
                <a:gd name="T33" fmla="*/ 134 h 209"/>
                <a:gd name="T34" fmla="*/ 8 w 228"/>
                <a:gd name="T35" fmla="*/ 133 h 209"/>
                <a:gd name="T36" fmla="*/ 13 w 228"/>
                <a:gd name="T37" fmla="*/ 128 h 209"/>
                <a:gd name="T38" fmla="*/ 12 w 228"/>
                <a:gd name="T39" fmla="*/ 121 h 209"/>
                <a:gd name="T40" fmla="*/ 6 w 228"/>
                <a:gd name="T41" fmla="*/ 106 h 209"/>
                <a:gd name="T42" fmla="*/ 5 w 228"/>
                <a:gd name="T43" fmla="*/ 96 h 209"/>
                <a:gd name="T44" fmla="*/ 3 w 228"/>
                <a:gd name="T45" fmla="*/ 89 h 209"/>
                <a:gd name="T46" fmla="*/ 1 w 228"/>
                <a:gd name="T47" fmla="*/ 82 h 209"/>
                <a:gd name="T48" fmla="*/ 3 w 228"/>
                <a:gd name="T49" fmla="*/ 73 h 209"/>
                <a:gd name="T50" fmla="*/ 4 w 228"/>
                <a:gd name="T51" fmla="*/ 68 h 209"/>
                <a:gd name="T52" fmla="*/ 1 w 228"/>
                <a:gd name="T53" fmla="*/ 61 h 209"/>
                <a:gd name="T54" fmla="*/ 1 w 228"/>
                <a:gd name="T55" fmla="*/ 56 h 209"/>
                <a:gd name="T56" fmla="*/ 24 w 228"/>
                <a:gd name="T57" fmla="*/ 56 h 209"/>
                <a:gd name="T58" fmla="*/ 25 w 228"/>
                <a:gd name="T59" fmla="*/ 21 h 209"/>
                <a:gd name="T60" fmla="*/ 25 w 228"/>
                <a:gd name="T61" fmla="*/ 21 h 209"/>
                <a:gd name="T62" fmla="*/ 43 w 228"/>
                <a:gd name="T63" fmla="*/ 21 h 209"/>
                <a:gd name="T64" fmla="*/ 43 w 228"/>
                <a:gd name="T65" fmla="*/ 0 h 209"/>
                <a:gd name="T66" fmla="*/ 43 w 228"/>
                <a:gd name="T67" fmla="*/ 0 h 209"/>
                <a:gd name="T68" fmla="*/ 228 w 228"/>
                <a:gd name="T69" fmla="*/ 1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8" h="209">
                  <a:moveTo>
                    <a:pt x="228" y="10"/>
                  </a:moveTo>
                  <a:cubicBezTo>
                    <a:pt x="224" y="101"/>
                    <a:pt x="224" y="101"/>
                    <a:pt x="224" y="101"/>
                  </a:cubicBezTo>
                  <a:cubicBezTo>
                    <a:pt x="221" y="101"/>
                    <a:pt x="221" y="101"/>
                    <a:pt x="221" y="101"/>
                  </a:cubicBezTo>
                  <a:cubicBezTo>
                    <a:pt x="221" y="122"/>
                    <a:pt x="221" y="122"/>
                    <a:pt x="221" y="122"/>
                  </a:cubicBezTo>
                  <a:cubicBezTo>
                    <a:pt x="221" y="122"/>
                    <a:pt x="221" y="122"/>
                    <a:pt x="221" y="122"/>
                  </a:cubicBezTo>
                  <a:cubicBezTo>
                    <a:pt x="206" y="121"/>
                    <a:pt x="206" y="121"/>
                    <a:pt x="206" y="121"/>
                  </a:cubicBezTo>
                  <a:cubicBezTo>
                    <a:pt x="206" y="138"/>
                    <a:pt x="206" y="138"/>
                    <a:pt x="206" y="138"/>
                  </a:cubicBezTo>
                  <a:cubicBezTo>
                    <a:pt x="214" y="138"/>
                    <a:pt x="214" y="138"/>
                    <a:pt x="214" y="138"/>
                  </a:cubicBezTo>
                  <a:cubicBezTo>
                    <a:pt x="210" y="191"/>
                    <a:pt x="210" y="191"/>
                    <a:pt x="210" y="191"/>
                  </a:cubicBezTo>
                  <a:cubicBezTo>
                    <a:pt x="201" y="191"/>
                    <a:pt x="201" y="191"/>
                    <a:pt x="201" y="191"/>
                  </a:cubicBezTo>
                  <a:cubicBezTo>
                    <a:pt x="200" y="209"/>
                    <a:pt x="200" y="209"/>
                    <a:pt x="200" y="209"/>
                  </a:cubicBezTo>
                  <a:cubicBezTo>
                    <a:pt x="200" y="209"/>
                    <a:pt x="200" y="209"/>
                    <a:pt x="200" y="209"/>
                  </a:cubicBezTo>
                  <a:cubicBezTo>
                    <a:pt x="9" y="198"/>
                    <a:pt x="9" y="198"/>
                    <a:pt x="9" y="198"/>
                  </a:cubicBezTo>
                  <a:cubicBezTo>
                    <a:pt x="9" y="198"/>
                    <a:pt x="9" y="198"/>
                    <a:pt x="9" y="198"/>
                  </a:cubicBezTo>
                  <a:cubicBezTo>
                    <a:pt x="5" y="141"/>
                    <a:pt x="5" y="141"/>
                    <a:pt x="5" y="141"/>
                  </a:cubicBezTo>
                  <a:cubicBezTo>
                    <a:pt x="5" y="140"/>
                    <a:pt x="5" y="135"/>
                    <a:pt x="6" y="135"/>
                  </a:cubicBezTo>
                  <a:cubicBezTo>
                    <a:pt x="6" y="135"/>
                    <a:pt x="7" y="134"/>
                    <a:pt x="7" y="134"/>
                  </a:cubicBezTo>
                  <a:cubicBezTo>
                    <a:pt x="7" y="133"/>
                    <a:pt x="7" y="133"/>
                    <a:pt x="8" y="133"/>
                  </a:cubicBezTo>
                  <a:cubicBezTo>
                    <a:pt x="8" y="131"/>
                    <a:pt x="12" y="130"/>
                    <a:pt x="13" y="128"/>
                  </a:cubicBezTo>
                  <a:cubicBezTo>
                    <a:pt x="14" y="126"/>
                    <a:pt x="13" y="123"/>
                    <a:pt x="12" y="121"/>
                  </a:cubicBezTo>
                  <a:cubicBezTo>
                    <a:pt x="11" y="116"/>
                    <a:pt x="8" y="111"/>
                    <a:pt x="6" y="106"/>
                  </a:cubicBezTo>
                  <a:cubicBezTo>
                    <a:pt x="5" y="103"/>
                    <a:pt x="4" y="99"/>
                    <a:pt x="5" y="96"/>
                  </a:cubicBezTo>
                  <a:cubicBezTo>
                    <a:pt x="4" y="94"/>
                    <a:pt x="3" y="92"/>
                    <a:pt x="3" y="89"/>
                  </a:cubicBezTo>
                  <a:cubicBezTo>
                    <a:pt x="2" y="89"/>
                    <a:pt x="1" y="84"/>
                    <a:pt x="1" y="82"/>
                  </a:cubicBezTo>
                  <a:cubicBezTo>
                    <a:pt x="0" y="79"/>
                    <a:pt x="2" y="76"/>
                    <a:pt x="3" y="73"/>
                  </a:cubicBezTo>
                  <a:cubicBezTo>
                    <a:pt x="4" y="71"/>
                    <a:pt x="5" y="71"/>
                    <a:pt x="4" y="68"/>
                  </a:cubicBezTo>
                  <a:cubicBezTo>
                    <a:pt x="4" y="65"/>
                    <a:pt x="1" y="63"/>
                    <a:pt x="1" y="61"/>
                  </a:cubicBezTo>
                  <a:cubicBezTo>
                    <a:pt x="1" y="59"/>
                    <a:pt x="2" y="57"/>
                    <a:pt x="1" y="56"/>
                  </a:cubicBezTo>
                  <a:cubicBezTo>
                    <a:pt x="24" y="56"/>
                    <a:pt x="24" y="56"/>
                    <a:pt x="24" y="56"/>
                  </a:cubicBezTo>
                  <a:cubicBezTo>
                    <a:pt x="25" y="21"/>
                    <a:pt x="25" y="21"/>
                    <a:pt x="25" y="21"/>
                  </a:cubicBezTo>
                  <a:cubicBezTo>
                    <a:pt x="25" y="21"/>
                    <a:pt x="25" y="21"/>
                    <a:pt x="25" y="21"/>
                  </a:cubicBezTo>
                  <a:cubicBezTo>
                    <a:pt x="43" y="21"/>
                    <a:pt x="43" y="21"/>
                    <a:pt x="43" y="21"/>
                  </a:cubicBezTo>
                  <a:cubicBezTo>
                    <a:pt x="43" y="0"/>
                    <a:pt x="43" y="0"/>
                    <a:pt x="43" y="0"/>
                  </a:cubicBezTo>
                  <a:cubicBezTo>
                    <a:pt x="43" y="0"/>
                    <a:pt x="43" y="0"/>
                    <a:pt x="43" y="0"/>
                  </a:cubicBezTo>
                  <a:cubicBezTo>
                    <a:pt x="228" y="10"/>
                    <a:pt x="228" y="10"/>
                    <a:pt x="228" y="10"/>
                  </a:cubicBezTo>
                  <a:close/>
                </a:path>
              </a:pathLst>
            </a:custGeom>
            <a:solidFill>
              <a:schemeClr val="accent2"/>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84" name="COSHOCTON">
              <a:extLst>
                <a:ext uri="{FF2B5EF4-FFF2-40B4-BE49-F238E27FC236}">
                  <a16:creationId xmlns:a16="http://schemas.microsoft.com/office/drawing/2014/main" id="{75A5E8AB-5818-4F4D-8942-6031FF43CBB3}"/>
                </a:ext>
              </a:extLst>
            </p:cNvPr>
            <p:cNvSpPr>
              <a:spLocks/>
            </p:cNvSpPr>
            <p:nvPr/>
          </p:nvSpPr>
          <p:spPr bwMode="auto">
            <a:xfrm>
              <a:off x="5122863" y="3059113"/>
              <a:ext cx="641350" cy="441325"/>
            </a:xfrm>
            <a:custGeom>
              <a:avLst/>
              <a:gdLst>
                <a:gd name="T0" fmla="*/ 0 w 404"/>
                <a:gd name="T1" fmla="*/ 197 h 278"/>
                <a:gd name="T2" fmla="*/ 11 w 404"/>
                <a:gd name="T3" fmla="*/ 199 h 278"/>
                <a:gd name="T4" fmla="*/ 6 w 404"/>
                <a:gd name="T5" fmla="*/ 264 h 278"/>
                <a:gd name="T6" fmla="*/ 6 w 404"/>
                <a:gd name="T7" fmla="*/ 264 h 278"/>
                <a:gd name="T8" fmla="*/ 332 w 404"/>
                <a:gd name="T9" fmla="*/ 277 h 278"/>
                <a:gd name="T10" fmla="*/ 332 w 404"/>
                <a:gd name="T11" fmla="*/ 277 h 278"/>
                <a:gd name="T12" fmla="*/ 367 w 404"/>
                <a:gd name="T13" fmla="*/ 278 h 278"/>
                <a:gd name="T14" fmla="*/ 369 w 404"/>
                <a:gd name="T15" fmla="*/ 214 h 278"/>
                <a:gd name="T16" fmla="*/ 401 w 404"/>
                <a:gd name="T17" fmla="*/ 214 h 278"/>
                <a:gd name="T18" fmla="*/ 401 w 404"/>
                <a:gd name="T19" fmla="*/ 214 h 278"/>
                <a:gd name="T20" fmla="*/ 404 w 404"/>
                <a:gd name="T21" fmla="*/ 76 h 278"/>
                <a:gd name="T22" fmla="*/ 340 w 404"/>
                <a:gd name="T23" fmla="*/ 76 h 278"/>
                <a:gd name="T24" fmla="*/ 340 w 404"/>
                <a:gd name="T25" fmla="*/ 11 h 278"/>
                <a:gd name="T26" fmla="*/ 340 w 404"/>
                <a:gd name="T27" fmla="*/ 11 h 278"/>
                <a:gd name="T28" fmla="*/ 8 w 404"/>
                <a:gd name="T29" fmla="*/ 0 h 278"/>
                <a:gd name="T30" fmla="*/ 8 w 404"/>
                <a:gd name="T31" fmla="*/ 0 h 278"/>
                <a:gd name="T32" fmla="*/ 0 w 404"/>
                <a:gd name="T33" fmla="*/ 197 h 278"/>
                <a:gd name="T34" fmla="*/ 0 w 404"/>
                <a:gd name="T35" fmla="*/ 197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4" h="278">
                  <a:moveTo>
                    <a:pt x="0" y="197"/>
                  </a:moveTo>
                  <a:lnTo>
                    <a:pt x="11" y="199"/>
                  </a:lnTo>
                  <a:lnTo>
                    <a:pt x="6" y="264"/>
                  </a:lnTo>
                  <a:lnTo>
                    <a:pt x="6" y="264"/>
                  </a:lnTo>
                  <a:lnTo>
                    <a:pt x="332" y="277"/>
                  </a:lnTo>
                  <a:lnTo>
                    <a:pt x="332" y="277"/>
                  </a:lnTo>
                  <a:lnTo>
                    <a:pt x="367" y="278"/>
                  </a:lnTo>
                  <a:lnTo>
                    <a:pt x="369" y="214"/>
                  </a:lnTo>
                  <a:lnTo>
                    <a:pt x="401" y="214"/>
                  </a:lnTo>
                  <a:lnTo>
                    <a:pt x="401" y="214"/>
                  </a:lnTo>
                  <a:lnTo>
                    <a:pt x="404" y="76"/>
                  </a:lnTo>
                  <a:lnTo>
                    <a:pt x="340" y="76"/>
                  </a:lnTo>
                  <a:lnTo>
                    <a:pt x="340" y="11"/>
                  </a:lnTo>
                  <a:lnTo>
                    <a:pt x="340" y="11"/>
                  </a:lnTo>
                  <a:lnTo>
                    <a:pt x="8" y="0"/>
                  </a:lnTo>
                  <a:lnTo>
                    <a:pt x="8" y="0"/>
                  </a:lnTo>
                  <a:lnTo>
                    <a:pt x="0" y="197"/>
                  </a:lnTo>
                  <a:lnTo>
                    <a:pt x="0" y="197"/>
                  </a:lnTo>
                  <a:close/>
                </a:path>
              </a:pathLst>
            </a:custGeom>
            <a:solidFill>
              <a:srgbClr val="002060"/>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85" name="TUSCARAWAS">
              <a:extLst>
                <a:ext uri="{FF2B5EF4-FFF2-40B4-BE49-F238E27FC236}">
                  <a16:creationId xmlns:a16="http://schemas.microsoft.com/office/drawing/2014/main" id="{604DA82F-2F6E-4F21-866B-DCD8E144CA05}"/>
                </a:ext>
              </a:extLst>
            </p:cNvPr>
            <p:cNvSpPr>
              <a:spLocks/>
            </p:cNvSpPr>
            <p:nvPr/>
          </p:nvSpPr>
          <p:spPr bwMode="auto">
            <a:xfrm>
              <a:off x="5662613" y="2752725"/>
              <a:ext cx="492125" cy="655638"/>
            </a:xfrm>
            <a:custGeom>
              <a:avLst/>
              <a:gdLst>
                <a:gd name="T0" fmla="*/ 0 w 203"/>
                <a:gd name="T1" fmla="*/ 133 h 270"/>
                <a:gd name="T2" fmla="*/ 18 w 203"/>
                <a:gd name="T3" fmla="*/ 134 h 270"/>
                <a:gd name="T4" fmla="*/ 21 w 203"/>
                <a:gd name="T5" fmla="*/ 19 h 270"/>
                <a:gd name="T6" fmla="*/ 26 w 203"/>
                <a:gd name="T7" fmla="*/ 18 h 270"/>
                <a:gd name="T8" fmla="*/ 26 w 203"/>
                <a:gd name="T9" fmla="*/ 18 h 270"/>
                <a:gd name="T10" fmla="*/ 109 w 203"/>
                <a:gd name="T11" fmla="*/ 5 h 270"/>
                <a:gd name="T12" fmla="*/ 112 w 203"/>
                <a:gd name="T13" fmla="*/ 4 h 270"/>
                <a:gd name="T14" fmla="*/ 118 w 203"/>
                <a:gd name="T15" fmla="*/ 1 h 270"/>
                <a:gd name="T16" fmla="*/ 123 w 203"/>
                <a:gd name="T17" fmla="*/ 1 h 270"/>
                <a:gd name="T18" fmla="*/ 125 w 203"/>
                <a:gd name="T19" fmla="*/ 3 h 270"/>
                <a:gd name="T20" fmla="*/ 127 w 203"/>
                <a:gd name="T21" fmla="*/ 7 h 270"/>
                <a:gd name="T22" fmla="*/ 179 w 203"/>
                <a:gd name="T23" fmla="*/ 7 h 270"/>
                <a:gd name="T24" fmla="*/ 179 w 203"/>
                <a:gd name="T25" fmla="*/ 7 h 270"/>
                <a:gd name="T26" fmla="*/ 178 w 203"/>
                <a:gd name="T27" fmla="*/ 59 h 270"/>
                <a:gd name="T28" fmla="*/ 203 w 203"/>
                <a:gd name="T29" fmla="*/ 59 h 270"/>
                <a:gd name="T30" fmla="*/ 201 w 203"/>
                <a:gd name="T31" fmla="*/ 139 h 270"/>
                <a:gd name="T32" fmla="*/ 201 w 203"/>
                <a:gd name="T33" fmla="*/ 139 h 270"/>
                <a:gd name="T34" fmla="*/ 198 w 203"/>
                <a:gd name="T35" fmla="*/ 216 h 270"/>
                <a:gd name="T36" fmla="*/ 171 w 203"/>
                <a:gd name="T37" fmla="*/ 216 h 270"/>
                <a:gd name="T38" fmla="*/ 168 w 203"/>
                <a:gd name="T39" fmla="*/ 270 h 270"/>
                <a:gd name="T40" fmla="*/ 168 w 203"/>
                <a:gd name="T41" fmla="*/ 270 h 270"/>
                <a:gd name="T42" fmla="*/ 40 w 203"/>
                <a:gd name="T43" fmla="*/ 266 h 270"/>
                <a:gd name="T44" fmla="*/ 40 w 203"/>
                <a:gd name="T45" fmla="*/ 266 h 270"/>
                <a:gd name="T46" fmla="*/ 42 w 203"/>
                <a:gd name="T47" fmla="*/ 176 h 270"/>
                <a:gd name="T48" fmla="*/ 0 w 203"/>
                <a:gd name="T49" fmla="*/ 176 h 270"/>
                <a:gd name="T50" fmla="*/ 0 w 203"/>
                <a:gd name="T51" fmla="*/ 133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3" h="270">
                  <a:moveTo>
                    <a:pt x="0" y="133"/>
                  </a:moveTo>
                  <a:cubicBezTo>
                    <a:pt x="18" y="134"/>
                    <a:pt x="18" y="134"/>
                    <a:pt x="18" y="134"/>
                  </a:cubicBezTo>
                  <a:cubicBezTo>
                    <a:pt x="21" y="19"/>
                    <a:pt x="21" y="19"/>
                    <a:pt x="21" y="19"/>
                  </a:cubicBezTo>
                  <a:cubicBezTo>
                    <a:pt x="26" y="18"/>
                    <a:pt x="26" y="18"/>
                    <a:pt x="26" y="18"/>
                  </a:cubicBezTo>
                  <a:cubicBezTo>
                    <a:pt x="26" y="18"/>
                    <a:pt x="26" y="18"/>
                    <a:pt x="26" y="18"/>
                  </a:cubicBezTo>
                  <a:cubicBezTo>
                    <a:pt x="109" y="5"/>
                    <a:pt x="109" y="5"/>
                    <a:pt x="109" y="5"/>
                  </a:cubicBezTo>
                  <a:cubicBezTo>
                    <a:pt x="110" y="5"/>
                    <a:pt x="111" y="5"/>
                    <a:pt x="112" y="4"/>
                  </a:cubicBezTo>
                  <a:cubicBezTo>
                    <a:pt x="114" y="2"/>
                    <a:pt x="116" y="1"/>
                    <a:pt x="118" y="1"/>
                  </a:cubicBezTo>
                  <a:cubicBezTo>
                    <a:pt x="119" y="0"/>
                    <a:pt x="122" y="0"/>
                    <a:pt x="123" y="1"/>
                  </a:cubicBezTo>
                  <a:cubicBezTo>
                    <a:pt x="124" y="1"/>
                    <a:pt x="124" y="3"/>
                    <a:pt x="125" y="3"/>
                  </a:cubicBezTo>
                  <a:cubicBezTo>
                    <a:pt x="125" y="5"/>
                    <a:pt x="126" y="6"/>
                    <a:pt x="127" y="7"/>
                  </a:cubicBezTo>
                  <a:cubicBezTo>
                    <a:pt x="179" y="7"/>
                    <a:pt x="179" y="7"/>
                    <a:pt x="179" y="7"/>
                  </a:cubicBezTo>
                  <a:cubicBezTo>
                    <a:pt x="179" y="7"/>
                    <a:pt x="179" y="7"/>
                    <a:pt x="179" y="7"/>
                  </a:cubicBezTo>
                  <a:cubicBezTo>
                    <a:pt x="178" y="59"/>
                    <a:pt x="178" y="59"/>
                    <a:pt x="178" y="59"/>
                  </a:cubicBezTo>
                  <a:cubicBezTo>
                    <a:pt x="203" y="59"/>
                    <a:pt x="203" y="59"/>
                    <a:pt x="203" y="59"/>
                  </a:cubicBezTo>
                  <a:cubicBezTo>
                    <a:pt x="201" y="139"/>
                    <a:pt x="201" y="139"/>
                    <a:pt x="201" y="139"/>
                  </a:cubicBezTo>
                  <a:cubicBezTo>
                    <a:pt x="201" y="139"/>
                    <a:pt x="201" y="139"/>
                    <a:pt x="201" y="139"/>
                  </a:cubicBezTo>
                  <a:cubicBezTo>
                    <a:pt x="198" y="216"/>
                    <a:pt x="198" y="216"/>
                    <a:pt x="198" y="216"/>
                  </a:cubicBezTo>
                  <a:cubicBezTo>
                    <a:pt x="171" y="216"/>
                    <a:pt x="171" y="216"/>
                    <a:pt x="171" y="216"/>
                  </a:cubicBezTo>
                  <a:cubicBezTo>
                    <a:pt x="168" y="270"/>
                    <a:pt x="168" y="270"/>
                    <a:pt x="168" y="270"/>
                  </a:cubicBezTo>
                  <a:cubicBezTo>
                    <a:pt x="168" y="270"/>
                    <a:pt x="168" y="270"/>
                    <a:pt x="168" y="270"/>
                  </a:cubicBezTo>
                  <a:cubicBezTo>
                    <a:pt x="40" y="266"/>
                    <a:pt x="40" y="266"/>
                    <a:pt x="40" y="266"/>
                  </a:cubicBezTo>
                  <a:cubicBezTo>
                    <a:pt x="40" y="266"/>
                    <a:pt x="40" y="266"/>
                    <a:pt x="40" y="266"/>
                  </a:cubicBezTo>
                  <a:cubicBezTo>
                    <a:pt x="42" y="176"/>
                    <a:pt x="42" y="176"/>
                    <a:pt x="42" y="176"/>
                  </a:cubicBezTo>
                  <a:cubicBezTo>
                    <a:pt x="0" y="176"/>
                    <a:pt x="0" y="176"/>
                    <a:pt x="0" y="176"/>
                  </a:cubicBezTo>
                  <a:cubicBezTo>
                    <a:pt x="0" y="133"/>
                    <a:pt x="0" y="133"/>
                    <a:pt x="0" y="133"/>
                  </a:cubicBezTo>
                  <a:close/>
                </a:path>
              </a:pathLst>
            </a:custGeom>
            <a:solidFill>
              <a:schemeClr val="accent2"/>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86" name="HOLMES">
              <a:extLst>
                <a:ext uri="{FF2B5EF4-FFF2-40B4-BE49-F238E27FC236}">
                  <a16:creationId xmlns:a16="http://schemas.microsoft.com/office/drawing/2014/main" id="{9D3D9870-3443-4DD7-BE46-E2ECFB6FA61C}"/>
                </a:ext>
              </a:extLst>
            </p:cNvPr>
            <p:cNvSpPr>
              <a:spLocks/>
            </p:cNvSpPr>
            <p:nvPr/>
          </p:nvSpPr>
          <p:spPr bwMode="auto">
            <a:xfrm>
              <a:off x="5094288" y="2747963"/>
              <a:ext cx="630238" cy="330200"/>
            </a:xfrm>
            <a:custGeom>
              <a:avLst/>
              <a:gdLst>
                <a:gd name="T0" fmla="*/ 397 w 397"/>
                <a:gd name="T1" fmla="*/ 0 h 208"/>
                <a:gd name="T2" fmla="*/ 397 w 397"/>
                <a:gd name="T3" fmla="*/ 31 h 208"/>
                <a:gd name="T4" fmla="*/ 397 w 397"/>
                <a:gd name="T5" fmla="*/ 31 h 208"/>
                <a:gd name="T6" fmla="*/ 390 w 397"/>
                <a:gd name="T7" fmla="*/ 32 h 208"/>
                <a:gd name="T8" fmla="*/ 385 w 397"/>
                <a:gd name="T9" fmla="*/ 208 h 208"/>
                <a:gd name="T10" fmla="*/ 358 w 397"/>
                <a:gd name="T11" fmla="*/ 207 h 208"/>
                <a:gd name="T12" fmla="*/ 358 w 397"/>
                <a:gd name="T13" fmla="*/ 207 h 208"/>
                <a:gd name="T14" fmla="*/ 26 w 397"/>
                <a:gd name="T15" fmla="*/ 196 h 208"/>
                <a:gd name="T16" fmla="*/ 26 w 397"/>
                <a:gd name="T17" fmla="*/ 196 h 208"/>
                <a:gd name="T18" fmla="*/ 29 w 397"/>
                <a:gd name="T19" fmla="*/ 86 h 208"/>
                <a:gd name="T20" fmla="*/ 0 w 397"/>
                <a:gd name="T21" fmla="*/ 90 h 208"/>
                <a:gd name="T22" fmla="*/ 0 w 397"/>
                <a:gd name="T23" fmla="*/ 90 h 208"/>
                <a:gd name="T24" fmla="*/ 0 w 397"/>
                <a:gd name="T25" fmla="*/ 0 h 208"/>
                <a:gd name="T26" fmla="*/ 67 w 397"/>
                <a:gd name="T27" fmla="*/ 0 h 208"/>
                <a:gd name="T28" fmla="*/ 67 w 397"/>
                <a:gd name="T29" fmla="*/ 0 h 208"/>
                <a:gd name="T30" fmla="*/ 397 w 397"/>
                <a:gd name="T31" fmla="*/ 0 h 208"/>
                <a:gd name="T32" fmla="*/ 397 w 397"/>
                <a:gd name="T33"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7" h="208">
                  <a:moveTo>
                    <a:pt x="397" y="0"/>
                  </a:moveTo>
                  <a:lnTo>
                    <a:pt x="397" y="31"/>
                  </a:lnTo>
                  <a:lnTo>
                    <a:pt x="397" y="31"/>
                  </a:lnTo>
                  <a:lnTo>
                    <a:pt x="390" y="32"/>
                  </a:lnTo>
                  <a:lnTo>
                    <a:pt x="385" y="208"/>
                  </a:lnTo>
                  <a:lnTo>
                    <a:pt x="358" y="207"/>
                  </a:lnTo>
                  <a:lnTo>
                    <a:pt x="358" y="207"/>
                  </a:lnTo>
                  <a:lnTo>
                    <a:pt x="26" y="196"/>
                  </a:lnTo>
                  <a:lnTo>
                    <a:pt x="26" y="196"/>
                  </a:lnTo>
                  <a:lnTo>
                    <a:pt x="29" y="86"/>
                  </a:lnTo>
                  <a:lnTo>
                    <a:pt x="0" y="90"/>
                  </a:lnTo>
                  <a:lnTo>
                    <a:pt x="0" y="90"/>
                  </a:lnTo>
                  <a:lnTo>
                    <a:pt x="0" y="0"/>
                  </a:lnTo>
                  <a:lnTo>
                    <a:pt x="67" y="0"/>
                  </a:lnTo>
                  <a:lnTo>
                    <a:pt x="67" y="0"/>
                  </a:lnTo>
                  <a:lnTo>
                    <a:pt x="397" y="0"/>
                  </a:lnTo>
                  <a:lnTo>
                    <a:pt x="397" y="0"/>
                  </a:lnTo>
                  <a:close/>
                </a:path>
              </a:pathLst>
            </a:custGeom>
            <a:solidFill>
              <a:srgbClr val="002060"/>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87" name="HARRISON">
              <a:extLst>
                <a:ext uri="{FF2B5EF4-FFF2-40B4-BE49-F238E27FC236}">
                  <a16:creationId xmlns:a16="http://schemas.microsoft.com/office/drawing/2014/main" id="{48AC145A-40CF-4275-96C1-C1FE99FD80F7}"/>
                </a:ext>
              </a:extLst>
            </p:cNvPr>
            <p:cNvSpPr>
              <a:spLocks/>
            </p:cNvSpPr>
            <p:nvPr/>
          </p:nvSpPr>
          <p:spPr bwMode="auto">
            <a:xfrm>
              <a:off x="6070600" y="3090863"/>
              <a:ext cx="528638" cy="398463"/>
            </a:xfrm>
            <a:custGeom>
              <a:avLst/>
              <a:gdLst>
                <a:gd name="T0" fmla="*/ 50 w 333"/>
                <a:gd name="T1" fmla="*/ 0 h 251"/>
                <a:gd name="T2" fmla="*/ 45 w 333"/>
                <a:gd name="T3" fmla="*/ 118 h 251"/>
                <a:gd name="T4" fmla="*/ 4 w 333"/>
                <a:gd name="T5" fmla="*/ 118 h 251"/>
                <a:gd name="T6" fmla="*/ 0 w 333"/>
                <a:gd name="T7" fmla="*/ 200 h 251"/>
                <a:gd name="T8" fmla="*/ 0 w 333"/>
                <a:gd name="T9" fmla="*/ 200 h 251"/>
                <a:gd name="T10" fmla="*/ 0 w 333"/>
                <a:gd name="T11" fmla="*/ 240 h 251"/>
                <a:gd name="T12" fmla="*/ 81 w 333"/>
                <a:gd name="T13" fmla="*/ 241 h 251"/>
                <a:gd name="T14" fmla="*/ 81 w 333"/>
                <a:gd name="T15" fmla="*/ 241 h 251"/>
                <a:gd name="T16" fmla="*/ 322 w 333"/>
                <a:gd name="T17" fmla="*/ 251 h 251"/>
                <a:gd name="T18" fmla="*/ 322 w 333"/>
                <a:gd name="T19" fmla="*/ 251 h 251"/>
                <a:gd name="T20" fmla="*/ 333 w 333"/>
                <a:gd name="T21" fmla="*/ 10 h 251"/>
                <a:gd name="T22" fmla="*/ 278 w 333"/>
                <a:gd name="T23" fmla="*/ 7 h 251"/>
                <a:gd name="T24" fmla="*/ 278 w 333"/>
                <a:gd name="T25" fmla="*/ 7 h 251"/>
                <a:gd name="T26" fmla="*/ 50 w 333"/>
                <a:gd name="T27" fmla="*/ 0 h 251"/>
                <a:gd name="T28" fmla="*/ 50 w 333"/>
                <a:gd name="T29" fmla="*/ 0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3" h="251">
                  <a:moveTo>
                    <a:pt x="50" y="0"/>
                  </a:moveTo>
                  <a:lnTo>
                    <a:pt x="45" y="118"/>
                  </a:lnTo>
                  <a:lnTo>
                    <a:pt x="4" y="118"/>
                  </a:lnTo>
                  <a:lnTo>
                    <a:pt x="0" y="200"/>
                  </a:lnTo>
                  <a:lnTo>
                    <a:pt x="0" y="200"/>
                  </a:lnTo>
                  <a:lnTo>
                    <a:pt x="0" y="240"/>
                  </a:lnTo>
                  <a:lnTo>
                    <a:pt x="81" y="241"/>
                  </a:lnTo>
                  <a:lnTo>
                    <a:pt x="81" y="241"/>
                  </a:lnTo>
                  <a:lnTo>
                    <a:pt x="322" y="251"/>
                  </a:lnTo>
                  <a:lnTo>
                    <a:pt x="322" y="251"/>
                  </a:lnTo>
                  <a:lnTo>
                    <a:pt x="333" y="10"/>
                  </a:lnTo>
                  <a:lnTo>
                    <a:pt x="278" y="7"/>
                  </a:lnTo>
                  <a:lnTo>
                    <a:pt x="278" y="7"/>
                  </a:lnTo>
                  <a:lnTo>
                    <a:pt x="50" y="0"/>
                  </a:lnTo>
                  <a:lnTo>
                    <a:pt x="50" y="0"/>
                  </a:lnTo>
                  <a:close/>
                </a:path>
              </a:pathLst>
            </a:custGeom>
            <a:solidFill>
              <a:schemeClr val="accent2"/>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88" name="JEFFERSON">
              <a:extLst>
                <a:ext uri="{FF2B5EF4-FFF2-40B4-BE49-F238E27FC236}">
                  <a16:creationId xmlns:a16="http://schemas.microsoft.com/office/drawing/2014/main" id="{96C9ED4B-5E06-4109-9992-D98241C96E31}"/>
                </a:ext>
              </a:extLst>
            </p:cNvPr>
            <p:cNvSpPr>
              <a:spLocks/>
            </p:cNvSpPr>
            <p:nvPr/>
          </p:nvSpPr>
          <p:spPr bwMode="auto">
            <a:xfrm>
              <a:off x="6511925" y="2854325"/>
              <a:ext cx="381664" cy="641350"/>
            </a:xfrm>
            <a:custGeom>
              <a:avLst/>
              <a:gdLst>
                <a:gd name="T0" fmla="*/ 0 w 160"/>
                <a:gd name="T1" fmla="*/ 102 h 264"/>
                <a:gd name="T2" fmla="*/ 36 w 160"/>
                <a:gd name="T3" fmla="*/ 104 h 264"/>
                <a:gd name="T4" fmla="*/ 29 w 160"/>
                <a:gd name="T5" fmla="*/ 261 h 264"/>
                <a:gd name="T6" fmla="*/ 29 w 160"/>
                <a:gd name="T7" fmla="*/ 261 h 264"/>
                <a:gd name="T8" fmla="*/ 80 w 160"/>
                <a:gd name="T9" fmla="*/ 264 h 264"/>
                <a:gd name="T10" fmla="*/ 82 w 160"/>
                <a:gd name="T11" fmla="*/ 262 h 264"/>
                <a:gd name="T12" fmla="*/ 114 w 160"/>
                <a:gd name="T13" fmla="*/ 262 h 264"/>
                <a:gd name="T14" fmla="*/ 114 w 160"/>
                <a:gd name="T15" fmla="*/ 262 h 264"/>
                <a:gd name="T16" fmla="*/ 121 w 160"/>
                <a:gd name="T17" fmla="*/ 252 h 264"/>
                <a:gd name="T18" fmla="*/ 127 w 160"/>
                <a:gd name="T19" fmla="*/ 222 h 264"/>
                <a:gd name="T20" fmla="*/ 137 w 160"/>
                <a:gd name="T21" fmla="*/ 211 h 264"/>
                <a:gd name="T22" fmla="*/ 146 w 160"/>
                <a:gd name="T23" fmla="*/ 204 h 264"/>
                <a:gd name="T24" fmla="*/ 148 w 160"/>
                <a:gd name="T25" fmla="*/ 200 h 264"/>
                <a:gd name="T26" fmla="*/ 150 w 160"/>
                <a:gd name="T27" fmla="*/ 188 h 264"/>
                <a:gd name="T28" fmla="*/ 152 w 160"/>
                <a:gd name="T29" fmla="*/ 166 h 264"/>
                <a:gd name="T30" fmla="*/ 150 w 160"/>
                <a:gd name="T31" fmla="*/ 140 h 264"/>
                <a:gd name="T32" fmla="*/ 140 w 160"/>
                <a:gd name="T33" fmla="*/ 128 h 264"/>
                <a:gd name="T34" fmla="*/ 152 w 160"/>
                <a:gd name="T35" fmla="*/ 119 h 264"/>
                <a:gd name="T36" fmla="*/ 153 w 160"/>
                <a:gd name="T37" fmla="*/ 95 h 264"/>
                <a:gd name="T38" fmla="*/ 154 w 160"/>
                <a:gd name="T39" fmla="*/ 72 h 264"/>
                <a:gd name="T40" fmla="*/ 147 w 160"/>
                <a:gd name="T41" fmla="*/ 66 h 264"/>
                <a:gd name="T42" fmla="*/ 142 w 160"/>
                <a:gd name="T43" fmla="*/ 50 h 264"/>
                <a:gd name="T44" fmla="*/ 126 w 160"/>
                <a:gd name="T45" fmla="*/ 21 h 264"/>
                <a:gd name="T46" fmla="*/ 131 w 160"/>
                <a:gd name="T47" fmla="*/ 8 h 264"/>
                <a:gd name="T48" fmla="*/ 131 w 160"/>
                <a:gd name="T49" fmla="*/ 8 h 264"/>
                <a:gd name="T50" fmla="*/ 89 w 160"/>
                <a:gd name="T51" fmla="*/ 8 h 264"/>
                <a:gd name="T52" fmla="*/ 89 w 160"/>
                <a:gd name="T53" fmla="*/ 0 h 264"/>
                <a:gd name="T54" fmla="*/ 37 w 160"/>
                <a:gd name="T55" fmla="*/ 0 h 264"/>
                <a:gd name="T56" fmla="*/ 37 w 160"/>
                <a:gd name="T57" fmla="*/ 0 h 264"/>
                <a:gd name="T58" fmla="*/ 37 w 160"/>
                <a:gd name="T59" fmla="*/ 23 h 264"/>
                <a:gd name="T60" fmla="*/ 10 w 160"/>
                <a:gd name="T61" fmla="*/ 23 h 264"/>
                <a:gd name="T62" fmla="*/ 9 w 160"/>
                <a:gd name="T63" fmla="*/ 76 h 264"/>
                <a:gd name="T64" fmla="*/ 0 w 160"/>
                <a:gd name="T65" fmla="*/ 76 h 264"/>
                <a:gd name="T66" fmla="*/ 0 w 160"/>
                <a:gd name="T67" fmla="*/ 102 h 264"/>
                <a:gd name="connsiteX0" fmla="*/ 0 w 9852"/>
                <a:gd name="connsiteY0" fmla="*/ 3864 h 10000"/>
                <a:gd name="connsiteX1" fmla="*/ 2250 w 9852"/>
                <a:gd name="connsiteY1" fmla="*/ 3939 h 10000"/>
                <a:gd name="connsiteX2" fmla="*/ 1813 w 9852"/>
                <a:gd name="connsiteY2" fmla="*/ 9886 h 10000"/>
                <a:gd name="connsiteX3" fmla="*/ 1813 w 9852"/>
                <a:gd name="connsiteY3" fmla="*/ 9886 h 10000"/>
                <a:gd name="connsiteX4" fmla="*/ 5000 w 9852"/>
                <a:gd name="connsiteY4" fmla="*/ 10000 h 10000"/>
                <a:gd name="connsiteX5" fmla="*/ 5125 w 9852"/>
                <a:gd name="connsiteY5" fmla="*/ 9924 h 10000"/>
                <a:gd name="connsiteX6" fmla="*/ 7125 w 9852"/>
                <a:gd name="connsiteY6" fmla="*/ 9924 h 10000"/>
                <a:gd name="connsiteX7" fmla="*/ 7125 w 9852"/>
                <a:gd name="connsiteY7" fmla="*/ 9924 h 10000"/>
                <a:gd name="connsiteX8" fmla="*/ 7563 w 9852"/>
                <a:gd name="connsiteY8" fmla="*/ 9545 h 10000"/>
                <a:gd name="connsiteX9" fmla="*/ 7938 w 9852"/>
                <a:gd name="connsiteY9" fmla="*/ 8409 h 10000"/>
                <a:gd name="connsiteX10" fmla="*/ 8563 w 9852"/>
                <a:gd name="connsiteY10" fmla="*/ 7992 h 10000"/>
                <a:gd name="connsiteX11" fmla="*/ 9125 w 9852"/>
                <a:gd name="connsiteY11" fmla="*/ 7727 h 10000"/>
                <a:gd name="connsiteX12" fmla="*/ 9250 w 9852"/>
                <a:gd name="connsiteY12" fmla="*/ 7576 h 10000"/>
                <a:gd name="connsiteX13" fmla="*/ 9375 w 9852"/>
                <a:gd name="connsiteY13" fmla="*/ 7121 h 10000"/>
                <a:gd name="connsiteX14" fmla="*/ 9500 w 9852"/>
                <a:gd name="connsiteY14" fmla="*/ 6288 h 10000"/>
                <a:gd name="connsiteX15" fmla="*/ 9375 w 9852"/>
                <a:gd name="connsiteY15" fmla="*/ 5303 h 10000"/>
                <a:gd name="connsiteX16" fmla="*/ 8750 w 9852"/>
                <a:gd name="connsiteY16" fmla="*/ 4848 h 10000"/>
                <a:gd name="connsiteX17" fmla="*/ 9500 w 9852"/>
                <a:gd name="connsiteY17" fmla="*/ 4508 h 10000"/>
                <a:gd name="connsiteX18" fmla="*/ 9563 w 9852"/>
                <a:gd name="connsiteY18" fmla="*/ 3598 h 10000"/>
                <a:gd name="connsiteX19" fmla="*/ 9625 w 9852"/>
                <a:gd name="connsiteY19" fmla="*/ 2727 h 10000"/>
                <a:gd name="connsiteX20" fmla="*/ 8875 w 9852"/>
                <a:gd name="connsiteY20" fmla="*/ 1894 h 10000"/>
                <a:gd name="connsiteX21" fmla="*/ 7875 w 9852"/>
                <a:gd name="connsiteY21" fmla="*/ 795 h 10000"/>
                <a:gd name="connsiteX22" fmla="*/ 8188 w 9852"/>
                <a:gd name="connsiteY22" fmla="*/ 303 h 10000"/>
                <a:gd name="connsiteX23" fmla="*/ 8188 w 9852"/>
                <a:gd name="connsiteY23" fmla="*/ 303 h 10000"/>
                <a:gd name="connsiteX24" fmla="*/ 5563 w 9852"/>
                <a:gd name="connsiteY24" fmla="*/ 303 h 10000"/>
                <a:gd name="connsiteX25" fmla="*/ 5563 w 9852"/>
                <a:gd name="connsiteY25" fmla="*/ 0 h 10000"/>
                <a:gd name="connsiteX26" fmla="*/ 2313 w 9852"/>
                <a:gd name="connsiteY26" fmla="*/ 0 h 10000"/>
                <a:gd name="connsiteX27" fmla="*/ 2313 w 9852"/>
                <a:gd name="connsiteY27" fmla="*/ 0 h 10000"/>
                <a:gd name="connsiteX28" fmla="*/ 2313 w 9852"/>
                <a:gd name="connsiteY28" fmla="*/ 871 h 10000"/>
                <a:gd name="connsiteX29" fmla="*/ 625 w 9852"/>
                <a:gd name="connsiteY29" fmla="*/ 871 h 10000"/>
                <a:gd name="connsiteX30" fmla="*/ 563 w 9852"/>
                <a:gd name="connsiteY30" fmla="*/ 2879 h 10000"/>
                <a:gd name="connsiteX31" fmla="*/ 0 w 9852"/>
                <a:gd name="connsiteY31" fmla="*/ 2879 h 10000"/>
                <a:gd name="connsiteX32" fmla="*/ 0 w 9852"/>
                <a:gd name="connsiteY32" fmla="*/ 3864 h 10000"/>
                <a:gd name="connsiteX0" fmla="*/ 0 w 9817"/>
                <a:gd name="connsiteY0" fmla="*/ 3864 h 10000"/>
                <a:gd name="connsiteX1" fmla="*/ 2284 w 9817"/>
                <a:gd name="connsiteY1" fmla="*/ 3939 h 10000"/>
                <a:gd name="connsiteX2" fmla="*/ 1840 w 9817"/>
                <a:gd name="connsiteY2" fmla="*/ 9886 h 10000"/>
                <a:gd name="connsiteX3" fmla="*/ 1840 w 9817"/>
                <a:gd name="connsiteY3" fmla="*/ 9886 h 10000"/>
                <a:gd name="connsiteX4" fmla="*/ 5075 w 9817"/>
                <a:gd name="connsiteY4" fmla="*/ 10000 h 10000"/>
                <a:gd name="connsiteX5" fmla="*/ 5202 w 9817"/>
                <a:gd name="connsiteY5" fmla="*/ 9924 h 10000"/>
                <a:gd name="connsiteX6" fmla="*/ 7232 w 9817"/>
                <a:gd name="connsiteY6" fmla="*/ 9924 h 10000"/>
                <a:gd name="connsiteX7" fmla="*/ 7232 w 9817"/>
                <a:gd name="connsiteY7" fmla="*/ 9924 h 10000"/>
                <a:gd name="connsiteX8" fmla="*/ 7677 w 9817"/>
                <a:gd name="connsiteY8" fmla="*/ 9545 h 10000"/>
                <a:gd name="connsiteX9" fmla="*/ 8057 w 9817"/>
                <a:gd name="connsiteY9" fmla="*/ 8409 h 10000"/>
                <a:gd name="connsiteX10" fmla="*/ 8692 w 9817"/>
                <a:gd name="connsiteY10" fmla="*/ 7992 h 10000"/>
                <a:gd name="connsiteX11" fmla="*/ 9262 w 9817"/>
                <a:gd name="connsiteY11" fmla="*/ 7727 h 10000"/>
                <a:gd name="connsiteX12" fmla="*/ 9389 w 9817"/>
                <a:gd name="connsiteY12" fmla="*/ 7576 h 10000"/>
                <a:gd name="connsiteX13" fmla="*/ 9516 w 9817"/>
                <a:gd name="connsiteY13" fmla="*/ 7121 h 10000"/>
                <a:gd name="connsiteX14" fmla="*/ 9643 w 9817"/>
                <a:gd name="connsiteY14" fmla="*/ 6288 h 10000"/>
                <a:gd name="connsiteX15" fmla="*/ 9516 w 9817"/>
                <a:gd name="connsiteY15" fmla="*/ 5303 h 10000"/>
                <a:gd name="connsiteX16" fmla="*/ 8881 w 9817"/>
                <a:gd name="connsiteY16" fmla="*/ 4848 h 10000"/>
                <a:gd name="connsiteX17" fmla="*/ 9643 w 9817"/>
                <a:gd name="connsiteY17" fmla="*/ 4508 h 10000"/>
                <a:gd name="connsiteX18" fmla="*/ 9770 w 9817"/>
                <a:gd name="connsiteY18" fmla="*/ 2727 h 10000"/>
                <a:gd name="connsiteX19" fmla="*/ 9008 w 9817"/>
                <a:gd name="connsiteY19" fmla="*/ 1894 h 10000"/>
                <a:gd name="connsiteX20" fmla="*/ 7993 w 9817"/>
                <a:gd name="connsiteY20" fmla="*/ 795 h 10000"/>
                <a:gd name="connsiteX21" fmla="*/ 8311 w 9817"/>
                <a:gd name="connsiteY21" fmla="*/ 303 h 10000"/>
                <a:gd name="connsiteX22" fmla="*/ 8311 w 9817"/>
                <a:gd name="connsiteY22" fmla="*/ 303 h 10000"/>
                <a:gd name="connsiteX23" fmla="*/ 5647 w 9817"/>
                <a:gd name="connsiteY23" fmla="*/ 303 h 10000"/>
                <a:gd name="connsiteX24" fmla="*/ 5647 w 9817"/>
                <a:gd name="connsiteY24" fmla="*/ 0 h 10000"/>
                <a:gd name="connsiteX25" fmla="*/ 2348 w 9817"/>
                <a:gd name="connsiteY25" fmla="*/ 0 h 10000"/>
                <a:gd name="connsiteX26" fmla="*/ 2348 w 9817"/>
                <a:gd name="connsiteY26" fmla="*/ 0 h 10000"/>
                <a:gd name="connsiteX27" fmla="*/ 2348 w 9817"/>
                <a:gd name="connsiteY27" fmla="*/ 871 h 10000"/>
                <a:gd name="connsiteX28" fmla="*/ 634 w 9817"/>
                <a:gd name="connsiteY28" fmla="*/ 871 h 10000"/>
                <a:gd name="connsiteX29" fmla="*/ 571 w 9817"/>
                <a:gd name="connsiteY29" fmla="*/ 2879 h 10000"/>
                <a:gd name="connsiteX30" fmla="*/ 0 w 9817"/>
                <a:gd name="connsiteY30" fmla="*/ 2879 h 10000"/>
                <a:gd name="connsiteX31" fmla="*/ 0 w 9817"/>
                <a:gd name="connsiteY31" fmla="*/ 3864 h 10000"/>
                <a:gd name="connsiteX0" fmla="*/ 0 w 9952"/>
                <a:gd name="connsiteY0" fmla="*/ 3864 h 10000"/>
                <a:gd name="connsiteX1" fmla="*/ 2327 w 9952"/>
                <a:gd name="connsiteY1" fmla="*/ 3939 h 10000"/>
                <a:gd name="connsiteX2" fmla="*/ 1874 w 9952"/>
                <a:gd name="connsiteY2" fmla="*/ 9886 h 10000"/>
                <a:gd name="connsiteX3" fmla="*/ 1874 w 9952"/>
                <a:gd name="connsiteY3" fmla="*/ 9886 h 10000"/>
                <a:gd name="connsiteX4" fmla="*/ 5170 w 9952"/>
                <a:gd name="connsiteY4" fmla="*/ 10000 h 10000"/>
                <a:gd name="connsiteX5" fmla="*/ 5299 w 9952"/>
                <a:gd name="connsiteY5" fmla="*/ 9924 h 10000"/>
                <a:gd name="connsiteX6" fmla="*/ 7367 w 9952"/>
                <a:gd name="connsiteY6" fmla="*/ 9924 h 10000"/>
                <a:gd name="connsiteX7" fmla="*/ 7367 w 9952"/>
                <a:gd name="connsiteY7" fmla="*/ 9924 h 10000"/>
                <a:gd name="connsiteX8" fmla="*/ 7820 w 9952"/>
                <a:gd name="connsiteY8" fmla="*/ 9545 h 10000"/>
                <a:gd name="connsiteX9" fmla="*/ 8207 w 9952"/>
                <a:gd name="connsiteY9" fmla="*/ 8409 h 10000"/>
                <a:gd name="connsiteX10" fmla="*/ 8854 w 9952"/>
                <a:gd name="connsiteY10" fmla="*/ 7992 h 10000"/>
                <a:gd name="connsiteX11" fmla="*/ 9435 w 9952"/>
                <a:gd name="connsiteY11" fmla="*/ 7727 h 10000"/>
                <a:gd name="connsiteX12" fmla="*/ 9564 w 9952"/>
                <a:gd name="connsiteY12" fmla="*/ 7576 h 10000"/>
                <a:gd name="connsiteX13" fmla="*/ 9693 w 9952"/>
                <a:gd name="connsiteY13" fmla="*/ 7121 h 10000"/>
                <a:gd name="connsiteX14" fmla="*/ 9823 w 9952"/>
                <a:gd name="connsiteY14" fmla="*/ 6288 h 10000"/>
                <a:gd name="connsiteX15" fmla="*/ 9693 w 9952"/>
                <a:gd name="connsiteY15" fmla="*/ 5303 h 10000"/>
                <a:gd name="connsiteX16" fmla="*/ 9047 w 9952"/>
                <a:gd name="connsiteY16" fmla="*/ 4848 h 10000"/>
                <a:gd name="connsiteX17" fmla="*/ 9952 w 9952"/>
                <a:gd name="connsiteY17" fmla="*/ 2727 h 10000"/>
                <a:gd name="connsiteX18" fmla="*/ 9176 w 9952"/>
                <a:gd name="connsiteY18" fmla="*/ 1894 h 10000"/>
                <a:gd name="connsiteX19" fmla="*/ 8142 w 9952"/>
                <a:gd name="connsiteY19" fmla="*/ 795 h 10000"/>
                <a:gd name="connsiteX20" fmla="*/ 8466 w 9952"/>
                <a:gd name="connsiteY20" fmla="*/ 303 h 10000"/>
                <a:gd name="connsiteX21" fmla="*/ 8466 w 9952"/>
                <a:gd name="connsiteY21" fmla="*/ 303 h 10000"/>
                <a:gd name="connsiteX22" fmla="*/ 5752 w 9952"/>
                <a:gd name="connsiteY22" fmla="*/ 303 h 10000"/>
                <a:gd name="connsiteX23" fmla="*/ 5752 w 9952"/>
                <a:gd name="connsiteY23" fmla="*/ 0 h 10000"/>
                <a:gd name="connsiteX24" fmla="*/ 2392 w 9952"/>
                <a:gd name="connsiteY24" fmla="*/ 0 h 10000"/>
                <a:gd name="connsiteX25" fmla="*/ 2392 w 9952"/>
                <a:gd name="connsiteY25" fmla="*/ 0 h 10000"/>
                <a:gd name="connsiteX26" fmla="*/ 2392 w 9952"/>
                <a:gd name="connsiteY26" fmla="*/ 871 h 10000"/>
                <a:gd name="connsiteX27" fmla="*/ 646 w 9952"/>
                <a:gd name="connsiteY27" fmla="*/ 871 h 10000"/>
                <a:gd name="connsiteX28" fmla="*/ 582 w 9952"/>
                <a:gd name="connsiteY28" fmla="*/ 2879 h 10000"/>
                <a:gd name="connsiteX29" fmla="*/ 0 w 9952"/>
                <a:gd name="connsiteY29" fmla="*/ 2879 h 10000"/>
                <a:gd name="connsiteX30" fmla="*/ 0 w 9952"/>
                <a:gd name="connsiteY30" fmla="*/ 3864 h 10000"/>
                <a:gd name="connsiteX0" fmla="*/ 0 w 10000"/>
                <a:gd name="connsiteY0" fmla="*/ 3864 h 10000"/>
                <a:gd name="connsiteX1" fmla="*/ 2338 w 10000"/>
                <a:gd name="connsiteY1" fmla="*/ 3939 h 10000"/>
                <a:gd name="connsiteX2" fmla="*/ 1883 w 10000"/>
                <a:gd name="connsiteY2" fmla="*/ 9886 h 10000"/>
                <a:gd name="connsiteX3" fmla="*/ 1883 w 10000"/>
                <a:gd name="connsiteY3" fmla="*/ 9886 h 10000"/>
                <a:gd name="connsiteX4" fmla="*/ 5195 w 10000"/>
                <a:gd name="connsiteY4" fmla="*/ 10000 h 10000"/>
                <a:gd name="connsiteX5" fmla="*/ 5325 w 10000"/>
                <a:gd name="connsiteY5" fmla="*/ 9924 h 10000"/>
                <a:gd name="connsiteX6" fmla="*/ 7403 w 10000"/>
                <a:gd name="connsiteY6" fmla="*/ 9924 h 10000"/>
                <a:gd name="connsiteX7" fmla="*/ 7403 w 10000"/>
                <a:gd name="connsiteY7" fmla="*/ 9924 h 10000"/>
                <a:gd name="connsiteX8" fmla="*/ 7858 w 10000"/>
                <a:gd name="connsiteY8" fmla="*/ 9545 h 10000"/>
                <a:gd name="connsiteX9" fmla="*/ 8247 w 10000"/>
                <a:gd name="connsiteY9" fmla="*/ 8409 h 10000"/>
                <a:gd name="connsiteX10" fmla="*/ 8897 w 10000"/>
                <a:gd name="connsiteY10" fmla="*/ 7992 h 10000"/>
                <a:gd name="connsiteX11" fmla="*/ 9481 w 10000"/>
                <a:gd name="connsiteY11" fmla="*/ 7727 h 10000"/>
                <a:gd name="connsiteX12" fmla="*/ 9610 w 10000"/>
                <a:gd name="connsiteY12" fmla="*/ 7576 h 10000"/>
                <a:gd name="connsiteX13" fmla="*/ 9740 w 10000"/>
                <a:gd name="connsiteY13" fmla="*/ 7121 h 10000"/>
                <a:gd name="connsiteX14" fmla="*/ 9740 w 10000"/>
                <a:gd name="connsiteY14" fmla="*/ 5303 h 10000"/>
                <a:gd name="connsiteX15" fmla="*/ 9091 w 10000"/>
                <a:gd name="connsiteY15" fmla="*/ 4848 h 10000"/>
                <a:gd name="connsiteX16" fmla="*/ 10000 w 10000"/>
                <a:gd name="connsiteY16" fmla="*/ 2727 h 10000"/>
                <a:gd name="connsiteX17" fmla="*/ 9220 w 10000"/>
                <a:gd name="connsiteY17" fmla="*/ 1894 h 10000"/>
                <a:gd name="connsiteX18" fmla="*/ 8181 w 10000"/>
                <a:gd name="connsiteY18" fmla="*/ 795 h 10000"/>
                <a:gd name="connsiteX19" fmla="*/ 8507 w 10000"/>
                <a:gd name="connsiteY19" fmla="*/ 303 h 10000"/>
                <a:gd name="connsiteX20" fmla="*/ 8507 w 10000"/>
                <a:gd name="connsiteY20" fmla="*/ 303 h 10000"/>
                <a:gd name="connsiteX21" fmla="*/ 5780 w 10000"/>
                <a:gd name="connsiteY21" fmla="*/ 303 h 10000"/>
                <a:gd name="connsiteX22" fmla="*/ 5780 w 10000"/>
                <a:gd name="connsiteY22" fmla="*/ 0 h 10000"/>
                <a:gd name="connsiteX23" fmla="*/ 2404 w 10000"/>
                <a:gd name="connsiteY23" fmla="*/ 0 h 10000"/>
                <a:gd name="connsiteX24" fmla="*/ 2404 w 10000"/>
                <a:gd name="connsiteY24" fmla="*/ 0 h 10000"/>
                <a:gd name="connsiteX25" fmla="*/ 2404 w 10000"/>
                <a:gd name="connsiteY25" fmla="*/ 871 h 10000"/>
                <a:gd name="connsiteX26" fmla="*/ 649 w 10000"/>
                <a:gd name="connsiteY26" fmla="*/ 871 h 10000"/>
                <a:gd name="connsiteX27" fmla="*/ 585 w 10000"/>
                <a:gd name="connsiteY27" fmla="*/ 2879 h 10000"/>
                <a:gd name="connsiteX28" fmla="*/ 0 w 10000"/>
                <a:gd name="connsiteY28" fmla="*/ 2879 h 10000"/>
                <a:gd name="connsiteX29" fmla="*/ 0 w 10000"/>
                <a:gd name="connsiteY29" fmla="*/ 3864 h 10000"/>
                <a:gd name="connsiteX0" fmla="*/ 0 w 10000"/>
                <a:gd name="connsiteY0" fmla="*/ 3864 h 10000"/>
                <a:gd name="connsiteX1" fmla="*/ 2338 w 10000"/>
                <a:gd name="connsiteY1" fmla="*/ 3939 h 10000"/>
                <a:gd name="connsiteX2" fmla="*/ 1883 w 10000"/>
                <a:gd name="connsiteY2" fmla="*/ 9886 h 10000"/>
                <a:gd name="connsiteX3" fmla="*/ 1883 w 10000"/>
                <a:gd name="connsiteY3" fmla="*/ 9886 h 10000"/>
                <a:gd name="connsiteX4" fmla="*/ 5195 w 10000"/>
                <a:gd name="connsiteY4" fmla="*/ 10000 h 10000"/>
                <a:gd name="connsiteX5" fmla="*/ 5325 w 10000"/>
                <a:gd name="connsiteY5" fmla="*/ 9924 h 10000"/>
                <a:gd name="connsiteX6" fmla="*/ 7403 w 10000"/>
                <a:gd name="connsiteY6" fmla="*/ 9924 h 10000"/>
                <a:gd name="connsiteX7" fmla="*/ 7403 w 10000"/>
                <a:gd name="connsiteY7" fmla="*/ 9924 h 10000"/>
                <a:gd name="connsiteX8" fmla="*/ 7858 w 10000"/>
                <a:gd name="connsiteY8" fmla="*/ 9545 h 10000"/>
                <a:gd name="connsiteX9" fmla="*/ 8247 w 10000"/>
                <a:gd name="connsiteY9" fmla="*/ 8409 h 10000"/>
                <a:gd name="connsiteX10" fmla="*/ 8897 w 10000"/>
                <a:gd name="connsiteY10" fmla="*/ 7992 h 10000"/>
                <a:gd name="connsiteX11" fmla="*/ 9481 w 10000"/>
                <a:gd name="connsiteY11" fmla="*/ 7727 h 10000"/>
                <a:gd name="connsiteX12" fmla="*/ 9610 w 10000"/>
                <a:gd name="connsiteY12" fmla="*/ 7576 h 10000"/>
                <a:gd name="connsiteX13" fmla="*/ 9740 w 10000"/>
                <a:gd name="connsiteY13" fmla="*/ 5303 h 10000"/>
                <a:gd name="connsiteX14" fmla="*/ 9091 w 10000"/>
                <a:gd name="connsiteY14" fmla="*/ 4848 h 10000"/>
                <a:gd name="connsiteX15" fmla="*/ 10000 w 10000"/>
                <a:gd name="connsiteY15" fmla="*/ 2727 h 10000"/>
                <a:gd name="connsiteX16" fmla="*/ 9220 w 10000"/>
                <a:gd name="connsiteY16" fmla="*/ 1894 h 10000"/>
                <a:gd name="connsiteX17" fmla="*/ 8181 w 10000"/>
                <a:gd name="connsiteY17" fmla="*/ 795 h 10000"/>
                <a:gd name="connsiteX18" fmla="*/ 8507 w 10000"/>
                <a:gd name="connsiteY18" fmla="*/ 303 h 10000"/>
                <a:gd name="connsiteX19" fmla="*/ 8507 w 10000"/>
                <a:gd name="connsiteY19" fmla="*/ 303 h 10000"/>
                <a:gd name="connsiteX20" fmla="*/ 5780 w 10000"/>
                <a:gd name="connsiteY20" fmla="*/ 303 h 10000"/>
                <a:gd name="connsiteX21" fmla="*/ 5780 w 10000"/>
                <a:gd name="connsiteY21" fmla="*/ 0 h 10000"/>
                <a:gd name="connsiteX22" fmla="*/ 2404 w 10000"/>
                <a:gd name="connsiteY22" fmla="*/ 0 h 10000"/>
                <a:gd name="connsiteX23" fmla="*/ 2404 w 10000"/>
                <a:gd name="connsiteY23" fmla="*/ 0 h 10000"/>
                <a:gd name="connsiteX24" fmla="*/ 2404 w 10000"/>
                <a:gd name="connsiteY24" fmla="*/ 871 h 10000"/>
                <a:gd name="connsiteX25" fmla="*/ 649 w 10000"/>
                <a:gd name="connsiteY25" fmla="*/ 871 h 10000"/>
                <a:gd name="connsiteX26" fmla="*/ 585 w 10000"/>
                <a:gd name="connsiteY26" fmla="*/ 2879 h 10000"/>
                <a:gd name="connsiteX27" fmla="*/ 0 w 10000"/>
                <a:gd name="connsiteY27" fmla="*/ 2879 h 10000"/>
                <a:gd name="connsiteX28" fmla="*/ 0 w 10000"/>
                <a:gd name="connsiteY28" fmla="*/ 3864 h 10000"/>
                <a:gd name="connsiteX0" fmla="*/ 0 w 10195"/>
                <a:gd name="connsiteY0" fmla="*/ 3864 h 10000"/>
                <a:gd name="connsiteX1" fmla="*/ 2338 w 10195"/>
                <a:gd name="connsiteY1" fmla="*/ 3939 h 10000"/>
                <a:gd name="connsiteX2" fmla="*/ 1883 w 10195"/>
                <a:gd name="connsiteY2" fmla="*/ 9886 h 10000"/>
                <a:gd name="connsiteX3" fmla="*/ 1883 w 10195"/>
                <a:gd name="connsiteY3" fmla="*/ 9886 h 10000"/>
                <a:gd name="connsiteX4" fmla="*/ 5195 w 10195"/>
                <a:gd name="connsiteY4" fmla="*/ 10000 h 10000"/>
                <a:gd name="connsiteX5" fmla="*/ 5325 w 10195"/>
                <a:gd name="connsiteY5" fmla="*/ 9924 h 10000"/>
                <a:gd name="connsiteX6" fmla="*/ 7403 w 10195"/>
                <a:gd name="connsiteY6" fmla="*/ 9924 h 10000"/>
                <a:gd name="connsiteX7" fmla="*/ 7403 w 10195"/>
                <a:gd name="connsiteY7" fmla="*/ 9924 h 10000"/>
                <a:gd name="connsiteX8" fmla="*/ 7858 w 10195"/>
                <a:gd name="connsiteY8" fmla="*/ 9545 h 10000"/>
                <a:gd name="connsiteX9" fmla="*/ 8247 w 10195"/>
                <a:gd name="connsiteY9" fmla="*/ 8409 h 10000"/>
                <a:gd name="connsiteX10" fmla="*/ 8897 w 10195"/>
                <a:gd name="connsiteY10" fmla="*/ 7992 h 10000"/>
                <a:gd name="connsiteX11" fmla="*/ 9481 w 10195"/>
                <a:gd name="connsiteY11" fmla="*/ 7727 h 10000"/>
                <a:gd name="connsiteX12" fmla="*/ 10192 w 10195"/>
                <a:gd name="connsiteY12" fmla="*/ 7123 h 10000"/>
                <a:gd name="connsiteX13" fmla="*/ 9740 w 10195"/>
                <a:gd name="connsiteY13" fmla="*/ 5303 h 10000"/>
                <a:gd name="connsiteX14" fmla="*/ 9091 w 10195"/>
                <a:gd name="connsiteY14" fmla="*/ 4848 h 10000"/>
                <a:gd name="connsiteX15" fmla="*/ 10000 w 10195"/>
                <a:gd name="connsiteY15" fmla="*/ 2727 h 10000"/>
                <a:gd name="connsiteX16" fmla="*/ 9220 w 10195"/>
                <a:gd name="connsiteY16" fmla="*/ 1894 h 10000"/>
                <a:gd name="connsiteX17" fmla="*/ 8181 w 10195"/>
                <a:gd name="connsiteY17" fmla="*/ 795 h 10000"/>
                <a:gd name="connsiteX18" fmla="*/ 8507 w 10195"/>
                <a:gd name="connsiteY18" fmla="*/ 303 h 10000"/>
                <a:gd name="connsiteX19" fmla="*/ 8507 w 10195"/>
                <a:gd name="connsiteY19" fmla="*/ 303 h 10000"/>
                <a:gd name="connsiteX20" fmla="*/ 5780 w 10195"/>
                <a:gd name="connsiteY20" fmla="*/ 303 h 10000"/>
                <a:gd name="connsiteX21" fmla="*/ 5780 w 10195"/>
                <a:gd name="connsiteY21" fmla="*/ 0 h 10000"/>
                <a:gd name="connsiteX22" fmla="*/ 2404 w 10195"/>
                <a:gd name="connsiteY22" fmla="*/ 0 h 10000"/>
                <a:gd name="connsiteX23" fmla="*/ 2404 w 10195"/>
                <a:gd name="connsiteY23" fmla="*/ 0 h 10000"/>
                <a:gd name="connsiteX24" fmla="*/ 2404 w 10195"/>
                <a:gd name="connsiteY24" fmla="*/ 871 h 10000"/>
                <a:gd name="connsiteX25" fmla="*/ 649 w 10195"/>
                <a:gd name="connsiteY25" fmla="*/ 871 h 10000"/>
                <a:gd name="connsiteX26" fmla="*/ 585 w 10195"/>
                <a:gd name="connsiteY26" fmla="*/ 2879 h 10000"/>
                <a:gd name="connsiteX27" fmla="*/ 0 w 10195"/>
                <a:gd name="connsiteY27" fmla="*/ 2879 h 10000"/>
                <a:gd name="connsiteX28" fmla="*/ 0 w 10195"/>
                <a:gd name="connsiteY28" fmla="*/ 3864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195" h="10000">
                  <a:moveTo>
                    <a:pt x="0" y="3864"/>
                  </a:moveTo>
                  <a:lnTo>
                    <a:pt x="2338" y="3939"/>
                  </a:lnTo>
                  <a:cubicBezTo>
                    <a:pt x="2186" y="5921"/>
                    <a:pt x="2035" y="7904"/>
                    <a:pt x="1883" y="9886"/>
                  </a:cubicBezTo>
                  <a:lnTo>
                    <a:pt x="1883" y="9886"/>
                  </a:lnTo>
                  <a:lnTo>
                    <a:pt x="5195" y="10000"/>
                  </a:lnTo>
                  <a:lnTo>
                    <a:pt x="5325" y="9924"/>
                  </a:lnTo>
                  <a:lnTo>
                    <a:pt x="7403" y="9924"/>
                  </a:lnTo>
                  <a:lnTo>
                    <a:pt x="7403" y="9924"/>
                  </a:lnTo>
                  <a:cubicBezTo>
                    <a:pt x="7597" y="9773"/>
                    <a:pt x="7792" y="9583"/>
                    <a:pt x="7858" y="9545"/>
                  </a:cubicBezTo>
                  <a:cubicBezTo>
                    <a:pt x="8181" y="9167"/>
                    <a:pt x="7986" y="8788"/>
                    <a:pt x="8247" y="8409"/>
                  </a:cubicBezTo>
                  <a:cubicBezTo>
                    <a:pt x="8311" y="8258"/>
                    <a:pt x="8636" y="8068"/>
                    <a:pt x="8897" y="7992"/>
                  </a:cubicBezTo>
                  <a:cubicBezTo>
                    <a:pt x="9091" y="7955"/>
                    <a:pt x="9481" y="7841"/>
                    <a:pt x="9481" y="7727"/>
                  </a:cubicBezTo>
                  <a:cubicBezTo>
                    <a:pt x="9546" y="7689"/>
                    <a:pt x="10192" y="7161"/>
                    <a:pt x="10192" y="7123"/>
                  </a:cubicBezTo>
                  <a:cubicBezTo>
                    <a:pt x="10235" y="6719"/>
                    <a:pt x="9826" y="5758"/>
                    <a:pt x="9740" y="5303"/>
                  </a:cubicBezTo>
                  <a:cubicBezTo>
                    <a:pt x="9610" y="5227"/>
                    <a:pt x="8897" y="4962"/>
                    <a:pt x="9091" y="4848"/>
                  </a:cubicBezTo>
                  <a:cubicBezTo>
                    <a:pt x="9134" y="4419"/>
                    <a:pt x="9979" y="3219"/>
                    <a:pt x="10000" y="2727"/>
                  </a:cubicBezTo>
                  <a:cubicBezTo>
                    <a:pt x="9880" y="2443"/>
                    <a:pt x="9524" y="2216"/>
                    <a:pt x="9220" y="1894"/>
                  </a:cubicBezTo>
                  <a:cubicBezTo>
                    <a:pt x="9091" y="1402"/>
                    <a:pt x="8442" y="1212"/>
                    <a:pt x="8181" y="795"/>
                  </a:cubicBezTo>
                  <a:cubicBezTo>
                    <a:pt x="7922" y="455"/>
                    <a:pt x="8247" y="455"/>
                    <a:pt x="8507" y="303"/>
                  </a:cubicBezTo>
                  <a:lnTo>
                    <a:pt x="8507" y="303"/>
                  </a:lnTo>
                  <a:lnTo>
                    <a:pt x="5780" y="303"/>
                  </a:lnTo>
                  <a:lnTo>
                    <a:pt x="5780" y="0"/>
                  </a:lnTo>
                  <a:lnTo>
                    <a:pt x="2404" y="0"/>
                  </a:lnTo>
                  <a:lnTo>
                    <a:pt x="2404" y="0"/>
                  </a:lnTo>
                  <a:lnTo>
                    <a:pt x="2404" y="871"/>
                  </a:lnTo>
                  <a:lnTo>
                    <a:pt x="649" y="871"/>
                  </a:lnTo>
                  <a:cubicBezTo>
                    <a:pt x="627" y="1540"/>
                    <a:pt x="606" y="2210"/>
                    <a:pt x="585" y="2879"/>
                  </a:cubicBezTo>
                  <a:lnTo>
                    <a:pt x="0" y="2879"/>
                  </a:lnTo>
                  <a:lnTo>
                    <a:pt x="0" y="3864"/>
                  </a:lnTo>
                  <a:close/>
                </a:path>
              </a:pathLst>
            </a:custGeom>
            <a:solidFill>
              <a:schemeClr val="accent2"/>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89" name="CARROLL">
              <a:extLst>
                <a:ext uri="{FF2B5EF4-FFF2-40B4-BE49-F238E27FC236}">
                  <a16:creationId xmlns:a16="http://schemas.microsoft.com/office/drawing/2014/main" id="{E6841197-C6F5-4AD9-AB5D-5857FBFC22DD}"/>
                </a:ext>
              </a:extLst>
            </p:cNvPr>
            <p:cNvSpPr>
              <a:spLocks/>
            </p:cNvSpPr>
            <p:nvPr/>
          </p:nvSpPr>
          <p:spPr bwMode="auto">
            <a:xfrm>
              <a:off x="6094413" y="2659063"/>
              <a:ext cx="506413" cy="442913"/>
            </a:xfrm>
            <a:custGeom>
              <a:avLst/>
              <a:gdLst>
                <a:gd name="T0" fmla="*/ 1 w 319"/>
                <a:gd name="T1" fmla="*/ 70 h 279"/>
                <a:gd name="T2" fmla="*/ 0 w 319"/>
                <a:gd name="T3" fmla="*/ 149 h 279"/>
                <a:gd name="T4" fmla="*/ 38 w 319"/>
                <a:gd name="T5" fmla="*/ 149 h 279"/>
                <a:gd name="T6" fmla="*/ 35 w 319"/>
                <a:gd name="T7" fmla="*/ 272 h 279"/>
                <a:gd name="T8" fmla="*/ 35 w 319"/>
                <a:gd name="T9" fmla="*/ 272 h 279"/>
                <a:gd name="T10" fmla="*/ 263 w 319"/>
                <a:gd name="T11" fmla="*/ 279 h 279"/>
                <a:gd name="T12" fmla="*/ 263 w 319"/>
                <a:gd name="T13" fmla="*/ 279 h 279"/>
                <a:gd name="T14" fmla="*/ 263 w 319"/>
                <a:gd name="T15" fmla="*/ 240 h 279"/>
                <a:gd name="T16" fmla="*/ 277 w 319"/>
                <a:gd name="T17" fmla="*/ 240 h 279"/>
                <a:gd name="T18" fmla="*/ 278 w 319"/>
                <a:gd name="T19" fmla="*/ 159 h 279"/>
                <a:gd name="T20" fmla="*/ 319 w 319"/>
                <a:gd name="T21" fmla="*/ 159 h 279"/>
                <a:gd name="T22" fmla="*/ 319 w 319"/>
                <a:gd name="T23" fmla="*/ 123 h 279"/>
                <a:gd name="T24" fmla="*/ 319 w 319"/>
                <a:gd name="T25" fmla="*/ 123 h 279"/>
                <a:gd name="T26" fmla="*/ 319 w 319"/>
                <a:gd name="T27" fmla="*/ 78 h 279"/>
                <a:gd name="T28" fmla="*/ 281 w 319"/>
                <a:gd name="T29" fmla="*/ 78 h 279"/>
                <a:gd name="T30" fmla="*/ 281 w 319"/>
                <a:gd name="T31" fmla="*/ 0 h 279"/>
                <a:gd name="T32" fmla="*/ 160 w 319"/>
                <a:gd name="T33" fmla="*/ 0 h 279"/>
                <a:gd name="T34" fmla="*/ 160 w 319"/>
                <a:gd name="T35" fmla="*/ 0 h 279"/>
                <a:gd name="T36" fmla="*/ 84 w 319"/>
                <a:gd name="T37" fmla="*/ 0 h 279"/>
                <a:gd name="T38" fmla="*/ 84 w 319"/>
                <a:gd name="T39" fmla="*/ 6 h 279"/>
                <a:gd name="T40" fmla="*/ 56 w 319"/>
                <a:gd name="T41" fmla="*/ 6 h 279"/>
                <a:gd name="T42" fmla="*/ 55 w 319"/>
                <a:gd name="T43" fmla="*/ 71 h 279"/>
                <a:gd name="T44" fmla="*/ 1 w 319"/>
                <a:gd name="T45" fmla="*/ 70 h 279"/>
                <a:gd name="T46" fmla="*/ 1 w 319"/>
                <a:gd name="T47" fmla="*/ 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9" h="279">
                  <a:moveTo>
                    <a:pt x="1" y="70"/>
                  </a:moveTo>
                  <a:lnTo>
                    <a:pt x="0" y="149"/>
                  </a:lnTo>
                  <a:lnTo>
                    <a:pt x="38" y="149"/>
                  </a:lnTo>
                  <a:lnTo>
                    <a:pt x="35" y="272"/>
                  </a:lnTo>
                  <a:lnTo>
                    <a:pt x="35" y="272"/>
                  </a:lnTo>
                  <a:lnTo>
                    <a:pt x="263" y="279"/>
                  </a:lnTo>
                  <a:lnTo>
                    <a:pt x="263" y="279"/>
                  </a:lnTo>
                  <a:lnTo>
                    <a:pt x="263" y="240"/>
                  </a:lnTo>
                  <a:lnTo>
                    <a:pt x="277" y="240"/>
                  </a:lnTo>
                  <a:lnTo>
                    <a:pt x="278" y="159"/>
                  </a:lnTo>
                  <a:lnTo>
                    <a:pt x="319" y="159"/>
                  </a:lnTo>
                  <a:lnTo>
                    <a:pt x="319" y="123"/>
                  </a:lnTo>
                  <a:lnTo>
                    <a:pt x="319" y="123"/>
                  </a:lnTo>
                  <a:lnTo>
                    <a:pt x="319" y="78"/>
                  </a:lnTo>
                  <a:lnTo>
                    <a:pt x="281" y="78"/>
                  </a:lnTo>
                  <a:lnTo>
                    <a:pt x="281" y="0"/>
                  </a:lnTo>
                  <a:lnTo>
                    <a:pt x="160" y="0"/>
                  </a:lnTo>
                  <a:lnTo>
                    <a:pt x="160" y="0"/>
                  </a:lnTo>
                  <a:lnTo>
                    <a:pt x="84" y="0"/>
                  </a:lnTo>
                  <a:lnTo>
                    <a:pt x="84" y="6"/>
                  </a:lnTo>
                  <a:lnTo>
                    <a:pt x="56" y="6"/>
                  </a:lnTo>
                  <a:lnTo>
                    <a:pt x="55" y="71"/>
                  </a:lnTo>
                  <a:lnTo>
                    <a:pt x="1" y="70"/>
                  </a:lnTo>
                  <a:lnTo>
                    <a:pt x="1" y="70"/>
                  </a:lnTo>
                  <a:close/>
                </a:path>
              </a:pathLst>
            </a:custGeom>
            <a:solidFill>
              <a:schemeClr val="accent2"/>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90" name="COLUMBIANA">
              <a:extLst>
                <a:ext uri="{FF2B5EF4-FFF2-40B4-BE49-F238E27FC236}">
                  <a16:creationId xmlns:a16="http://schemas.microsoft.com/office/drawing/2014/main" id="{B33D4863-4D79-424B-B4E7-6BAC746D44D8}"/>
                </a:ext>
              </a:extLst>
            </p:cNvPr>
            <p:cNvSpPr>
              <a:spLocks/>
            </p:cNvSpPr>
            <p:nvPr/>
          </p:nvSpPr>
          <p:spPr bwMode="auto">
            <a:xfrm>
              <a:off x="6348413" y="2365375"/>
              <a:ext cx="631825" cy="509588"/>
            </a:xfrm>
            <a:custGeom>
              <a:avLst/>
              <a:gdLst>
                <a:gd name="T0" fmla="*/ 0 w 260"/>
                <a:gd name="T1" fmla="*/ 121 h 210"/>
                <a:gd name="T2" fmla="*/ 1 w 260"/>
                <a:gd name="T3" fmla="*/ 19 h 210"/>
                <a:gd name="T4" fmla="*/ 1 w 260"/>
                <a:gd name="T5" fmla="*/ 19 h 210"/>
                <a:gd name="T6" fmla="*/ 88 w 260"/>
                <a:gd name="T7" fmla="*/ 19 h 210"/>
                <a:gd name="T8" fmla="*/ 88 w 260"/>
                <a:gd name="T9" fmla="*/ 0 h 210"/>
                <a:gd name="T10" fmla="*/ 121 w 260"/>
                <a:gd name="T11" fmla="*/ 0 h 210"/>
                <a:gd name="T12" fmla="*/ 121 w 260"/>
                <a:gd name="T13" fmla="*/ 20 h 210"/>
                <a:gd name="T14" fmla="*/ 260 w 260"/>
                <a:gd name="T15" fmla="*/ 20 h 210"/>
                <a:gd name="T16" fmla="*/ 260 w 260"/>
                <a:gd name="T17" fmla="*/ 20 h 210"/>
                <a:gd name="T18" fmla="*/ 260 w 260"/>
                <a:gd name="T19" fmla="*/ 188 h 210"/>
                <a:gd name="T20" fmla="*/ 260 w 260"/>
                <a:gd name="T21" fmla="*/ 188 h 210"/>
                <a:gd name="T22" fmla="*/ 254 w 260"/>
                <a:gd name="T23" fmla="*/ 191 h 210"/>
                <a:gd name="T24" fmla="*/ 249 w 260"/>
                <a:gd name="T25" fmla="*/ 192 h 210"/>
                <a:gd name="T26" fmla="*/ 237 w 260"/>
                <a:gd name="T27" fmla="*/ 199 h 210"/>
                <a:gd name="T28" fmla="*/ 227 w 260"/>
                <a:gd name="T29" fmla="*/ 201 h 210"/>
                <a:gd name="T30" fmla="*/ 213 w 260"/>
                <a:gd name="T31" fmla="*/ 197 h 210"/>
                <a:gd name="T32" fmla="*/ 201 w 260"/>
                <a:gd name="T33" fmla="*/ 208 h 210"/>
                <a:gd name="T34" fmla="*/ 198 w 260"/>
                <a:gd name="T35" fmla="*/ 210 h 210"/>
                <a:gd name="T36" fmla="*/ 198 w 260"/>
                <a:gd name="T37" fmla="*/ 210 h 210"/>
                <a:gd name="T38" fmla="*/ 156 w 260"/>
                <a:gd name="T39" fmla="*/ 210 h 210"/>
                <a:gd name="T40" fmla="*/ 156 w 260"/>
                <a:gd name="T41" fmla="*/ 202 h 210"/>
                <a:gd name="T42" fmla="*/ 104 w 260"/>
                <a:gd name="T43" fmla="*/ 202 h 210"/>
                <a:gd name="T44" fmla="*/ 104 w 260"/>
                <a:gd name="T45" fmla="*/ 202 h 210"/>
                <a:gd name="T46" fmla="*/ 104 w 260"/>
                <a:gd name="T47" fmla="*/ 172 h 210"/>
                <a:gd name="T48" fmla="*/ 79 w 260"/>
                <a:gd name="T49" fmla="*/ 172 h 210"/>
                <a:gd name="T50" fmla="*/ 79 w 260"/>
                <a:gd name="T51" fmla="*/ 121 h 210"/>
                <a:gd name="T52" fmla="*/ 0 w 260"/>
                <a:gd name="T53" fmla="*/ 121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0" h="210">
                  <a:moveTo>
                    <a:pt x="0" y="121"/>
                  </a:moveTo>
                  <a:cubicBezTo>
                    <a:pt x="1" y="19"/>
                    <a:pt x="1" y="19"/>
                    <a:pt x="1" y="19"/>
                  </a:cubicBezTo>
                  <a:cubicBezTo>
                    <a:pt x="1" y="19"/>
                    <a:pt x="1" y="19"/>
                    <a:pt x="1" y="19"/>
                  </a:cubicBezTo>
                  <a:cubicBezTo>
                    <a:pt x="88" y="19"/>
                    <a:pt x="88" y="19"/>
                    <a:pt x="88" y="19"/>
                  </a:cubicBezTo>
                  <a:cubicBezTo>
                    <a:pt x="88" y="0"/>
                    <a:pt x="88" y="0"/>
                    <a:pt x="88" y="0"/>
                  </a:cubicBezTo>
                  <a:cubicBezTo>
                    <a:pt x="121" y="0"/>
                    <a:pt x="121" y="0"/>
                    <a:pt x="121" y="0"/>
                  </a:cubicBezTo>
                  <a:cubicBezTo>
                    <a:pt x="121" y="20"/>
                    <a:pt x="121" y="20"/>
                    <a:pt x="121" y="20"/>
                  </a:cubicBezTo>
                  <a:cubicBezTo>
                    <a:pt x="260" y="20"/>
                    <a:pt x="260" y="20"/>
                    <a:pt x="260" y="20"/>
                  </a:cubicBezTo>
                  <a:cubicBezTo>
                    <a:pt x="260" y="20"/>
                    <a:pt x="260" y="20"/>
                    <a:pt x="260" y="20"/>
                  </a:cubicBezTo>
                  <a:cubicBezTo>
                    <a:pt x="260" y="188"/>
                    <a:pt x="260" y="188"/>
                    <a:pt x="260" y="188"/>
                  </a:cubicBezTo>
                  <a:cubicBezTo>
                    <a:pt x="260" y="188"/>
                    <a:pt x="260" y="188"/>
                    <a:pt x="260" y="188"/>
                  </a:cubicBezTo>
                  <a:cubicBezTo>
                    <a:pt x="254" y="191"/>
                    <a:pt x="254" y="191"/>
                    <a:pt x="254" y="191"/>
                  </a:cubicBezTo>
                  <a:cubicBezTo>
                    <a:pt x="249" y="192"/>
                    <a:pt x="249" y="192"/>
                    <a:pt x="249" y="192"/>
                  </a:cubicBezTo>
                  <a:cubicBezTo>
                    <a:pt x="245" y="194"/>
                    <a:pt x="242" y="197"/>
                    <a:pt x="237" y="199"/>
                  </a:cubicBezTo>
                  <a:cubicBezTo>
                    <a:pt x="234" y="200"/>
                    <a:pt x="231" y="200"/>
                    <a:pt x="227" y="201"/>
                  </a:cubicBezTo>
                  <a:cubicBezTo>
                    <a:pt x="221" y="202"/>
                    <a:pt x="220" y="193"/>
                    <a:pt x="213" y="197"/>
                  </a:cubicBezTo>
                  <a:cubicBezTo>
                    <a:pt x="209" y="199"/>
                    <a:pt x="204" y="204"/>
                    <a:pt x="201" y="208"/>
                  </a:cubicBezTo>
                  <a:cubicBezTo>
                    <a:pt x="200" y="209"/>
                    <a:pt x="199" y="209"/>
                    <a:pt x="198" y="210"/>
                  </a:cubicBezTo>
                  <a:cubicBezTo>
                    <a:pt x="198" y="210"/>
                    <a:pt x="198" y="210"/>
                    <a:pt x="198" y="210"/>
                  </a:cubicBezTo>
                  <a:cubicBezTo>
                    <a:pt x="156" y="210"/>
                    <a:pt x="156" y="210"/>
                    <a:pt x="156" y="210"/>
                  </a:cubicBezTo>
                  <a:cubicBezTo>
                    <a:pt x="156" y="202"/>
                    <a:pt x="156" y="202"/>
                    <a:pt x="156" y="202"/>
                  </a:cubicBezTo>
                  <a:cubicBezTo>
                    <a:pt x="104" y="202"/>
                    <a:pt x="104" y="202"/>
                    <a:pt x="104" y="202"/>
                  </a:cubicBezTo>
                  <a:cubicBezTo>
                    <a:pt x="104" y="202"/>
                    <a:pt x="104" y="202"/>
                    <a:pt x="104" y="202"/>
                  </a:cubicBezTo>
                  <a:cubicBezTo>
                    <a:pt x="104" y="172"/>
                    <a:pt x="104" y="172"/>
                    <a:pt x="104" y="172"/>
                  </a:cubicBezTo>
                  <a:cubicBezTo>
                    <a:pt x="79" y="172"/>
                    <a:pt x="79" y="172"/>
                    <a:pt x="79" y="172"/>
                  </a:cubicBezTo>
                  <a:cubicBezTo>
                    <a:pt x="79" y="121"/>
                    <a:pt x="79" y="121"/>
                    <a:pt x="79" y="121"/>
                  </a:cubicBezTo>
                  <a:cubicBezTo>
                    <a:pt x="0" y="121"/>
                    <a:pt x="0" y="121"/>
                    <a:pt x="0" y="121"/>
                  </a:cubicBezTo>
                  <a:close/>
                </a:path>
              </a:pathLst>
            </a:custGeom>
            <a:solidFill>
              <a:schemeClr val="accent4"/>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91" name="STARK">
              <a:extLst>
                <a:ext uri="{FF2B5EF4-FFF2-40B4-BE49-F238E27FC236}">
                  <a16:creationId xmlns:a16="http://schemas.microsoft.com/office/drawing/2014/main" id="{7FBBBC07-FAD2-46A3-96C2-E1CDC97972FE}"/>
                </a:ext>
              </a:extLst>
            </p:cNvPr>
            <p:cNvSpPr>
              <a:spLocks/>
            </p:cNvSpPr>
            <p:nvPr/>
          </p:nvSpPr>
          <p:spPr bwMode="auto">
            <a:xfrm>
              <a:off x="5724525" y="2282825"/>
              <a:ext cx="627063" cy="514350"/>
            </a:xfrm>
            <a:custGeom>
              <a:avLst/>
              <a:gdLst>
                <a:gd name="T0" fmla="*/ 0 w 258"/>
                <a:gd name="T1" fmla="*/ 212 h 212"/>
                <a:gd name="T2" fmla="*/ 83 w 258"/>
                <a:gd name="T3" fmla="*/ 199 h 212"/>
                <a:gd name="T4" fmla="*/ 86 w 258"/>
                <a:gd name="T5" fmla="*/ 198 h 212"/>
                <a:gd name="T6" fmla="*/ 92 w 258"/>
                <a:gd name="T7" fmla="*/ 195 h 212"/>
                <a:gd name="T8" fmla="*/ 97 w 258"/>
                <a:gd name="T9" fmla="*/ 195 h 212"/>
                <a:gd name="T10" fmla="*/ 99 w 258"/>
                <a:gd name="T11" fmla="*/ 197 h 212"/>
                <a:gd name="T12" fmla="*/ 101 w 258"/>
                <a:gd name="T13" fmla="*/ 201 h 212"/>
                <a:gd name="T14" fmla="*/ 153 w 258"/>
                <a:gd name="T15" fmla="*/ 201 h 212"/>
                <a:gd name="T16" fmla="*/ 153 w 258"/>
                <a:gd name="T17" fmla="*/ 201 h 212"/>
                <a:gd name="T18" fmla="*/ 188 w 258"/>
                <a:gd name="T19" fmla="*/ 202 h 212"/>
                <a:gd name="T20" fmla="*/ 189 w 258"/>
                <a:gd name="T21" fmla="*/ 159 h 212"/>
                <a:gd name="T22" fmla="*/ 207 w 258"/>
                <a:gd name="T23" fmla="*/ 159 h 212"/>
                <a:gd name="T24" fmla="*/ 207 w 258"/>
                <a:gd name="T25" fmla="*/ 155 h 212"/>
                <a:gd name="T26" fmla="*/ 257 w 258"/>
                <a:gd name="T27" fmla="*/ 155 h 212"/>
                <a:gd name="T28" fmla="*/ 257 w 258"/>
                <a:gd name="T29" fmla="*/ 155 h 212"/>
                <a:gd name="T30" fmla="*/ 258 w 258"/>
                <a:gd name="T31" fmla="*/ 53 h 212"/>
                <a:gd name="T32" fmla="*/ 258 w 258"/>
                <a:gd name="T33" fmla="*/ 53 h 212"/>
                <a:gd name="T34" fmla="*/ 258 w 258"/>
                <a:gd name="T35" fmla="*/ 0 h 212"/>
                <a:gd name="T36" fmla="*/ 258 w 258"/>
                <a:gd name="T37" fmla="*/ 0 h 212"/>
                <a:gd name="T38" fmla="*/ 119 w 258"/>
                <a:gd name="T39" fmla="*/ 0 h 212"/>
                <a:gd name="T40" fmla="*/ 119 w 258"/>
                <a:gd name="T41" fmla="*/ 0 h 212"/>
                <a:gd name="T42" fmla="*/ 106 w 258"/>
                <a:gd name="T43" fmla="*/ 0 h 212"/>
                <a:gd name="T44" fmla="*/ 106 w 258"/>
                <a:gd name="T45" fmla="*/ 49 h 212"/>
                <a:gd name="T46" fmla="*/ 3 w 258"/>
                <a:gd name="T47" fmla="*/ 46 h 212"/>
                <a:gd name="T48" fmla="*/ 3 w 258"/>
                <a:gd name="T49" fmla="*/ 46 h 212"/>
                <a:gd name="T50" fmla="*/ 0 w 258"/>
                <a:gd name="T51" fmla="*/ 192 h 212"/>
                <a:gd name="T52" fmla="*/ 0 w 258"/>
                <a:gd name="T53" fmla="*/ 192 h 212"/>
                <a:gd name="T54" fmla="*/ 0 w 258"/>
                <a:gd name="T55" fmla="*/ 21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8" h="212">
                  <a:moveTo>
                    <a:pt x="0" y="212"/>
                  </a:moveTo>
                  <a:cubicBezTo>
                    <a:pt x="83" y="199"/>
                    <a:pt x="83" y="199"/>
                    <a:pt x="83" y="199"/>
                  </a:cubicBezTo>
                  <a:cubicBezTo>
                    <a:pt x="84" y="199"/>
                    <a:pt x="85" y="199"/>
                    <a:pt x="86" y="198"/>
                  </a:cubicBezTo>
                  <a:cubicBezTo>
                    <a:pt x="88" y="196"/>
                    <a:pt x="90" y="195"/>
                    <a:pt x="92" y="195"/>
                  </a:cubicBezTo>
                  <a:cubicBezTo>
                    <a:pt x="93" y="194"/>
                    <a:pt x="96" y="194"/>
                    <a:pt x="97" y="195"/>
                  </a:cubicBezTo>
                  <a:cubicBezTo>
                    <a:pt x="98" y="195"/>
                    <a:pt x="98" y="197"/>
                    <a:pt x="99" y="197"/>
                  </a:cubicBezTo>
                  <a:cubicBezTo>
                    <a:pt x="99" y="199"/>
                    <a:pt x="100" y="200"/>
                    <a:pt x="101" y="201"/>
                  </a:cubicBezTo>
                  <a:cubicBezTo>
                    <a:pt x="153" y="201"/>
                    <a:pt x="153" y="201"/>
                    <a:pt x="153" y="201"/>
                  </a:cubicBezTo>
                  <a:cubicBezTo>
                    <a:pt x="153" y="201"/>
                    <a:pt x="153" y="201"/>
                    <a:pt x="153" y="201"/>
                  </a:cubicBezTo>
                  <a:cubicBezTo>
                    <a:pt x="188" y="202"/>
                    <a:pt x="188" y="202"/>
                    <a:pt x="188" y="202"/>
                  </a:cubicBezTo>
                  <a:cubicBezTo>
                    <a:pt x="189" y="159"/>
                    <a:pt x="189" y="159"/>
                    <a:pt x="189" y="159"/>
                  </a:cubicBezTo>
                  <a:cubicBezTo>
                    <a:pt x="207" y="159"/>
                    <a:pt x="207" y="159"/>
                    <a:pt x="207" y="159"/>
                  </a:cubicBezTo>
                  <a:cubicBezTo>
                    <a:pt x="207" y="155"/>
                    <a:pt x="207" y="155"/>
                    <a:pt x="207" y="155"/>
                  </a:cubicBezTo>
                  <a:cubicBezTo>
                    <a:pt x="257" y="155"/>
                    <a:pt x="257" y="155"/>
                    <a:pt x="257" y="155"/>
                  </a:cubicBezTo>
                  <a:cubicBezTo>
                    <a:pt x="257" y="155"/>
                    <a:pt x="257" y="155"/>
                    <a:pt x="257" y="155"/>
                  </a:cubicBezTo>
                  <a:cubicBezTo>
                    <a:pt x="258" y="53"/>
                    <a:pt x="258" y="53"/>
                    <a:pt x="258" y="53"/>
                  </a:cubicBezTo>
                  <a:cubicBezTo>
                    <a:pt x="258" y="53"/>
                    <a:pt x="258" y="53"/>
                    <a:pt x="258" y="53"/>
                  </a:cubicBezTo>
                  <a:cubicBezTo>
                    <a:pt x="258" y="0"/>
                    <a:pt x="258" y="0"/>
                    <a:pt x="258" y="0"/>
                  </a:cubicBezTo>
                  <a:cubicBezTo>
                    <a:pt x="258" y="0"/>
                    <a:pt x="258" y="0"/>
                    <a:pt x="258" y="0"/>
                  </a:cubicBezTo>
                  <a:cubicBezTo>
                    <a:pt x="119" y="0"/>
                    <a:pt x="119" y="0"/>
                    <a:pt x="119" y="0"/>
                  </a:cubicBezTo>
                  <a:cubicBezTo>
                    <a:pt x="119" y="0"/>
                    <a:pt x="119" y="0"/>
                    <a:pt x="119" y="0"/>
                  </a:cubicBezTo>
                  <a:cubicBezTo>
                    <a:pt x="106" y="0"/>
                    <a:pt x="106" y="0"/>
                    <a:pt x="106" y="0"/>
                  </a:cubicBezTo>
                  <a:cubicBezTo>
                    <a:pt x="106" y="49"/>
                    <a:pt x="106" y="49"/>
                    <a:pt x="106" y="49"/>
                  </a:cubicBezTo>
                  <a:cubicBezTo>
                    <a:pt x="3" y="46"/>
                    <a:pt x="3" y="46"/>
                    <a:pt x="3" y="46"/>
                  </a:cubicBezTo>
                  <a:cubicBezTo>
                    <a:pt x="3" y="46"/>
                    <a:pt x="3" y="46"/>
                    <a:pt x="3" y="46"/>
                  </a:cubicBezTo>
                  <a:cubicBezTo>
                    <a:pt x="0" y="192"/>
                    <a:pt x="0" y="192"/>
                    <a:pt x="0" y="192"/>
                  </a:cubicBezTo>
                  <a:cubicBezTo>
                    <a:pt x="0" y="192"/>
                    <a:pt x="0" y="192"/>
                    <a:pt x="0" y="192"/>
                  </a:cubicBezTo>
                  <a:cubicBezTo>
                    <a:pt x="0" y="212"/>
                    <a:pt x="0" y="212"/>
                    <a:pt x="0" y="212"/>
                  </a:cubicBezTo>
                  <a:close/>
                </a:path>
              </a:pathLst>
            </a:custGeom>
            <a:solidFill>
              <a:schemeClr val="accent2"/>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92" name="KNOX">
              <a:extLst>
                <a:ext uri="{FF2B5EF4-FFF2-40B4-BE49-F238E27FC236}">
                  <a16:creationId xmlns:a16="http://schemas.microsoft.com/office/drawing/2014/main" id="{6180C4BD-7C70-4BDD-BA5B-DA78DFF47A24}"/>
                </a:ext>
              </a:extLst>
            </p:cNvPr>
            <p:cNvSpPr>
              <a:spLocks/>
            </p:cNvSpPr>
            <p:nvPr/>
          </p:nvSpPr>
          <p:spPr bwMode="auto">
            <a:xfrm>
              <a:off x="4508500" y="2884488"/>
              <a:ext cx="631825" cy="487363"/>
            </a:xfrm>
            <a:custGeom>
              <a:avLst/>
              <a:gdLst>
                <a:gd name="T0" fmla="*/ 369 w 398"/>
                <a:gd name="T1" fmla="*/ 4 h 307"/>
                <a:gd name="T2" fmla="*/ 398 w 398"/>
                <a:gd name="T3" fmla="*/ 0 h 307"/>
                <a:gd name="T4" fmla="*/ 395 w 398"/>
                <a:gd name="T5" fmla="*/ 110 h 307"/>
                <a:gd name="T6" fmla="*/ 395 w 398"/>
                <a:gd name="T7" fmla="*/ 110 h 307"/>
                <a:gd name="T8" fmla="*/ 387 w 398"/>
                <a:gd name="T9" fmla="*/ 307 h 307"/>
                <a:gd name="T10" fmla="*/ 387 w 398"/>
                <a:gd name="T11" fmla="*/ 307 h 307"/>
                <a:gd name="T12" fmla="*/ 190 w 398"/>
                <a:gd name="T13" fmla="*/ 301 h 307"/>
                <a:gd name="T14" fmla="*/ 190 w 398"/>
                <a:gd name="T15" fmla="*/ 283 h 307"/>
                <a:gd name="T16" fmla="*/ 0 w 398"/>
                <a:gd name="T17" fmla="*/ 272 h 307"/>
                <a:gd name="T18" fmla="*/ 0 w 398"/>
                <a:gd name="T19" fmla="*/ 272 h 307"/>
                <a:gd name="T20" fmla="*/ 3 w 398"/>
                <a:gd name="T21" fmla="*/ 206 h 307"/>
                <a:gd name="T22" fmla="*/ 3 w 398"/>
                <a:gd name="T23" fmla="*/ 206 h 307"/>
                <a:gd name="T24" fmla="*/ 72 w 398"/>
                <a:gd name="T25" fmla="*/ 211 h 307"/>
                <a:gd name="T26" fmla="*/ 81 w 398"/>
                <a:gd name="T27" fmla="*/ 47 h 307"/>
                <a:gd name="T28" fmla="*/ 75 w 398"/>
                <a:gd name="T29" fmla="*/ 47 h 307"/>
                <a:gd name="T30" fmla="*/ 75 w 398"/>
                <a:gd name="T31" fmla="*/ 47 h 307"/>
                <a:gd name="T32" fmla="*/ 75 w 398"/>
                <a:gd name="T33" fmla="*/ 20 h 307"/>
                <a:gd name="T34" fmla="*/ 87 w 398"/>
                <a:gd name="T35" fmla="*/ 20 h 307"/>
                <a:gd name="T36" fmla="*/ 87 w 398"/>
                <a:gd name="T37" fmla="*/ 20 h 307"/>
                <a:gd name="T38" fmla="*/ 266 w 398"/>
                <a:gd name="T39" fmla="*/ 21 h 307"/>
                <a:gd name="T40" fmla="*/ 289 w 398"/>
                <a:gd name="T41" fmla="*/ 15 h 307"/>
                <a:gd name="T42" fmla="*/ 289 w 398"/>
                <a:gd name="T43" fmla="*/ 15 h 307"/>
                <a:gd name="T44" fmla="*/ 369 w 398"/>
                <a:gd name="T45" fmla="*/ 4 h 307"/>
                <a:gd name="T46" fmla="*/ 369 w 398"/>
                <a:gd name="T47" fmla="*/ 4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8" h="307">
                  <a:moveTo>
                    <a:pt x="369" y="4"/>
                  </a:moveTo>
                  <a:lnTo>
                    <a:pt x="398" y="0"/>
                  </a:lnTo>
                  <a:lnTo>
                    <a:pt x="395" y="110"/>
                  </a:lnTo>
                  <a:lnTo>
                    <a:pt x="395" y="110"/>
                  </a:lnTo>
                  <a:lnTo>
                    <a:pt x="387" y="307"/>
                  </a:lnTo>
                  <a:lnTo>
                    <a:pt x="387" y="307"/>
                  </a:lnTo>
                  <a:lnTo>
                    <a:pt x="190" y="301"/>
                  </a:lnTo>
                  <a:lnTo>
                    <a:pt x="190" y="283"/>
                  </a:lnTo>
                  <a:lnTo>
                    <a:pt x="0" y="272"/>
                  </a:lnTo>
                  <a:lnTo>
                    <a:pt x="0" y="272"/>
                  </a:lnTo>
                  <a:lnTo>
                    <a:pt x="3" y="206"/>
                  </a:lnTo>
                  <a:lnTo>
                    <a:pt x="3" y="206"/>
                  </a:lnTo>
                  <a:lnTo>
                    <a:pt x="72" y="211"/>
                  </a:lnTo>
                  <a:lnTo>
                    <a:pt x="81" y="47"/>
                  </a:lnTo>
                  <a:lnTo>
                    <a:pt x="75" y="47"/>
                  </a:lnTo>
                  <a:lnTo>
                    <a:pt x="75" y="47"/>
                  </a:lnTo>
                  <a:lnTo>
                    <a:pt x="75" y="20"/>
                  </a:lnTo>
                  <a:lnTo>
                    <a:pt x="87" y="20"/>
                  </a:lnTo>
                  <a:lnTo>
                    <a:pt x="87" y="20"/>
                  </a:lnTo>
                  <a:lnTo>
                    <a:pt x="266" y="21"/>
                  </a:lnTo>
                  <a:lnTo>
                    <a:pt x="289" y="15"/>
                  </a:lnTo>
                  <a:lnTo>
                    <a:pt x="289" y="15"/>
                  </a:lnTo>
                  <a:lnTo>
                    <a:pt x="369" y="4"/>
                  </a:lnTo>
                  <a:lnTo>
                    <a:pt x="369" y="4"/>
                  </a:lnTo>
                  <a:close/>
                </a:path>
              </a:pathLst>
            </a:custGeom>
            <a:solidFill>
              <a:schemeClr val="accent3">
                <a:lumMod val="40000"/>
                <a:lumOff val="60000"/>
              </a:schemeClr>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93" name="DELAWARE">
              <a:extLst>
                <a:ext uri="{FF2B5EF4-FFF2-40B4-BE49-F238E27FC236}">
                  <a16:creationId xmlns:a16="http://schemas.microsoft.com/office/drawing/2014/main" id="{2642E5AB-6EF1-40E7-BF1A-AE03C7CD69FD}"/>
                </a:ext>
              </a:extLst>
            </p:cNvPr>
            <p:cNvSpPr>
              <a:spLocks/>
            </p:cNvSpPr>
            <p:nvPr/>
          </p:nvSpPr>
          <p:spPr bwMode="auto">
            <a:xfrm>
              <a:off x="3952875" y="3076575"/>
              <a:ext cx="560388" cy="460375"/>
            </a:xfrm>
            <a:custGeom>
              <a:avLst/>
              <a:gdLst>
                <a:gd name="T0" fmla="*/ 161 w 353"/>
                <a:gd name="T1" fmla="*/ 6 h 290"/>
                <a:gd name="T2" fmla="*/ 161 w 353"/>
                <a:gd name="T3" fmla="*/ 23 h 290"/>
                <a:gd name="T4" fmla="*/ 226 w 353"/>
                <a:gd name="T5" fmla="*/ 24 h 290"/>
                <a:gd name="T6" fmla="*/ 225 w 353"/>
                <a:gd name="T7" fmla="*/ 78 h 290"/>
                <a:gd name="T8" fmla="*/ 353 w 353"/>
                <a:gd name="T9" fmla="*/ 85 h 290"/>
                <a:gd name="T10" fmla="*/ 353 w 353"/>
                <a:gd name="T11" fmla="*/ 85 h 290"/>
                <a:gd name="T12" fmla="*/ 350 w 353"/>
                <a:gd name="T13" fmla="*/ 151 h 290"/>
                <a:gd name="T14" fmla="*/ 350 w 353"/>
                <a:gd name="T15" fmla="*/ 151 h 290"/>
                <a:gd name="T16" fmla="*/ 339 w 353"/>
                <a:gd name="T17" fmla="*/ 290 h 290"/>
                <a:gd name="T18" fmla="*/ 339 w 353"/>
                <a:gd name="T19" fmla="*/ 290 h 290"/>
                <a:gd name="T20" fmla="*/ 57 w 353"/>
                <a:gd name="T21" fmla="*/ 275 h 290"/>
                <a:gd name="T22" fmla="*/ 57 w 353"/>
                <a:gd name="T23" fmla="*/ 275 h 290"/>
                <a:gd name="T24" fmla="*/ 57 w 353"/>
                <a:gd name="T25" fmla="*/ 182 h 290"/>
                <a:gd name="T26" fmla="*/ 1 w 353"/>
                <a:gd name="T27" fmla="*/ 180 h 290"/>
                <a:gd name="T28" fmla="*/ 0 w 353"/>
                <a:gd name="T29" fmla="*/ 0 h 290"/>
                <a:gd name="T30" fmla="*/ 0 w 353"/>
                <a:gd name="T31" fmla="*/ 0 h 290"/>
                <a:gd name="T32" fmla="*/ 161 w 353"/>
                <a:gd name="T33" fmla="*/ 6 h 290"/>
                <a:gd name="T34" fmla="*/ 161 w 353"/>
                <a:gd name="T35" fmla="*/ 6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3" h="290">
                  <a:moveTo>
                    <a:pt x="161" y="6"/>
                  </a:moveTo>
                  <a:lnTo>
                    <a:pt x="161" y="23"/>
                  </a:lnTo>
                  <a:lnTo>
                    <a:pt x="226" y="24"/>
                  </a:lnTo>
                  <a:lnTo>
                    <a:pt x="225" y="78"/>
                  </a:lnTo>
                  <a:lnTo>
                    <a:pt x="353" y="85"/>
                  </a:lnTo>
                  <a:lnTo>
                    <a:pt x="353" y="85"/>
                  </a:lnTo>
                  <a:lnTo>
                    <a:pt x="350" y="151"/>
                  </a:lnTo>
                  <a:lnTo>
                    <a:pt x="350" y="151"/>
                  </a:lnTo>
                  <a:lnTo>
                    <a:pt x="339" y="290"/>
                  </a:lnTo>
                  <a:lnTo>
                    <a:pt x="339" y="290"/>
                  </a:lnTo>
                  <a:lnTo>
                    <a:pt x="57" y="275"/>
                  </a:lnTo>
                  <a:lnTo>
                    <a:pt x="57" y="275"/>
                  </a:lnTo>
                  <a:lnTo>
                    <a:pt x="57" y="182"/>
                  </a:lnTo>
                  <a:lnTo>
                    <a:pt x="1" y="180"/>
                  </a:lnTo>
                  <a:lnTo>
                    <a:pt x="0" y="0"/>
                  </a:lnTo>
                  <a:lnTo>
                    <a:pt x="0" y="0"/>
                  </a:lnTo>
                  <a:lnTo>
                    <a:pt x="161" y="6"/>
                  </a:lnTo>
                  <a:lnTo>
                    <a:pt x="161" y="6"/>
                  </a:lnTo>
                  <a:close/>
                </a:path>
              </a:pathLst>
            </a:custGeom>
            <a:solidFill>
              <a:schemeClr val="accent2"/>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94" name="MORROW">
              <a:extLst>
                <a:ext uri="{FF2B5EF4-FFF2-40B4-BE49-F238E27FC236}">
                  <a16:creationId xmlns:a16="http://schemas.microsoft.com/office/drawing/2014/main" id="{6D8CFAFF-899C-4457-9A46-87BF3DC9847C}"/>
                </a:ext>
              </a:extLst>
            </p:cNvPr>
            <p:cNvSpPr>
              <a:spLocks/>
            </p:cNvSpPr>
            <p:nvPr/>
          </p:nvSpPr>
          <p:spPr bwMode="auto">
            <a:xfrm>
              <a:off x="4208463" y="2684463"/>
              <a:ext cx="438150" cy="534988"/>
            </a:xfrm>
            <a:custGeom>
              <a:avLst/>
              <a:gdLst>
                <a:gd name="T0" fmla="*/ 192 w 276"/>
                <a:gd name="T1" fmla="*/ 332 h 337"/>
                <a:gd name="T2" fmla="*/ 261 w 276"/>
                <a:gd name="T3" fmla="*/ 337 h 337"/>
                <a:gd name="T4" fmla="*/ 270 w 276"/>
                <a:gd name="T5" fmla="*/ 173 h 337"/>
                <a:gd name="T6" fmla="*/ 264 w 276"/>
                <a:gd name="T7" fmla="*/ 173 h 337"/>
                <a:gd name="T8" fmla="*/ 264 w 276"/>
                <a:gd name="T9" fmla="*/ 173 h 337"/>
                <a:gd name="T10" fmla="*/ 264 w 276"/>
                <a:gd name="T11" fmla="*/ 146 h 337"/>
                <a:gd name="T12" fmla="*/ 276 w 276"/>
                <a:gd name="T13" fmla="*/ 146 h 337"/>
                <a:gd name="T14" fmla="*/ 276 w 276"/>
                <a:gd name="T15" fmla="*/ 146 h 337"/>
                <a:gd name="T16" fmla="*/ 276 w 276"/>
                <a:gd name="T17" fmla="*/ 69 h 337"/>
                <a:gd name="T18" fmla="*/ 261 w 276"/>
                <a:gd name="T19" fmla="*/ 69 h 337"/>
                <a:gd name="T20" fmla="*/ 261 w 276"/>
                <a:gd name="T21" fmla="*/ 42 h 337"/>
                <a:gd name="T22" fmla="*/ 275 w 276"/>
                <a:gd name="T23" fmla="*/ 42 h 337"/>
                <a:gd name="T24" fmla="*/ 275 w 276"/>
                <a:gd name="T25" fmla="*/ 0 h 337"/>
                <a:gd name="T26" fmla="*/ 206 w 276"/>
                <a:gd name="T27" fmla="*/ 0 h 337"/>
                <a:gd name="T28" fmla="*/ 206 w 276"/>
                <a:gd name="T29" fmla="*/ 0 h 337"/>
                <a:gd name="T30" fmla="*/ 113 w 276"/>
                <a:gd name="T31" fmla="*/ 0 h 337"/>
                <a:gd name="T32" fmla="*/ 111 w 276"/>
                <a:gd name="T33" fmla="*/ 11 h 337"/>
                <a:gd name="T34" fmla="*/ 111 w 276"/>
                <a:gd name="T35" fmla="*/ 11 h 337"/>
                <a:gd name="T36" fmla="*/ 111 w 276"/>
                <a:gd name="T37" fmla="*/ 62 h 337"/>
                <a:gd name="T38" fmla="*/ 44 w 276"/>
                <a:gd name="T39" fmla="*/ 62 h 337"/>
                <a:gd name="T40" fmla="*/ 44 w 276"/>
                <a:gd name="T41" fmla="*/ 201 h 337"/>
                <a:gd name="T42" fmla="*/ 1 w 276"/>
                <a:gd name="T43" fmla="*/ 210 h 337"/>
                <a:gd name="T44" fmla="*/ 0 w 276"/>
                <a:gd name="T45" fmla="*/ 253 h 337"/>
                <a:gd name="T46" fmla="*/ 0 w 276"/>
                <a:gd name="T47" fmla="*/ 253 h 337"/>
                <a:gd name="T48" fmla="*/ 0 w 276"/>
                <a:gd name="T49" fmla="*/ 270 h 337"/>
                <a:gd name="T50" fmla="*/ 65 w 276"/>
                <a:gd name="T51" fmla="*/ 271 h 337"/>
                <a:gd name="T52" fmla="*/ 64 w 276"/>
                <a:gd name="T53" fmla="*/ 325 h 337"/>
                <a:gd name="T54" fmla="*/ 192 w 276"/>
                <a:gd name="T55" fmla="*/ 332 h 337"/>
                <a:gd name="T56" fmla="*/ 192 w 276"/>
                <a:gd name="T57" fmla="*/ 332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6" h="337">
                  <a:moveTo>
                    <a:pt x="192" y="332"/>
                  </a:moveTo>
                  <a:lnTo>
                    <a:pt x="261" y="337"/>
                  </a:lnTo>
                  <a:lnTo>
                    <a:pt x="270" y="173"/>
                  </a:lnTo>
                  <a:lnTo>
                    <a:pt x="264" y="173"/>
                  </a:lnTo>
                  <a:lnTo>
                    <a:pt x="264" y="173"/>
                  </a:lnTo>
                  <a:lnTo>
                    <a:pt x="264" y="146"/>
                  </a:lnTo>
                  <a:lnTo>
                    <a:pt x="276" y="146"/>
                  </a:lnTo>
                  <a:lnTo>
                    <a:pt x="276" y="146"/>
                  </a:lnTo>
                  <a:lnTo>
                    <a:pt x="276" y="69"/>
                  </a:lnTo>
                  <a:lnTo>
                    <a:pt x="261" y="69"/>
                  </a:lnTo>
                  <a:lnTo>
                    <a:pt x="261" y="42"/>
                  </a:lnTo>
                  <a:lnTo>
                    <a:pt x="275" y="42"/>
                  </a:lnTo>
                  <a:lnTo>
                    <a:pt x="275" y="0"/>
                  </a:lnTo>
                  <a:lnTo>
                    <a:pt x="206" y="0"/>
                  </a:lnTo>
                  <a:lnTo>
                    <a:pt x="206" y="0"/>
                  </a:lnTo>
                  <a:lnTo>
                    <a:pt x="113" y="0"/>
                  </a:lnTo>
                  <a:lnTo>
                    <a:pt x="111" y="11"/>
                  </a:lnTo>
                  <a:lnTo>
                    <a:pt x="111" y="11"/>
                  </a:lnTo>
                  <a:lnTo>
                    <a:pt x="111" y="62"/>
                  </a:lnTo>
                  <a:lnTo>
                    <a:pt x="44" y="62"/>
                  </a:lnTo>
                  <a:lnTo>
                    <a:pt x="44" y="201"/>
                  </a:lnTo>
                  <a:lnTo>
                    <a:pt x="1" y="210"/>
                  </a:lnTo>
                  <a:lnTo>
                    <a:pt x="0" y="253"/>
                  </a:lnTo>
                  <a:lnTo>
                    <a:pt x="0" y="253"/>
                  </a:lnTo>
                  <a:lnTo>
                    <a:pt x="0" y="270"/>
                  </a:lnTo>
                  <a:lnTo>
                    <a:pt x="65" y="271"/>
                  </a:lnTo>
                  <a:lnTo>
                    <a:pt x="64" y="325"/>
                  </a:lnTo>
                  <a:lnTo>
                    <a:pt x="192" y="332"/>
                  </a:lnTo>
                  <a:lnTo>
                    <a:pt x="192" y="332"/>
                  </a:lnTo>
                  <a:close/>
                </a:path>
              </a:pathLst>
            </a:custGeom>
            <a:solidFill>
              <a:srgbClr val="FFFF00"/>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95" name="MADISON">
              <a:extLst>
                <a:ext uri="{FF2B5EF4-FFF2-40B4-BE49-F238E27FC236}">
                  <a16:creationId xmlns:a16="http://schemas.microsoft.com/office/drawing/2014/main" id="{A1ABC5A4-A196-4BDB-92CA-C1E4B43489CF}"/>
                </a:ext>
              </a:extLst>
            </p:cNvPr>
            <p:cNvSpPr>
              <a:spLocks/>
            </p:cNvSpPr>
            <p:nvPr/>
          </p:nvSpPr>
          <p:spPr bwMode="auto">
            <a:xfrm>
              <a:off x="3506788" y="3559175"/>
              <a:ext cx="492125" cy="604838"/>
            </a:xfrm>
            <a:custGeom>
              <a:avLst/>
              <a:gdLst>
                <a:gd name="T0" fmla="*/ 203 w 203"/>
                <a:gd name="T1" fmla="*/ 2 h 249"/>
                <a:gd name="T2" fmla="*/ 202 w 203"/>
                <a:gd name="T3" fmla="*/ 37 h 249"/>
                <a:gd name="T4" fmla="*/ 179 w 203"/>
                <a:gd name="T5" fmla="*/ 37 h 249"/>
                <a:gd name="T6" fmla="*/ 179 w 203"/>
                <a:gd name="T7" fmla="*/ 42 h 249"/>
                <a:gd name="T8" fmla="*/ 182 w 203"/>
                <a:gd name="T9" fmla="*/ 49 h 249"/>
                <a:gd name="T10" fmla="*/ 181 w 203"/>
                <a:gd name="T11" fmla="*/ 54 h 249"/>
                <a:gd name="T12" fmla="*/ 179 w 203"/>
                <a:gd name="T13" fmla="*/ 63 h 249"/>
                <a:gd name="T14" fmla="*/ 181 w 203"/>
                <a:gd name="T15" fmla="*/ 70 h 249"/>
                <a:gd name="T16" fmla="*/ 183 w 203"/>
                <a:gd name="T17" fmla="*/ 77 h 249"/>
                <a:gd name="T18" fmla="*/ 184 w 203"/>
                <a:gd name="T19" fmla="*/ 87 h 249"/>
                <a:gd name="T20" fmla="*/ 190 w 203"/>
                <a:gd name="T21" fmla="*/ 102 h 249"/>
                <a:gd name="T22" fmla="*/ 191 w 203"/>
                <a:gd name="T23" fmla="*/ 109 h 249"/>
                <a:gd name="T24" fmla="*/ 186 w 203"/>
                <a:gd name="T25" fmla="*/ 114 h 249"/>
                <a:gd name="T26" fmla="*/ 185 w 203"/>
                <a:gd name="T27" fmla="*/ 115 h 249"/>
                <a:gd name="T28" fmla="*/ 184 w 203"/>
                <a:gd name="T29" fmla="*/ 116 h 249"/>
                <a:gd name="T30" fmla="*/ 183 w 203"/>
                <a:gd name="T31" fmla="*/ 122 h 249"/>
                <a:gd name="T32" fmla="*/ 187 w 203"/>
                <a:gd name="T33" fmla="*/ 179 h 249"/>
                <a:gd name="T34" fmla="*/ 187 w 203"/>
                <a:gd name="T35" fmla="*/ 179 h 249"/>
                <a:gd name="T36" fmla="*/ 183 w 203"/>
                <a:gd name="T37" fmla="*/ 249 h 249"/>
                <a:gd name="T38" fmla="*/ 183 w 203"/>
                <a:gd name="T39" fmla="*/ 249 h 249"/>
                <a:gd name="T40" fmla="*/ 0 w 203"/>
                <a:gd name="T41" fmla="*/ 237 h 249"/>
                <a:gd name="T42" fmla="*/ 0 w 203"/>
                <a:gd name="T43" fmla="*/ 237 h 249"/>
                <a:gd name="T44" fmla="*/ 1 w 203"/>
                <a:gd name="T45" fmla="*/ 204 h 249"/>
                <a:gd name="T46" fmla="*/ 1 w 203"/>
                <a:gd name="T47" fmla="*/ 204 h 249"/>
                <a:gd name="T48" fmla="*/ 28 w 203"/>
                <a:gd name="T49" fmla="*/ 204 h 249"/>
                <a:gd name="T50" fmla="*/ 66 w 203"/>
                <a:gd name="T51" fmla="*/ 61 h 249"/>
                <a:gd name="T52" fmla="*/ 66 w 203"/>
                <a:gd name="T53" fmla="*/ 61 h 249"/>
                <a:gd name="T54" fmla="*/ 68 w 203"/>
                <a:gd name="T55" fmla="*/ 0 h 249"/>
                <a:gd name="T56" fmla="*/ 68 w 203"/>
                <a:gd name="T57" fmla="*/ 0 h 249"/>
                <a:gd name="T58" fmla="*/ 203 w 203"/>
                <a:gd name="T59" fmla="*/ 2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3" h="249">
                  <a:moveTo>
                    <a:pt x="203" y="2"/>
                  </a:moveTo>
                  <a:cubicBezTo>
                    <a:pt x="202" y="37"/>
                    <a:pt x="202" y="37"/>
                    <a:pt x="202" y="37"/>
                  </a:cubicBezTo>
                  <a:cubicBezTo>
                    <a:pt x="179" y="37"/>
                    <a:pt x="179" y="37"/>
                    <a:pt x="179" y="37"/>
                  </a:cubicBezTo>
                  <a:cubicBezTo>
                    <a:pt x="180" y="38"/>
                    <a:pt x="179" y="40"/>
                    <a:pt x="179" y="42"/>
                  </a:cubicBezTo>
                  <a:cubicBezTo>
                    <a:pt x="179" y="44"/>
                    <a:pt x="182" y="46"/>
                    <a:pt x="182" y="49"/>
                  </a:cubicBezTo>
                  <a:cubicBezTo>
                    <a:pt x="183" y="52"/>
                    <a:pt x="182" y="52"/>
                    <a:pt x="181" y="54"/>
                  </a:cubicBezTo>
                  <a:cubicBezTo>
                    <a:pt x="180" y="57"/>
                    <a:pt x="178" y="60"/>
                    <a:pt x="179" y="63"/>
                  </a:cubicBezTo>
                  <a:cubicBezTo>
                    <a:pt x="179" y="65"/>
                    <a:pt x="180" y="70"/>
                    <a:pt x="181" y="70"/>
                  </a:cubicBezTo>
                  <a:cubicBezTo>
                    <a:pt x="181" y="73"/>
                    <a:pt x="182" y="75"/>
                    <a:pt x="183" y="77"/>
                  </a:cubicBezTo>
                  <a:cubicBezTo>
                    <a:pt x="182" y="80"/>
                    <a:pt x="183" y="84"/>
                    <a:pt x="184" y="87"/>
                  </a:cubicBezTo>
                  <a:cubicBezTo>
                    <a:pt x="186" y="92"/>
                    <a:pt x="189" y="97"/>
                    <a:pt x="190" y="102"/>
                  </a:cubicBezTo>
                  <a:cubicBezTo>
                    <a:pt x="191" y="104"/>
                    <a:pt x="192" y="107"/>
                    <a:pt x="191" y="109"/>
                  </a:cubicBezTo>
                  <a:cubicBezTo>
                    <a:pt x="190" y="111"/>
                    <a:pt x="186" y="112"/>
                    <a:pt x="186" y="114"/>
                  </a:cubicBezTo>
                  <a:cubicBezTo>
                    <a:pt x="185" y="114"/>
                    <a:pt x="185" y="114"/>
                    <a:pt x="185" y="115"/>
                  </a:cubicBezTo>
                  <a:cubicBezTo>
                    <a:pt x="185" y="115"/>
                    <a:pt x="184" y="116"/>
                    <a:pt x="184" y="116"/>
                  </a:cubicBezTo>
                  <a:cubicBezTo>
                    <a:pt x="183" y="116"/>
                    <a:pt x="183" y="121"/>
                    <a:pt x="183" y="122"/>
                  </a:cubicBezTo>
                  <a:cubicBezTo>
                    <a:pt x="187" y="179"/>
                    <a:pt x="187" y="179"/>
                    <a:pt x="187" y="179"/>
                  </a:cubicBezTo>
                  <a:cubicBezTo>
                    <a:pt x="187" y="179"/>
                    <a:pt x="187" y="179"/>
                    <a:pt x="187" y="179"/>
                  </a:cubicBezTo>
                  <a:cubicBezTo>
                    <a:pt x="183" y="249"/>
                    <a:pt x="183" y="249"/>
                    <a:pt x="183" y="249"/>
                  </a:cubicBezTo>
                  <a:cubicBezTo>
                    <a:pt x="183" y="249"/>
                    <a:pt x="183" y="249"/>
                    <a:pt x="183" y="249"/>
                  </a:cubicBezTo>
                  <a:cubicBezTo>
                    <a:pt x="0" y="237"/>
                    <a:pt x="0" y="237"/>
                    <a:pt x="0" y="237"/>
                  </a:cubicBezTo>
                  <a:cubicBezTo>
                    <a:pt x="0" y="237"/>
                    <a:pt x="0" y="237"/>
                    <a:pt x="0" y="237"/>
                  </a:cubicBezTo>
                  <a:cubicBezTo>
                    <a:pt x="1" y="204"/>
                    <a:pt x="1" y="204"/>
                    <a:pt x="1" y="204"/>
                  </a:cubicBezTo>
                  <a:cubicBezTo>
                    <a:pt x="1" y="204"/>
                    <a:pt x="1" y="204"/>
                    <a:pt x="1" y="204"/>
                  </a:cubicBezTo>
                  <a:cubicBezTo>
                    <a:pt x="28" y="204"/>
                    <a:pt x="28" y="204"/>
                    <a:pt x="28" y="204"/>
                  </a:cubicBezTo>
                  <a:cubicBezTo>
                    <a:pt x="66" y="61"/>
                    <a:pt x="66" y="61"/>
                    <a:pt x="66" y="61"/>
                  </a:cubicBezTo>
                  <a:cubicBezTo>
                    <a:pt x="66" y="61"/>
                    <a:pt x="66" y="61"/>
                    <a:pt x="66" y="61"/>
                  </a:cubicBezTo>
                  <a:cubicBezTo>
                    <a:pt x="68" y="0"/>
                    <a:pt x="68" y="0"/>
                    <a:pt x="68" y="0"/>
                  </a:cubicBezTo>
                  <a:cubicBezTo>
                    <a:pt x="68" y="0"/>
                    <a:pt x="68" y="0"/>
                    <a:pt x="68" y="0"/>
                  </a:cubicBezTo>
                  <a:cubicBezTo>
                    <a:pt x="203" y="2"/>
                    <a:pt x="203" y="2"/>
                    <a:pt x="203" y="2"/>
                  </a:cubicBezTo>
                  <a:close/>
                </a:path>
              </a:pathLst>
            </a:custGeom>
            <a:solidFill>
              <a:schemeClr val="accent4"/>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96" name="CLARK">
              <a:extLst>
                <a:ext uri="{FF2B5EF4-FFF2-40B4-BE49-F238E27FC236}">
                  <a16:creationId xmlns:a16="http://schemas.microsoft.com/office/drawing/2014/main" id="{DF13D0EF-31C3-45E6-B362-B0381CFDDE8A}"/>
                </a:ext>
              </a:extLst>
            </p:cNvPr>
            <p:cNvSpPr>
              <a:spLocks/>
            </p:cNvSpPr>
            <p:nvPr/>
          </p:nvSpPr>
          <p:spPr bwMode="auto">
            <a:xfrm>
              <a:off x="3067050" y="3665538"/>
              <a:ext cx="598488" cy="388938"/>
            </a:xfrm>
            <a:custGeom>
              <a:avLst/>
              <a:gdLst>
                <a:gd name="T0" fmla="*/ 278 w 377"/>
                <a:gd name="T1" fmla="*/ 245 h 245"/>
                <a:gd name="T2" fmla="*/ 319 w 377"/>
                <a:gd name="T3" fmla="*/ 245 h 245"/>
                <a:gd name="T4" fmla="*/ 377 w 377"/>
                <a:gd name="T5" fmla="*/ 26 h 245"/>
                <a:gd name="T6" fmla="*/ 377 w 377"/>
                <a:gd name="T7" fmla="*/ 26 h 245"/>
                <a:gd name="T8" fmla="*/ 9 w 377"/>
                <a:gd name="T9" fmla="*/ 0 h 245"/>
                <a:gd name="T10" fmla="*/ 9 w 377"/>
                <a:gd name="T11" fmla="*/ 0 h 245"/>
                <a:gd name="T12" fmla="*/ 1 w 377"/>
                <a:gd name="T13" fmla="*/ 145 h 245"/>
                <a:gd name="T14" fmla="*/ 1 w 377"/>
                <a:gd name="T15" fmla="*/ 145 h 245"/>
                <a:gd name="T16" fmla="*/ 0 w 377"/>
                <a:gd name="T17" fmla="*/ 173 h 245"/>
                <a:gd name="T18" fmla="*/ 0 w 377"/>
                <a:gd name="T19" fmla="*/ 173 h 245"/>
                <a:gd name="T20" fmla="*/ 76 w 377"/>
                <a:gd name="T21" fmla="*/ 179 h 245"/>
                <a:gd name="T22" fmla="*/ 76 w 377"/>
                <a:gd name="T23" fmla="*/ 193 h 245"/>
                <a:gd name="T24" fmla="*/ 154 w 377"/>
                <a:gd name="T25" fmla="*/ 197 h 245"/>
                <a:gd name="T26" fmla="*/ 153 w 377"/>
                <a:gd name="T27" fmla="*/ 219 h 245"/>
                <a:gd name="T28" fmla="*/ 217 w 377"/>
                <a:gd name="T29" fmla="*/ 228 h 245"/>
                <a:gd name="T30" fmla="*/ 222 w 377"/>
                <a:gd name="T31" fmla="*/ 237 h 245"/>
                <a:gd name="T32" fmla="*/ 280 w 377"/>
                <a:gd name="T33" fmla="*/ 239 h 245"/>
                <a:gd name="T34" fmla="*/ 278 w 377"/>
                <a:gd name="T35" fmla="*/ 245 h 245"/>
                <a:gd name="T36" fmla="*/ 278 w 377"/>
                <a:gd name="T37" fmla="*/ 24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7" h="245">
                  <a:moveTo>
                    <a:pt x="278" y="245"/>
                  </a:moveTo>
                  <a:lnTo>
                    <a:pt x="319" y="245"/>
                  </a:lnTo>
                  <a:lnTo>
                    <a:pt x="377" y="26"/>
                  </a:lnTo>
                  <a:lnTo>
                    <a:pt x="377" y="26"/>
                  </a:lnTo>
                  <a:lnTo>
                    <a:pt x="9" y="0"/>
                  </a:lnTo>
                  <a:lnTo>
                    <a:pt x="9" y="0"/>
                  </a:lnTo>
                  <a:lnTo>
                    <a:pt x="1" y="145"/>
                  </a:lnTo>
                  <a:lnTo>
                    <a:pt x="1" y="145"/>
                  </a:lnTo>
                  <a:lnTo>
                    <a:pt x="0" y="173"/>
                  </a:lnTo>
                  <a:lnTo>
                    <a:pt x="0" y="173"/>
                  </a:lnTo>
                  <a:lnTo>
                    <a:pt x="76" y="179"/>
                  </a:lnTo>
                  <a:lnTo>
                    <a:pt x="76" y="193"/>
                  </a:lnTo>
                  <a:lnTo>
                    <a:pt x="154" y="197"/>
                  </a:lnTo>
                  <a:lnTo>
                    <a:pt x="153" y="219"/>
                  </a:lnTo>
                  <a:lnTo>
                    <a:pt x="217" y="228"/>
                  </a:lnTo>
                  <a:lnTo>
                    <a:pt x="222" y="237"/>
                  </a:lnTo>
                  <a:lnTo>
                    <a:pt x="280" y="239"/>
                  </a:lnTo>
                  <a:lnTo>
                    <a:pt x="278" y="245"/>
                  </a:lnTo>
                  <a:lnTo>
                    <a:pt x="278" y="245"/>
                  </a:lnTo>
                  <a:close/>
                </a:path>
              </a:pathLst>
            </a:custGeom>
            <a:solidFill>
              <a:schemeClr val="accent4"/>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97" name="GREENE">
              <a:extLst>
                <a:ext uri="{FF2B5EF4-FFF2-40B4-BE49-F238E27FC236}">
                  <a16:creationId xmlns:a16="http://schemas.microsoft.com/office/drawing/2014/main" id="{D313E048-1086-4C58-B3DF-B74E16316E40}"/>
                </a:ext>
              </a:extLst>
            </p:cNvPr>
            <p:cNvSpPr>
              <a:spLocks/>
            </p:cNvSpPr>
            <p:nvPr/>
          </p:nvSpPr>
          <p:spPr bwMode="auto">
            <a:xfrm>
              <a:off x="2995613" y="3940175"/>
              <a:ext cx="515938" cy="434975"/>
            </a:xfrm>
            <a:custGeom>
              <a:avLst/>
              <a:gdLst>
                <a:gd name="T0" fmla="*/ 94 w 325"/>
                <a:gd name="T1" fmla="*/ 257 h 274"/>
                <a:gd name="T2" fmla="*/ 311 w 325"/>
                <a:gd name="T3" fmla="*/ 274 h 274"/>
                <a:gd name="T4" fmla="*/ 311 w 325"/>
                <a:gd name="T5" fmla="*/ 274 h 274"/>
                <a:gd name="T6" fmla="*/ 322 w 325"/>
                <a:gd name="T7" fmla="*/ 122 h 274"/>
                <a:gd name="T8" fmla="*/ 322 w 325"/>
                <a:gd name="T9" fmla="*/ 122 h 274"/>
                <a:gd name="T10" fmla="*/ 323 w 325"/>
                <a:gd name="T11" fmla="*/ 72 h 274"/>
                <a:gd name="T12" fmla="*/ 323 w 325"/>
                <a:gd name="T13" fmla="*/ 72 h 274"/>
                <a:gd name="T14" fmla="*/ 325 w 325"/>
                <a:gd name="T15" fmla="*/ 66 h 274"/>
                <a:gd name="T16" fmla="*/ 267 w 325"/>
                <a:gd name="T17" fmla="*/ 64 h 274"/>
                <a:gd name="T18" fmla="*/ 262 w 325"/>
                <a:gd name="T19" fmla="*/ 55 h 274"/>
                <a:gd name="T20" fmla="*/ 198 w 325"/>
                <a:gd name="T21" fmla="*/ 46 h 274"/>
                <a:gd name="T22" fmla="*/ 199 w 325"/>
                <a:gd name="T23" fmla="*/ 24 h 274"/>
                <a:gd name="T24" fmla="*/ 121 w 325"/>
                <a:gd name="T25" fmla="*/ 20 h 274"/>
                <a:gd name="T26" fmla="*/ 121 w 325"/>
                <a:gd name="T27" fmla="*/ 6 h 274"/>
                <a:gd name="T28" fmla="*/ 45 w 325"/>
                <a:gd name="T29" fmla="*/ 0 h 274"/>
                <a:gd name="T30" fmla="*/ 45 w 325"/>
                <a:gd name="T31" fmla="*/ 0 h 274"/>
                <a:gd name="T32" fmla="*/ 43 w 325"/>
                <a:gd name="T33" fmla="*/ 12 h 274"/>
                <a:gd name="T34" fmla="*/ 13 w 325"/>
                <a:gd name="T35" fmla="*/ 12 h 274"/>
                <a:gd name="T36" fmla="*/ 0 w 325"/>
                <a:gd name="T37" fmla="*/ 249 h 274"/>
                <a:gd name="T38" fmla="*/ 94 w 325"/>
                <a:gd name="T39" fmla="*/ 257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5" h="274">
                  <a:moveTo>
                    <a:pt x="94" y="257"/>
                  </a:moveTo>
                  <a:lnTo>
                    <a:pt x="311" y="274"/>
                  </a:lnTo>
                  <a:lnTo>
                    <a:pt x="311" y="274"/>
                  </a:lnTo>
                  <a:lnTo>
                    <a:pt x="322" y="122"/>
                  </a:lnTo>
                  <a:lnTo>
                    <a:pt x="322" y="122"/>
                  </a:lnTo>
                  <a:lnTo>
                    <a:pt x="323" y="72"/>
                  </a:lnTo>
                  <a:lnTo>
                    <a:pt x="323" y="72"/>
                  </a:lnTo>
                  <a:lnTo>
                    <a:pt x="325" y="66"/>
                  </a:lnTo>
                  <a:lnTo>
                    <a:pt x="267" y="64"/>
                  </a:lnTo>
                  <a:lnTo>
                    <a:pt x="262" y="55"/>
                  </a:lnTo>
                  <a:lnTo>
                    <a:pt x="198" y="46"/>
                  </a:lnTo>
                  <a:lnTo>
                    <a:pt x="199" y="24"/>
                  </a:lnTo>
                  <a:lnTo>
                    <a:pt x="121" y="20"/>
                  </a:lnTo>
                  <a:lnTo>
                    <a:pt x="121" y="6"/>
                  </a:lnTo>
                  <a:lnTo>
                    <a:pt x="45" y="0"/>
                  </a:lnTo>
                  <a:lnTo>
                    <a:pt x="45" y="0"/>
                  </a:lnTo>
                  <a:lnTo>
                    <a:pt x="43" y="12"/>
                  </a:lnTo>
                  <a:lnTo>
                    <a:pt x="13" y="12"/>
                  </a:lnTo>
                  <a:lnTo>
                    <a:pt x="0" y="249"/>
                  </a:lnTo>
                  <a:lnTo>
                    <a:pt x="94" y="257"/>
                  </a:lnTo>
                  <a:close/>
                </a:path>
              </a:pathLst>
            </a:custGeom>
            <a:solidFill>
              <a:schemeClr val="accent5"/>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98" name="CLERMONT">
              <a:extLst>
                <a:ext uri="{FF2B5EF4-FFF2-40B4-BE49-F238E27FC236}">
                  <a16:creationId xmlns:a16="http://schemas.microsoft.com/office/drawing/2014/main" id="{80325BE7-AE8D-4318-83F0-0C5432F6642F}"/>
                </a:ext>
              </a:extLst>
            </p:cNvPr>
            <p:cNvSpPr>
              <a:spLocks/>
            </p:cNvSpPr>
            <p:nvPr/>
          </p:nvSpPr>
          <p:spPr bwMode="auto">
            <a:xfrm>
              <a:off x="2765425" y="4779963"/>
              <a:ext cx="365125" cy="730162"/>
            </a:xfrm>
            <a:custGeom>
              <a:avLst/>
              <a:gdLst>
                <a:gd name="T0" fmla="*/ 124 w 150"/>
                <a:gd name="T1" fmla="*/ 299 h 303"/>
                <a:gd name="T2" fmla="*/ 150 w 150"/>
                <a:gd name="T3" fmla="*/ 12 h 303"/>
                <a:gd name="T4" fmla="*/ 144 w 150"/>
                <a:gd name="T5" fmla="*/ 11 h 303"/>
                <a:gd name="T6" fmla="*/ 30 w 150"/>
                <a:gd name="T7" fmla="*/ 0 h 303"/>
                <a:gd name="T8" fmla="*/ 30 w 150"/>
                <a:gd name="T9" fmla="*/ 0 h 303"/>
                <a:gd name="T10" fmla="*/ 22 w 150"/>
                <a:gd name="T11" fmla="*/ 7 h 303"/>
                <a:gd name="T12" fmla="*/ 16 w 150"/>
                <a:gd name="T13" fmla="*/ 13 h 303"/>
                <a:gd name="T14" fmla="*/ 12 w 150"/>
                <a:gd name="T15" fmla="*/ 18 h 303"/>
                <a:gd name="T16" fmla="*/ 2 w 150"/>
                <a:gd name="T17" fmla="*/ 30 h 303"/>
                <a:gd name="T18" fmla="*/ 7 w 150"/>
                <a:gd name="T19" fmla="*/ 40 h 303"/>
                <a:gd name="T20" fmla="*/ 20 w 150"/>
                <a:gd name="T21" fmla="*/ 39 h 303"/>
                <a:gd name="T22" fmla="*/ 12 w 150"/>
                <a:gd name="T23" fmla="*/ 60 h 303"/>
                <a:gd name="T24" fmla="*/ 9 w 150"/>
                <a:gd name="T25" fmla="*/ 67 h 303"/>
                <a:gd name="T26" fmla="*/ 0 w 150"/>
                <a:gd name="T27" fmla="*/ 157 h 303"/>
                <a:gd name="T28" fmla="*/ 0 w 150"/>
                <a:gd name="T29" fmla="*/ 157 h 303"/>
                <a:gd name="T30" fmla="*/ 2 w 150"/>
                <a:gd name="T31" fmla="*/ 159 h 303"/>
                <a:gd name="T32" fmla="*/ 14 w 150"/>
                <a:gd name="T33" fmla="*/ 194 h 303"/>
                <a:gd name="T34" fmla="*/ 23 w 150"/>
                <a:gd name="T35" fmla="*/ 205 h 303"/>
                <a:gd name="T36" fmla="*/ 30 w 150"/>
                <a:gd name="T37" fmla="*/ 218 h 303"/>
                <a:gd name="T38" fmla="*/ 37 w 150"/>
                <a:gd name="T39" fmla="*/ 266 h 303"/>
                <a:gd name="T40" fmla="*/ 90 w 150"/>
                <a:gd name="T41" fmla="*/ 292 h 303"/>
                <a:gd name="T42" fmla="*/ 124 w 150"/>
                <a:gd name="T43" fmla="*/ 299 h 303"/>
                <a:gd name="connsiteX0" fmla="*/ 8267 w 10000"/>
                <a:gd name="connsiteY0" fmla="*/ 9868 h 9934"/>
                <a:gd name="connsiteX1" fmla="*/ 10000 w 10000"/>
                <a:gd name="connsiteY1" fmla="*/ 396 h 9934"/>
                <a:gd name="connsiteX2" fmla="*/ 9600 w 10000"/>
                <a:gd name="connsiteY2" fmla="*/ 363 h 9934"/>
                <a:gd name="connsiteX3" fmla="*/ 2000 w 10000"/>
                <a:gd name="connsiteY3" fmla="*/ 0 h 9934"/>
                <a:gd name="connsiteX4" fmla="*/ 2000 w 10000"/>
                <a:gd name="connsiteY4" fmla="*/ 0 h 9934"/>
                <a:gd name="connsiteX5" fmla="*/ 1467 w 10000"/>
                <a:gd name="connsiteY5" fmla="*/ 231 h 9934"/>
                <a:gd name="connsiteX6" fmla="*/ 1067 w 10000"/>
                <a:gd name="connsiteY6" fmla="*/ 429 h 9934"/>
                <a:gd name="connsiteX7" fmla="*/ 800 w 10000"/>
                <a:gd name="connsiteY7" fmla="*/ 594 h 9934"/>
                <a:gd name="connsiteX8" fmla="*/ 133 w 10000"/>
                <a:gd name="connsiteY8" fmla="*/ 990 h 9934"/>
                <a:gd name="connsiteX9" fmla="*/ 467 w 10000"/>
                <a:gd name="connsiteY9" fmla="*/ 1320 h 9934"/>
                <a:gd name="connsiteX10" fmla="*/ 1333 w 10000"/>
                <a:gd name="connsiteY10" fmla="*/ 1287 h 9934"/>
                <a:gd name="connsiteX11" fmla="*/ 800 w 10000"/>
                <a:gd name="connsiteY11" fmla="*/ 1980 h 9934"/>
                <a:gd name="connsiteX12" fmla="*/ 600 w 10000"/>
                <a:gd name="connsiteY12" fmla="*/ 2211 h 9934"/>
                <a:gd name="connsiteX13" fmla="*/ 0 w 10000"/>
                <a:gd name="connsiteY13" fmla="*/ 5182 h 9934"/>
                <a:gd name="connsiteX14" fmla="*/ 0 w 10000"/>
                <a:gd name="connsiteY14" fmla="*/ 5182 h 9934"/>
                <a:gd name="connsiteX15" fmla="*/ 133 w 10000"/>
                <a:gd name="connsiteY15" fmla="*/ 5248 h 9934"/>
                <a:gd name="connsiteX16" fmla="*/ 933 w 10000"/>
                <a:gd name="connsiteY16" fmla="*/ 6403 h 9934"/>
                <a:gd name="connsiteX17" fmla="*/ 2000 w 10000"/>
                <a:gd name="connsiteY17" fmla="*/ 7195 h 9934"/>
                <a:gd name="connsiteX18" fmla="*/ 2467 w 10000"/>
                <a:gd name="connsiteY18" fmla="*/ 8779 h 9934"/>
                <a:gd name="connsiteX19" fmla="*/ 6000 w 10000"/>
                <a:gd name="connsiteY19" fmla="*/ 9637 h 9934"/>
                <a:gd name="connsiteX20" fmla="*/ 8267 w 10000"/>
                <a:gd name="connsiteY20" fmla="*/ 9868 h 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000" h="9934">
                  <a:moveTo>
                    <a:pt x="8267" y="9868"/>
                  </a:moveTo>
                  <a:lnTo>
                    <a:pt x="10000" y="396"/>
                  </a:lnTo>
                  <a:lnTo>
                    <a:pt x="9600" y="363"/>
                  </a:lnTo>
                  <a:lnTo>
                    <a:pt x="2000" y="0"/>
                  </a:lnTo>
                  <a:lnTo>
                    <a:pt x="2000" y="0"/>
                  </a:lnTo>
                  <a:lnTo>
                    <a:pt x="1467" y="231"/>
                  </a:lnTo>
                  <a:cubicBezTo>
                    <a:pt x="1400" y="297"/>
                    <a:pt x="1267" y="429"/>
                    <a:pt x="1067" y="429"/>
                  </a:cubicBezTo>
                  <a:cubicBezTo>
                    <a:pt x="933" y="429"/>
                    <a:pt x="800" y="495"/>
                    <a:pt x="800" y="594"/>
                  </a:cubicBezTo>
                  <a:cubicBezTo>
                    <a:pt x="733" y="825"/>
                    <a:pt x="267" y="825"/>
                    <a:pt x="133" y="990"/>
                  </a:cubicBezTo>
                  <a:cubicBezTo>
                    <a:pt x="0" y="1155"/>
                    <a:pt x="200" y="1254"/>
                    <a:pt x="467" y="1320"/>
                  </a:cubicBezTo>
                  <a:cubicBezTo>
                    <a:pt x="800" y="1386"/>
                    <a:pt x="1067" y="1254"/>
                    <a:pt x="1333" y="1287"/>
                  </a:cubicBezTo>
                  <a:cubicBezTo>
                    <a:pt x="1467" y="1584"/>
                    <a:pt x="1000" y="1782"/>
                    <a:pt x="800" y="1980"/>
                  </a:cubicBezTo>
                  <a:cubicBezTo>
                    <a:pt x="667" y="2046"/>
                    <a:pt x="733" y="2145"/>
                    <a:pt x="600" y="2211"/>
                  </a:cubicBezTo>
                  <a:lnTo>
                    <a:pt x="0" y="5182"/>
                  </a:lnTo>
                  <a:lnTo>
                    <a:pt x="0" y="5182"/>
                  </a:lnTo>
                  <a:cubicBezTo>
                    <a:pt x="67" y="5182"/>
                    <a:pt x="67" y="5215"/>
                    <a:pt x="133" y="5248"/>
                  </a:cubicBezTo>
                  <a:cubicBezTo>
                    <a:pt x="600" y="5644"/>
                    <a:pt x="400" y="6073"/>
                    <a:pt x="933" y="6403"/>
                  </a:cubicBezTo>
                  <a:cubicBezTo>
                    <a:pt x="1244" y="6727"/>
                    <a:pt x="1744" y="6799"/>
                    <a:pt x="2000" y="7195"/>
                  </a:cubicBezTo>
                  <a:cubicBezTo>
                    <a:pt x="2667" y="7723"/>
                    <a:pt x="1933" y="8284"/>
                    <a:pt x="2467" y="8779"/>
                  </a:cubicBezTo>
                  <a:cubicBezTo>
                    <a:pt x="3333" y="9505"/>
                    <a:pt x="4733" y="9208"/>
                    <a:pt x="6000" y="9637"/>
                  </a:cubicBezTo>
                  <a:cubicBezTo>
                    <a:pt x="6533" y="10000"/>
                    <a:pt x="7400" y="9967"/>
                    <a:pt x="8267" y="9868"/>
                  </a:cubicBezTo>
                  <a:close/>
                </a:path>
              </a:pathLst>
            </a:custGeom>
            <a:solidFill>
              <a:schemeClr val="accent3"/>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99" name="WARREN">
              <a:extLst>
                <a:ext uri="{FF2B5EF4-FFF2-40B4-BE49-F238E27FC236}">
                  <a16:creationId xmlns:a16="http://schemas.microsoft.com/office/drawing/2014/main" id="{21A1FA86-F8D7-479E-8415-9259E8C91523}"/>
                </a:ext>
              </a:extLst>
            </p:cNvPr>
            <p:cNvSpPr>
              <a:spLocks/>
            </p:cNvSpPr>
            <p:nvPr/>
          </p:nvSpPr>
          <p:spPr bwMode="auto">
            <a:xfrm>
              <a:off x="2714625" y="4321175"/>
              <a:ext cx="430213" cy="485775"/>
            </a:xfrm>
            <a:custGeom>
              <a:avLst/>
              <a:gdLst>
                <a:gd name="T0" fmla="*/ 165 w 177"/>
                <a:gd name="T1" fmla="*/ 200 h 200"/>
                <a:gd name="T2" fmla="*/ 51 w 177"/>
                <a:gd name="T3" fmla="*/ 189 h 200"/>
                <a:gd name="T4" fmla="*/ 51 w 177"/>
                <a:gd name="T5" fmla="*/ 189 h 200"/>
                <a:gd name="T6" fmla="*/ 49 w 177"/>
                <a:gd name="T7" fmla="*/ 185 h 200"/>
                <a:gd name="T8" fmla="*/ 48 w 177"/>
                <a:gd name="T9" fmla="*/ 183 h 200"/>
                <a:gd name="T10" fmla="*/ 48 w 177"/>
                <a:gd name="T11" fmla="*/ 178 h 200"/>
                <a:gd name="T12" fmla="*/ 34 w 177"/>
                <a:gd name="T13" fmla="*/ 178 h 200"/>
                <a:gd name="T14" fmla="*/ 23 w 177"/>
                <a:gd name="T15" fmla="*/ 177 h 200"/>
                <a:gd name="T16" fmla="*/ 9 w 177"/>
                <a:gd name="T17" fmla="*/ 178 h 200"/>
                <a:gd name="T18" fmla="*/ 9 w 177"/>
                <a:gd name="T19" fmla="*/ 178 h 200"/>
                <a:gd name="T20" fmla="*/ 17 w 177"/>
                <a:gd name="T21" fmla="*/ 25 h 200"/>
                <a:gd name="T22" fmla="*/ 17 w 177"/>
                <a:gd name="T23" fmla="*/ 25 h 200"/>
                <a:gd name="T24" fmla="*/ 5 w 177"/>
                <a:gd name="T25" fmla="*/ 25 h 200"/>
                <a:gd name="T26" fmla="*/ 0 w 177"/>
                <a:gd name="T27" fmla="*/ 24 h 200"/>
                <a:gd name="T28" fmla="*/ 0 w 177"/>
                <a:gd name="T29" fmla="*/ 0 h 200"/>
                <a:gd name="T30" fmla="*/ 0 w 177"/>
                <a:gd name="T31" fmla="*/ 0 h 200"/>
                <a:gd name="T32" fmla="*/ 116 w 177"/>
                <a:gd name="T33" fmla="*/ 6 h 200"/>
                <a:gd name="T34" fmla="*/ 116 w 177"/>
                <a:gd name="T35" fmla="*/ 6 h 200"/>
                <a:gd name="T36" fmla="*/ 177 w 177"/>
                <a:gd name="T37" fmla="*/ 11 h 200"/>
                <a:gd name="T38" fmla="*/ 177 w 177"/>
                <a:gd name="T39" fmla="*/ 11 h 200"/>
                <a:gd name="T40" fmla="*/ 165 w 177"/>
                <a:gd name="T41" fmla="*/ 200 h 200"/>
                <a:gd name="T42" fmla="*/ 165 w 177"/>
                <a:gd name="T43"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7" h="200">
                  <a:moveTo>
                    <a:pt x="165" y="200"/>
                  </a:moveTo>
                  <a:cubicBezTo>
                    <a:pt x="51" y="189"/>
                    <a:pt x="51" y="189"/>
                    <a:pt x="51" y="189"/>
                  </a:cubicBezTo>
                  <a:cubicBezTo>
                    <a:pt x="51" y="189"/>
                    <a:pt x="51" y="189"/>
                    <a:pt x="51" y="189"/>
                  </a:cubicBezTo>
                  <a:cubicBezTo>
                    <a:pt x="49" y="185"/>
                    <a:pt x="49" y="185"/>
                    <a:pt x="49" y="185"/>
                  </a:cubicBezTo>
                  <a:cubicBezTo>
                    <a:pt x="49" y="184"/>
                    <a:pt x="48" y="183"/>
                    <a:pt x="48" y="183"/>
                  </a:cubicBezTo>
                  <a:cubicBezTo>
                    <a:pt x="46" y="181"/>
                    <a:pt x="49" y="180"/>
                    <a:pt x="48" y="178"/>
                  </a:cubicBezTo>
                  <a:cubicBezTo>
                    <a:pt x="48" y="177"/>
                    <a:pt x="36" y="178"/>
                    <a:pt x="34" y="178"/>
                  </a:cubicBezTo>
                  <a:cubicBezTo>
                    <a:pt x="30" y="178"/>
                    <a:pt x="26" y="176"/>
                    <a:pt x="23" y="177"/>
                  </a:cubicBezTo>
                  <a:cubicBezTo>
                    <a:pt x="18" y="177"/>
                    <a:pt x="14" y="179"/>
                    <a:pt x="9" y="178"/>
                  </a:cubicBezTo>
                  <a:cubicBezTo>
                    <a:pt x="9" y="178"/>
                    <a:pt x="9" y="178"/>
                    <a:pt x="9" y="178"/>
                  </a:cubicBezTo>
                  <a:cubicBezTo>
                    <a:pt x="17" y="25"/>
                    <a:pt x="17" y="25"/>
                    <a:pt x="17" y="25"/>
                  </a:cubicBezTo>
                  <a:cubicBezTo>
                    <a:pt x="17" y="25"/>
                    <a:pt x="17" y="25"/>
                    <a:pt x="17" y="25"/>
                  </a:cubicBezTo>
                  <a:cubicBezTo>
                    <a:pt x="13" y="23"/>
                    <a:pt x="8" y="25"/>
                    <a:pt x="5" y="25"/>
                  </a:cubicBezTo>
                  <a:cubicBezTo>
                    <a:pt x="3" y="26"/>
                    <a:pt x="2" y="25"/>
                    <a:pt x="0" y="24"/>
                  </a:cubicBezTo>
                  <a:cubicBezTo>
                    <a:pt x="0" y="0"/>
                    <a:pt x="0" y="0"/>
                    <a:pt x="0" y="0"/>
                  </a:cubicBezTo>
                  <a:cubicBezTo>
                    <a:pt x="0" y="0"/>
                    <a:pt x="0" y="0"/>
                    <a:pt x="0" y="0"/>
                  </a:cubicBezTo>
                  <a:cubicBezTo>
                    <a:pt x="116" y="6"/>
                    <a:pt x="116" y="6"/>
                    <a:pt x="116" y="6"/>
                  </a:cubicBezTo>
                  <a:cubicBezTo>
                    <a:pt x="116" y="6"/>
                    <a:pt x="116" y="6"/>
                    <a:pt x="116" y="6"/>
                  </a:cubicBezTo>
                  <a:cubicBezTo>
                    <a:pt x="177" y="11"/>
                    <a:pt x="177" y="11"/>
                    <a:pt x="177" y="11"/>
                  </a:cubicBezTo>
                  <a:cubicBezTo>
                    <a:pt x="177" y="11"/>
                    <a:pt x="177" y="11"/>
                    <a:pt x="177" y="11"/>
                  </a:cubicBezTo>
                  <a:cubicBezTo>
                    <a:pt x="165" y="200"/>
                    <a:pt x="165" y="200"/>
                    <a:pt x="165" y="200"/>
                  </a:cubicBezTo>
                  <a:cubicBezTo>
                    <a:pt x="165" y="200"/>
                    <a:pt x="165" y="200"/>
                    <a:pt x="165" y="200"/>
                  </a:cubicBezTo>
                  <a:close/>
                </a:path>
              </a:pathLst>
            </a:custGeom>
            <a:solidFill>
              <a:schemeClr val="accent3"/>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400" name="HAMILTON">
              <a:extLst>
                <a:ext uri="{FF2B5EF4-FFF2-40B4-BE49-F238E27FC236}">
                  <a16:creationId xmlns:a16="http://schemas.microsoft.com/office/drawing/2014/main" id="{E21C2A7F-3F1F-44FB-B743-362BEE3F16D6}"/>
                </a:ext>
              </a:extLst>
            </p:cNvPr>
            <p:cNvSpPr>
              <a:spLocks/>
            </p:cNvSpPr>
            <p:nvPr/>
          </p:nvSpPr>
          <p:spPr bwMode="auto">
            <a:xfrm>
              <a:off x="2209800" y="4722508"/>
              <a:ext cx="628650" cy="438456"/>
            </a:xfrm>
            <a:custGeom>
              <a:avLst/>
              <a:gdLst>
                <a:gd name="T0" fmla="*/ 217 w 259"/>
                <a:gd name="T1" fmla="*/ 14 h 182"/>
                <a:gd name="T2" fmla="*/ 231 w 259"/>
                <a:gd name="T3" fmla="*/ 13 h 182"/>
                <a:gd name="T4" fmla="*/ 242 w 259"/>
                <a:gd name="T5" fmla="*/ 14 h 182"/>
                <a:gd name="T6" fmla="*/ 256 w 259"/>
                <a:gd name="T7" fmla="*/ 14 h 182"/>
                <a:gd name="T8" fmla="*/ 256 w 259"/>
                <a:gd name="T9" fmla="*/ 19 h 182"/>
                <a:gd name="T10" fmla="*/ 257 w 259"/>
                <a:gd name="T11" fmla="*/ 21 h 182"/>
                <a:gd name="T12" fmla="*/ 259 w 259"/>
                <a:gd name="T13" fmla="*/ 25 h 182"/>
                <a:gd name="T14" fmla="*/ 259 w 259"/>
                <a:gd name="T15" fmla="*/ 25 h 182"/>
                <a:gd name="T16" fmla="*/ 251 w 259"/>
                <a:gd name="T17" fmla="*/ 32 h 182"/>
                <a:gd name="T18" fmla="*/ 245 w 259"/>
                <a:gd name="T19" fmla="*/ 38 h 182"/>
                <a:gd name="T20" fmla="*/ 241 w 259"/>
                <a:gd name="T21" fmla="*/ 43 h 182"/>
                <a:gd name="T22" fmla="*/ 231 w 259"/>
                <a:gd name="T23" fmla="*/ 55 h 182"/>
                <a:gd name="T24" fmla="*/ 236 w 259"/>
                <a:gd name="T25" fmla="*/ 65 h 182"/>
                <a:gd name="T26" fmla="*/ 249 w 259"/>
                <a:gd name="T27" fmla="*/ 64 h 182"/>
                <a:gd name="T28" fmla="*/ 241 w 259"/>
                <a:gd name="T29" fmla="*/ 85 h 182"/>
                <a:gd name="T30" fmla="*/ 238 w 259"/>
                <a:gd name="T31" fmla="*/ 92 h 182"/>
                <a:gd name="T32" fmla="*/ 229 w 259"/>
                <a:gd name="T33" fmla="*/ 182 h 182"/>
                <a:gd name="T34" fmla="*/ 229 w 259"/>
                <a:gd name="T35" fmla="*/ 182 h 182"/>
                <a:gd name="T36" fmla="*/ 199 w 259"/>
                <a:gd name="T37" fmla="*/ 164 h 182"/>
                <a:gd name="T38" fmla="*/ 175 w 259"/>
                <a:gd name="T39" fmla="*/ 155 h 182"/>
                <a:gd name="T40" fmla="*/ 171 w 259"/>
                <a:gd name="T41" fmla="*/ 126 h 182"/>
                <a:gd name="T42" fmla="*/ 145 w 259"/>
                <a:gd name="T43" fmla="*/ 129 h 182"/>
                <a:gd name="T44" fmla="*/ 121 w 259"/>
                <a:gd name="T45" fmla="*/ 131 h 182"/>
                <a:gd name="T46" fmla="*/ 119 w 259"/>
                <a:gd name="T47" fmla="*/ 133 h 182"/>
                <a:gd name="T48" fmla="*/ 102 w 259"/>
                <a:gd name="T49" fmla="*/ 143 h 182"/>
                <a:gd name="T50" fmla="*/ 82 w 259"/>
                <a:gd name="T51" fmla="*/ 142 h 182"/>
                <a:gd name="T52" fmla="*/ 74 w 259"/>
                <a:gd name="T53" fmla="*/ 134 h 182"/>
                <a:gd name="T54" fmla="*/ 58 w 259"/>
                <a:gd name="T55" fmla="*/ 131 h 182"/>
                <a:gd name="T56" fmla="*/ 48 w 259"/>
                <a:gd name="T57" fmla="*/ 115 h 182"/>
                <a:gd name="T58" fmla="*/ 20 w 259"/>
                <a:gd name="T59" fmla="*/ 113 h 182"/>
                <a:gd name="T60" fmla="*/ 0 w 259"/>
                <a:gd name="T61" fmla="*/ 126 h 182"/>
                <a:gd name="T62" fmla="*/ 0 w 259"/>
                <a:gd name="T63" fmla="*/ 126 h 182"/>
                <a:gd name="T64" fmla="*/ 1 w 259"/>
                <a:gd name="T65" fmla="*/ 5 h 182"/>
                <a:gd name="T66" fmla="*/ 1 w 259"/>
                <a:gd name="T67" fmla="*/ 5 h 182"/>
                <a:gd name="T68" fmla="*/ 84 w 259"/>
                <a:gd name="T69" fmla="*/ 5 h 182"/>
                <a:gd name="T70" fmla="*/ 96 w 259"/>
                <a:gd name="T71" fmla="*/ 2 h 182"/>
                <a:gd name="T72" fmla="*/ 110 w 259"/>
                <a:gd name="T73" fmla="*/ 4 h 182"/>
                <a:gd name="T74" fmla="*/ 120 w 259"/>
                <a:gd name="T75" fmla="*/ 3 h 182"/>
                <a:gd name="T76" fmla="*/ 131 w 259"/>
                <a:gd name="T77" fmla="*/ 6 h 182"/>
                <a:gd name="T78" fmla="*/ 145 w 259"/>
                <a:gd name="T79" fmla="*/ 4 h 182"/>
                <a:gd name="T80" fmla="*/ 158 w 259"/>
                <a:gd name="T81" fmla="*/ 8 h 182"/>
                <a:gd name="T82" fmla="*/ 165 w 259"/>
                <a:gd name="T83" fmla="*/ 7 h 182"/>
                <a:gd name="T84" fmla="*/ 174 w 259"/>
                <a:gd name="T85" fmla="*/ 9 h 182"/>
                <a:gd name="T86" fmla="*/ 182 w 259"/>
                <a:gd name="T87" fmla="*/ 9 h 182"/>
                <a:gd name="T88" fmla="*/ 189 w 259"/>
                <a:gd name="T89" fmla="*/ 10 h 182"/>
                <a:gd name="T90" fmla="*/ 195 w 259"/>
                <a:gd name="T91" fmla="*/ 10 h 182"/>
                <a:gd name="T92" fmla="*/ 201 w 259"/>
                <a:gd name="T93" fmla="*/ 11 h 182"/>
                <a:gd name="T94" fmla="*/ 206 w 259"/>
                <a:gd name="T95" fmla="*/ 13 h 182"/>
                <a:gd name="T96" fmla="*/ 209 w 259"/>
                <a:gd name="T97" fmla="*/ 14 h 182"/>
                <a:gd name="T98" fmla="*/ 217 w 259"/>
                <a:gd name="T99" fmla="*/ 14 h 182"/>
                <a:gd name="connsiteX0" fmla="*/ 8378 w 10000"/>
                <a:gd name="connsiteY0" fmla="*/ 704 h 9935"/>
                <a:gd name="connsiteX1" fmla="*/ 8919 w 10000"/>
                <a:gd name="connsiteY1" fmla="*/ 649 h 9935"/>
                <a:gd name="connsiteX2" fmla="*/ 9344 w 10000"/>
                <a:gd name="connsiteY2" fmla="*/ 704 h 9935"/>
                <a:gd name="connsiteX3" fmla="*/ 9884 w 10000"/>
                <a:gd name="connsiteY3" fmla="*/ 704 h 9935"/>
                <a:gd name="connsiteX4" fmla="*/ 9884 w 10000"/>
                <a:gd name="connsiteY4" fmla="*/ 979 h 9935"/>
                <a:gd name="connsiteX5" fmla="*/ 9923 w 10000"/>
                <a:gd name="connsiteY5" fmla="*/ 1089 h 9935"/>
                <a:gd name="connsiteX6" fmla="*/ 10000 w 10000"/>
                <a:gd name="connsiteY6" fmla="*/ 1309 h 9935"/>
                <a:gd name="connsiteX7" fmla="*/ 10000 w 10000"/>
                <a:gd name="connsiteY7" fmla="*/ 1309 h 9935"/>
                <a:gd name="connsiteX8" fmla="*/ 9691 w 10000"/>
                <a:gd name="connsiteY8" fmla="*/ 1693 h 9935"/>
                <a:gd name="connsiteX9" fmla="*/ 9459 w 10000"/>
                <a:gd name="connsiteY9" fmla="*/ 2023 h 9935"/>
                <a:gd name="connsiteX10" fmla="*/ 9305 w 10000"/>
                <a:gd name="connsiteY10" fmla="*/ 2298 h 9935"/>
                <a:gd name="connsiteX11" fmla="*/ 8919 w 10000"/>
                <a:gd name="connsiteY11" fmla="*/ 2957 h 9935"/>
                <a:gd name="connsiteX12" fmla="*/ 9112 w 10000"/>
                <a:gd name="connsiteY12" fmla="*/ 3506 h 9935"/>
                <a:gd name="connsiteX13" fmla="*/ 9614 w 10000"/>
                <a:gd name="connsiteY13" fmla="*/ 3451 h 9935"/>
                <a:gd name="connsiteX14" fmla="*/ 9305 w 10000"/>
                <a:gd name="connsiteY14" fmla="*/ 4605 h 9935"/>
                <a:gd name="connsiteX15" fmla="*/ 9189 w 10000"/>
                <a:gd name="connsiteY15" fmla="*/ 4990 h 9935"/>
                <a:gd name="connsiteX16" fmla="*/ 8842 w 10000"/>
                <a:gd name="connsiteY16" fmla="*/ 9935 h 9935"/>
                <a:gd name="connsiteX17" fmla="*/ 8842 w 10000"/>
                <a:gd name="connsiteY17" fmla="*/ 9935 h 9935"/>
                <a:gd name="connsiteX18" fmla="*/ 7683 w 10000"/>
                <a:gd name="connsiteY18" fmla="*/ 8946 h 9935"/>
                <a:gd name="connsiteX19" fmla="*/ 6757 w 10000"/>
                <a:gd name="connsiteY19" fmla="*/ 8451 h 9935"/>
                <a:gd name="connsiteX20" fmla="*/ 6602 w 10000"/>
                <a:gd name="connsiteY20" fmla="*/ 6858 h 9935"/>
                <a:gd name="connsiteX21" fmla="*/ 5598 w 10000"/>
                <a:gd name="connsiteY21" fmla="*/ 7023 h 9935"/>
                <a:gd name="connsiteX22" fmla="*/ 4672 w 10000"/>
                <a:gd name="connsiteY22" fmla="*/ 7133 h 9935"/>
                <a:gd name="connsiteX23" fmla="*/ 4595 w 10000"/>
                <a:gd name="connsiteY23" fmla="*/ 7243 h 9935"/>
                <a:gd name="connsiteX24" fmla="*/ 3938 w 10000"/>
                <a:gd name="connsiteY24" fmla="*/ 7792 h 9935"/>
                <a:gd name="connsiteX25" fmla="*/ 3166 w 10000"/>
                <a:gd name="connsiteY25" fmla="*/ 7737 h 9935"/>
                <a:gd name="connsiteX26" fmla="*/ 2857 w 10000"/>
                <a:gd name="connsiteY26" fmla="*/ 7298 h 9935"/>
                <a:gd name="connsiteX27" fmla="*/ 1853 w 10000"/>
                <a:gd name="connsiteY27" fmla="*/ 6254 h 9935"/>
                <a:gd name="connsiteX28" fmla="*/ 772 w 10000"/>
                <a:gd name="connsiteY28" fmla="*/ 6144 h 9935"/>
                <a:gd name="connsiteX29" fmla="*/ 0 w 10000"/>
                <a:gd name="connsiteY29" fmla="*/ 6858 h 9935"/>
                <a:gd name="connsiteX30" fmla="*/ 0 w 10000"/>
                <a:gd name="connsiteY30" fmla="*/ 6858 h 9935"/>
                <a:gd name="connsiteX31" fmla="*/ 39 w 10000"/>
                <a:gd name="connsiteY31" fmla="*/ 210 h 9935"/>
                <a:gd name="connsiteX32" fmla="*/ 39 w 10000"/>
                <a:gd name="connsiteY32" fmla="*/ 210 h 9935"/>
                <a:gd name="connsiteX33" fmla="*/ 3243 w 10000"/>
                <a:gd name="connsiteY33" fmla="*/ 210 h 9935"/>
                <a:gd name="connsiteX34" fmla="*/ 3707 w 10000"/>
                <a:gd name="connsiteY34" fmla="*/ 45 h 9935"/>
                <a:gd name="connsiteX35" fmla="*/ 4247 w 10000"/>
                <a:gd name="connsiteY35" fmla="*/ 155 h 9935"/>
                <a:gd name="connsiteX36" fmla="*/ 4633 w 10000"/>
                <a:gd name="connsiteY36" fmla="*/ 100 h 9935"/>
                <a:gd name="connsiteX37" fmla="*/ 5058 w 10000"/>
                <a:gd name="connsiteY37" fmla="*/ 265 h 9935"/>
                <a:gd name="connsiteX38" fmla="*/ 5598 w 10000"/>
                <a:gd name="connsiteY38" fmla="*/ 155 h 9935"/>
                <a:gd name="connsiteX39" fmla="*/ 6100 w 10000"/>
                <a:gd name="connsiteY39" fmla="*/ 375 h 9935"/>
                <a:gd name="connsiteX40" fmla="*/ 6371 w 10000"/>
                <a:gd name="connsiteY40" fmla="*/ 320 h 9935"/>
                <a:gd name="connsiteX41" fmla="*/ 6718 w 10000"/>
                <a:gd name="connsiteY41" fmla="*/ 430 h 9935"/>
                <a:gd name="connsiteX42" fmla="*/ 7027 w 10000"/>
                <a:gd name="connsiteY42" fmla="*/ 430 h 9935"/>
                <a:gd name="connsiteX43" fmla="*/ 7297 w 10000"/>
                <a:gd name="connsiteY43" fmla="*/ 484 h 9935"/>
                <a:gd name="connsiteX44" fmla="*/ 7529 w 10000"/>
                <a:gd name="connsiteY44" fmla="*/ 484 h 9935"/>
                <a:gd name="connsiteX45" fmla="*/ 7761 w 10000"/>
                <a:gd name="connsiteY45" fmla="*/ 539 h 9935"/>
                <a:gd name="connsiteX46" fmla="*/ 7954 w 10000"/>
                <a:gd name="connsiteY46" fmla="*/ 649 h 9935"/>
                <a:gd name="connsiteX47" fmla="*/ 8069 w 10000"/>
                <a:gd name="connsiteY47" fmla="*/ 704 h 9935"/>
                <a:gd name="connsiteX48" fmla="*/ 8378 w 10000"/>
                <a:gd name="connsiteY48" fmla="*/ 704 h 9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000" h="9935">
                  <a:moveTo>
                    <a:pt x="8378" y="704"/>
                  </a:moveTo>
                  <a:cubicBezTo>
                    <a:pt x="8571" y="759"/>
                    <a:pt x="8726" y="649"/>
                    <a:pt x="8919" y="649"/>
                  </a:cubicBezTo>
                  <a:cubicBezTo>
                    <a:pt x="9035" y="594"/>
                    <a:pt x="9189" y="704"/>
                    <a:pt x="9344" y="704"/>
                  </a:cubicBezTo>
                  <a:cubicBezTo>
                    <a:pt x="9421" y="704"/>
                    <a:pt x="9884" y="649"/>
                    <a:pt x="9884" y="704"/>
                  </a:cubicBezTo>
                  <a:cubicBezTo>
                    <a:pt x="9923" y="814"/>
                    <a:pt x="9807" y="869"/>
                    <a:pt x="9884" y="979"/>
                  </a:cubicBezTo>
                  <a:cubicBezTo>
                    <a:pt x="9884" y="979"/>
                    <a:pt x="9923" y="1034"/>
                    <a:pt x="9923" y="1089"/>
                  </a:cubicBezTo>
                  <a:lnTo>
                    <a:pt x="10000" y="1309"/>
                  </a:lnTo>
                  <a:lnTo>
                    <a:pt x="10000" y="1309"/>
                  </a:lnTo>
                  <a:lnTo>
                    <a:pt x="9691" y="1693"/>
                  </a:lnTo>
                  <a:cubicBezTo>
                    <a:pt x="9653" y="1803"/>
                    <a:pt x="9575" y="2023"/>
                    <a:pt x="9459" y="2023"/>
                  </a:cubicBezTo>
                  <a:cubicBezTo>
                    <a:pt x="9382" y="2023"/>
                    <a:pt x="9305" y="2133"/>
                    <a:pt x="9305" y="2298"/>
                  </a:cubicBezTo>
                  <a:cubicBezTo>
                    <a:pt x="9266" y="2682"/>
                    <a:pt x="8996" y="2682"/>
                    <a:pt x="8919" y="2957"/>
                  </a:cubicBezTo>
                  <a:cubicBezTo>
                    <a:pt x="8842" y="3232"/>
                    <a:pt x="8958" y="3397"/>
                    <a:pt x="9112" y="3506"/>
                  </a:cubicBezTo>
                  <a:cubicBezTo>
                    <a:pt x="9305" y="3616"/>
                    <a:pt x="9459" y="3397"/>
                    <a:pt x="9614" y="3451"/>
                  </a:cubicBezTo>
                  <a:cubicBezTo>
                    <a:pt x="9691" y="3946"/>
                    <a:pt x="9421" y="4276"/>
                    <a:pt x="9305" y="4605"/>
                  </a:cubicBezTo>
                  <a:cubicBezTo>
                    <a:pt x="9228" y="4715"/>
                    <a:pt x="9266" y="4880"/>
                    <a:pt x="9189" y="4990"/>
                  </a:cubicBezTo>
                  <a:lnTo>
                    <a:pt x="8842" y="9935"/>
                  </a:lnTo>
                  <a:lnTo>
                    <a:pt x="8842" y="9935"/>
                  </a:lnTo>
                  <a:cubicBezTo>
                    <a:pt x="8533" y="9276"/>
                    <a:pt x="8224" y="9166"/>
                    <a:pt x="7683" y="8946"/>
                  </a:cubicBezTo>
                  <a:cubicBezTo>
                    <a:pt x="7375" y="8836"/>
                    <a:pt x="6950" y="8891"/>
                    <a:pt x="6757" y="8451"/>
                  </a:cubicBezTo>
                  <a:cubicBezTo>
                    <a:pt x="6641" y="8067"/>
                    <a:pt x="6602" y="7243"/>
                    <a:pt x="6602" y="6858"/>
                  </a:cubicBezTo>
                  <a:cubicBezTo>
                    <a:pt x="6293" y="6364"/>
                    <a:pt x="5869" y="6144"/>
                    <a:pt x="5598" y="7023"/>
                  </a:cubicBezTo>
                  <a:cubicBezTo>
                    <a:pt x="5367" y="7847"/>
                    <a:pt x="4749" y="6913"/>
                    <a:pt x="4672" y="7133"/>
                  </a:cubicBezTo>
                  <a:lnTo>
                    <a:pt x="4595" y="7243"/>
                  </a:lnTo>
                  <a:cubicBezTo>
                    <a:pt x="4363" y="7627"/>
                    <a:pt x="4286" y="7682"/>
                    <a:pt x="3938" y="7792"/>
                  </a:cubicBezTo>
                  <a:cubicBezTo>
                    <a:pt x="3707" y="7902"/>
                    <a:pt x="3398" y="8067"/>
                    <a:pt x="3166" y="7737"/>
                  </a:cubicBezTo>
                  <a:cubicBezTo>
                    <a:pt x="3089" y="7627"/>
                    <a:pt x="2973" y="7298"/>
                    <a:pt x="2857" y="7298"/>
                  </a:cubicBezTo>
                  <a:cubicBezTo>
                    <a:pt x="2638" y="7051"/>
                    <a:pt x="2200" y="6446"/>
                    <a:pt x="1853" y="6254"/>
                  </a:cubicBezTo>
                  <a:cubicBezTo>
                    <a:pt x="1506" y="5484"/>
                    <a:pt x="1236" y="5320"/>
                    <a:pt x="772" y="6144"/>
                  </a:cubicBezTo>
                  <a:cubicBezTo>
                    <a:pt x="541" y="6638"/>
                    <a:pt x="502" y="6858"/>
                    <a:pt x="0" y="6858"/>
                  </a:cubicBezTo>
                  <a:lnTo>
                    <a:pt x="0" y="6858"/>
                  </a:lnTo>
                  <a:lnTo>
                    <a:pt x="39" y="210"/>
                  </a:lnTo>
                  <a:lnTo>
                    <a:pt x="39" y="210"/>
                  </a:lnTo>
                  <a:lnTo>
                    <a:pt x="3243" y="210"/>
                  </a:lnTo>
                  <a:cubicBezTo>
                    <a:pt x="3475" y="45"/>
                    <a:pt x="3398" y="-65"/>
                    <a:pt x="3707" y="45"/>
                  </a:cubicBezTo>
                  <a:cubicBezTo>
                    <a:pt x="3861" y="155"/>
                    <a:pt x="4054" y="155"/>
                    <a:pt x="4247" y="155"/>
                  </a:cubicBezTo>
                  <a:cubicBezTo>
                    <a:pt x="4363" y="100"/>
                    <a:pt x="4517" y="100"/>
                    <a:pt x="4633" y="100"/>
                  </a:cubicBezTo>
                  <a:cubicBezTo>
                    <a:pt x="4788" y="155"/>
                    <a:pt x="4903" y="210"/>
                    <a:pt x="5058" y="265"/>
                  </a:cubicBezTo>
                  <a:cubicBezTo>
                    <a:pt x="5251" y="265"/>
                    <a:pt x="5405" y="155"/>
                    <a:pt x="5598" y="155"/>
                  </a:cubicBezTo>
                  <a:cubicBezTo>
                    <a:pt x="5714" y="320"/>
                    <a:pt x="5907" y="430"/>
                    <a:pt x="6100" y="375"/>
                  </a:cubicBezTo>
                  <a:cubicBezTo>
                    <a:pt x="6139" y="375"/>
                    <a:pt x="6332" y="265"/>
                    <a:pt x="6371" y="320"/>
                  </a:cubicBezTo>
                  <a:cubicBezTo>
                    <a:pt x="6486" y="375"/>
                    <a:pt x="6564" y="484"/>
                    <a:pt x="6718" y="430"/>
                  </a:cubicBezTo>
                  <a:lnTo>
                    <a:pt x="7027" y="430"/>
                  </a:lnTo>
                  <a:cubicBezTo>
                    <a:pt x="7104" y="430"/>
                    <a:pt x="7220" y="375"/>
                    <a:pt x="7297" y="484"/>
                  </a:cubicBezTo>
                  <a:lnTo>
                    <a:pt x="7529" y="484"/>
                  </a:lnTo>
                  <a:cubicBezTo>
                    <a:pt x="7606" y="484"/>
                    <a:pt x="7683" y="484"/>
                    <a:pt x="7761" y="539"/>
                  </a:cubicBezTo>
                  <a:cubicBezTo>
                    <a:pt x="7838" y="539"/>
                    <a:pt x="7876" y="594"/>
                    <a:pt x="7954" y="649"/>
                  </a:cubicBezTo>
                  <a:cubicBezTo>
                    <a:pt x="7992" y="649"/>
                    <a:pt x="8031" y="704"/>
                    <a:pt x="8069" y="704"/>
                  </a:cubicBezTo>
                  <a:lnTo>
                    <a:pt x="8378" y="704"/>
                  </a:lnTo>
                  <a:close/>
                </a:path>
              </a:pathLst>
            </a:custGeom>
            <a:solidFill>
              <a:schemeClr val="accent3"/>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401" name="BUTLER">
              <a:extLst>
                <a:ext uri="{FF2B5EF4-FFF2-40B4-BE49-F238E27FC236}">
                  <a16:creationId xmlns:a16="http://schemas.microsoft.com/office/drawing/2014/main" id="{AD59F110-861A-49D5-8CBB-2754B25F53A7}"/>
                </a:ext>
              </a:extLst>
            </p:cNvPr>
            <p:cNvSpPr>
              <a:spLocks/>
            </p:cNvSpPr>
            <p:nvPr/>
          </p:nvSpPr>
          <p:spPr bwMode="auto">
            <a:xfrm>
              <a:off x="2211388" y="4321175"/>
              <a:ext cx="544513" cy="431800"/>
            </a:xfrm>
            <a:custGeom>
              <a:avLst/>
              <a:gdLst>
                <a:gd name="T0" fmla="*/ 156 w 224"/>
                <a:gd name="T1" fmla="*/ 0 h 178"/>
                <a:gd name="T2" fmla="*/ 207 w 224"/>
                <a:gd name="T3" fmla="*/ 0 h 178"/>
                <a:gd name="T4" fmla="*/ 207 w 224"/>
                <a:gd name="T5" fmla="*/ 0 h 178"/>
                <a:gd name="T6" fmla="*/ 207 w 224"/>
                <a:gd name="T7" fmla="*/ 24 h 178"/>
                <a:gd name="T8" fmla="*/ 212 w 224"/>
                <a:gd name="T9" fmla="*/ 25 h 178"/>
                <a:gd name="T10" fmla="*/ 224 w 224"/>
                <a:gd name="T11" fmla="*/ 25 h 178"/>
                <a:gd name="T12" fmla="*/ 224 w 224"/>
                <a:gd name="T13" fmla="*/ 25 h 178"/>
                <a:gd name="T14" fmla="*/ 216 w 224"/>
                <a:gd name="T15" fmla="*/ 178 h 178"/>
                <a:gd name="T16" fmla="*/ 216 w 224"/>
                <a:gd name="T17" fmla="*/ 178 h 178"/>
                <a:gd name="T18" fmla="*/ 208 w 224"/>
                <a:gd name="T19" fmla="*/ 178 h 178"/>
                <a:gd name="T20" fmla="*/ 205 w 224"/>
                <a:gd name="T21" fmla="*/ 177 h 178"/>
                <a:gd name="T22" fmla="*/ 200 w 224"/>
                <a:gd name="T23" fmla="*/ 175 h 178"/>
                <a:gd name="T24" fmla="*/ 194 w 224"/>
                <a:gd name="T25" fmla="*/ 174 h 178"/>
                <a:gd name="T26" fmla="*/ 188 w 224"/>
                <a:gd name="T27" fmla="*/ 174 h 178"/>
                <a:gd name="T28" fmla="*/ 181 w 224"/>
                <a:gd name="T29" fmla="*/ 173 h 178"/>
                <a:gd name="T30" fmla="*/ 173 w 224"/>
                <a:gd name="T31" fmla="*/ 173 h 178"/>
                <a:gd name="T32" fmla="*/ 164 w 224"/>
                <a:gd name="T33" fmla="*/ 171 h 178"/>
                <a:gd name="T34" fmla="*/ 157 w 224"/>
                <a:gd name="T35" fmla="*/ 172 h 178"/>
                <a:gd name="T36" fmla="*/ 144 w 224"/>
                <a:gd name="T37" fmla="*/ 168 h 178"/>
                <a:gd name="T38" fmla="*/ 130 w 224"/>
                <a:gd name="T39" fmla="*/ 170 h 178"/>
                <a:gd name="T40" fmla="*/ 119 w 224"/>
                <a:gd name="T41" fmla="*/ 167 h 178"/>
                <a:gd name="T42" fmla="*/ 109 w 224"/>
                <a:gd name="T43" fmla="*/ 168 h 178"/>
                <a:gd name="T44" fmla="*/ 95 w 224"/>
                <a:gd name="T45" fmla="*/ 166 h 178"/>
                <a:gd name="T46" fmla="*/ 83 w 224"/>
                <a:gd name="T47" fmla="*/ 169 h 178"/>
                <a:gd name="T48" fmla="*/ 0 w 224"/>
                <a:gd name="T49" fmla="*/ 169 h 178"/>
                <a:gd name="T50" fmla="*/ 0 w 224"/>
                <a:gd name="T51" fmla="*/ 169 h 178"/>
                <a:gd name="T52" fmla="*/ 0 w 224"/>
                <a:gd name="T53" fmla="*/ 11 h 178"/>
                <a:gd name="T54" fmla="*/ 0 w 224"/>
                <a:gd name="T55" fmla="*/ 11 h 178"/>
                <a:gd name="T56" fmla="*/ 155 w 224"/>
                <a:gd name="T57" fmla="*/ 11 h 178"/>
                <a:gd name="T58" fmla="*/ 155 w 224"/>
                <a:gd name="T59" fmla="*/ 11 h 178"/>
                <a:gd name="T60" fmla="*/ 156 w 224"/>
                <a:gd name="T61"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4" h="178">
                  <a:moveTo>
                    <a:pt x="156" y="0"/>
                  </a:moveTo>
                  <a:cubicBezTo>
                    <a:pt x="207" y="0"/>
                    <a:pt x="207" y="0"/>
                    <a:pt x="207" y="0"/>
                  </a:cubicBezTo>
                  <a:cubicBezTo>
                    <a:pt x="207" y="0"/>
                    <a:pt x="207" y="0"/>
                    <a:pt x="207" y="0"/>
                  </a:cubicBezTo>
                  <a:cubicBezTo>
                    <a:pt x="207" y="24"/>
                    <a:pt x="207" y="24"/>
                    <a:pt x="207" y="24"/>
                  </a:cubicBezTo>
                  <a:cubicBezTo>
                    <a:pt x="209" y="25"/>
                    <a:pt x="210" y="26"/>
                    <a:pt x="212" y="25"/>
                  </a:cubicBezTo>
                  <a:cubicBezTo>
                    <a:pt x="215" y="25"/>
                    <a:pt x="220" y="23"/>
                    <a:pt x="224" y="25"/>
                  </a:cubicBezTo>
                  <a:cubicBezTo>
                    <a:pt x="224" y="25"/>
                    <a:pt x="224" y="25"/>
                    <a:pt x="224" y="25"/>
                  </a:cubicBezTo>
                  <a:cubicBezTo>
                    <a:pt x="216" y="178"/>
                    <a:pt x="216" y="178"/>
                    <a:pt x="216" y="178"/>
                  </a:cubicBezTo>
                  <a:cubicBezTo>
                    <a:pt x="216" y="178"/>
                    <a:pt x="216" y="178"/>
                    <a:pt x="216" y="178"/>
                  </a:cubicBezTo>
                  <a:cubicBezTo>
                    <a:pt x="208" y="178"/>
                    <a:pt x="208" y="178"/>
                    <a:pt x="208" y="178"/>
                  </a:cubicBezTo>
                  <a:cubicBezTo>
                    <a:pt x="207" y="178"/>
                    <a:pt x="206" y="177"/>
                    <a:pt x="205" y="177"/>
                  </a:cubicBezTo>
                  <a:cubicBezTo>
                    <a:pt x="203" y="176"/>
                    <a:pt x="202" y="175"/>
                    <a:pt x="200" y="175"/>
                  </a:cubicBezTo>
                  <a:cubicBezTo>
                    <a:pt x="198" y="174"/>
                    <a:pt x="196" y="174"/>
                    <a:pt x="194" y="174"/>
                  </a:cubicBezTo>
                  <a:cubicBezTo>
                    <a:pt x="192" y="174"/>
                    <a:pt x="190" y="174"/>
                    <a:pt x="188" y="174"/>
                  </a:cubicBezTo>
                  <a:cubicBezTo>
                    <a:pt x="186" y="172"/>
                    <a:pt x="183" y="173"/>
                    <a:pt x="181" y="173"/>
                  </a:cubicBezTo>
                  <a:cubicBezTo>
                    <a:pt x="178" y="173"/>
                    <a:pt x="175" y="173"/>
                    <a:pt x="173" y="173"/>
                  </a:cubicBezTo>
                  <a:cubicBezTo>
                    <a:pt x="169" y="174"/>
                    <a:pt x="167" y="172"/>
                    <a:pt x="164" y="171"/>
                  </a:cubicBezTo>
                  <a:cubicBezTo>
                    <a:pt x="163" y="170"/>
                    <a:pt x="158" y="172"/>
                    <a:pt x="157" y="172"/>
                  </a:cubicBezTo>
                  <a:cubicBezTo>
                    <a:pt x="152" y="173"/>
                    <a:pt x="147" y="171"/>
                    <a:pt x="144" y="168"/>
                  </a:cubicBezTo>
                  <a:cubicBezTo>
                    <a:pt x="139" y="168"/>
                    <a:pt x="135" y="170"/>
                    <a:pt x="130" y="170"/>
                  </a:cubicBezTo>
                  <a:cubicBezTo>
                    <a:pt x="126" y="169"/>
                    <a:pt x="123" y="168"/>
                    <a:pt x="119" y="167"/>
                  </a:cubicBezTo>
                  <a:cubicBezTo>
                    <a:pt x="116" y="167"/>
                    <a:pt x="112" y="167"/>
                    <a:pt x="109" y="168"/>
                  </a:cubicBezTo>
                  <a:cubicBezTo>
                    <a:pt x="104" y="168"/>
                    <a:pt x="99" y="168"/>
                    <a:pt x="95" y="166"/>
                  </a:cubicBezTo>
                  <a:cubicBezTo>
                    <a:pt x="87" y="164"/>
                    <a:pt x="89" y="166"/>
                    <a:pt x="83" y="169"/>
                  </a:cubicBezTo>
                  <a:cubicBezTo>
                    <a:pt x="0" y="169"/>
                    <a:pt x="0" y="169"/>
                    <a:pt x="0" y="169"/>
                  </a:cubicBezTo>
                  <a:cubicBezTo>
                    <a:pt x="0" y="169"/>
                    <a:pt x="0" y="169"/>
                    <a:pt x="0" y="169"/>
                  </a:cubicBezTo>
                  <a:cubicBezTo>
                    <a:pt x="0" y="11"/>
                    <a:pt x="0" y="11"/>
                    <a:pt x="0" y="11"/>
                  </a:cubicBezTo>
                  <a:cubicBezTo>
                    <a:pt x="0" y="11"/>
                    <a:pt x="0" y="11"/>
                    <a:pt x="0" y="11"/>
                  </a:cubicBezTo>
                  <a:cubicBezTo>
                    <a:pt x="155" y="11"/>
                    <a:pt x="155" y="11"/>
                    <a:pt x="155" y="11"/>
                  </a:cubicBezTo>
                  <a:cubicBezTo>
                    <a:pt x="155" y="11"/>
                    <a:pt x="155" y="11"/>
                    <a:pt x="155" y="11"/>
                  </a:cubicBezTo>
                  <a:cubicBezTo>
                    <a:pt x="156" y="0"/>
                    <a:pt x="156" y="0"/>
                    <a:pt x="156" y="0"/>
                  </a:cubicBezTo>
                  <a:close/>
                </a:path>
              </a:pathLst>
            </a:custGeom>
            <a:solidFill>
              <a:schemeClr val="accent3"/>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402" name="MONTGOMERY">
              <a:extLst>
                <a:ext uri="{FF2B5EF4-FFF2-40B4-BE49-F238E27FC236}">
                  <a16:creationId xmlns:a16="http://schemas.microsoft.com/office/drawing/2014/main" id="{E7C7245B-BF76-4147-8637-7C60A20235B9}"/>
                </a:ext>
              </a:extLst>
            </p:cNvPr>
            <p:cNvSpPr>
              <a:spLocks/>
            </p:cNvSpPr>
            <p:nvPr/>
          </p:nvSpPr>
          <p:spPr bwMode="auto">
            <a:xfrm>
              <a:off x="2581275" y="3835400"/>
              <a:ext cx="487363" cy="500063"/>
            </a:xfrm>
            <a:custGeom>
              <a:avLst/>
              <a:gdLst>
                <a:gd name="T0" fmla="*/ 41 w 307"/>
                <a:gd name="T1" fmla="*/ 0 h 315"/>
                <a:gd name="T2" fmla="*/ 226 w 307"/>
                <a:gd name="T3" fmla="*/ 2 h 315"/>
                <a:gd name="T4" fmla="*/ 226 w 307"/>
                <a:gd name="T5" fmla="*/ 32 h 315"/>
                <a:gd name="T6" fmla="*/ 307 w 307"/>
                <a:gd name="T7" fmla="*/ 38 h 315"/>
                <a:gd name="T8" fmla="*/ 307 w 307"/>
                <a:gd name="T9" fmla="*/ 38 h 315"/>
                <a:gd name="T10" fmla="*/ 306 w 307"/>
                <a:gd name="T11" fmla="*/ 66 h 315"/>
                <a:gd name="T12" fmla="*/ 306 w 307"/>
                <a:gd name="T13" fmla="*/ 66 h 315"/>
                <a:gd name="T14" fmla="*/ 304 w 307"/>
                <a:gd name="T15" fmla="*/ 78 h 315"/>
                <a:gd name="T16" fmla="*/ 274 w 307"/>
                <a:gd name="T17" fmla="*/ 78 h 315"/>
                <a:gd name="T18" fmla="*/ 261 w 307"/>
                <a:gd name="T19" fmla="*/ 315 h 315"/>
                <a:gd name="T20" fmla="*/ 261 w 307"/>
                <a:gd name="T21" fmla="*/ 315 h 315"/>
                <a:gd name="T22" fmla="*/ 84 w 307"/>
                <a:gd name="T23" fmla="*/ 306 h 315"/>
                <a:gd name="T24" fmla="*/ 84 w 307"/>
                <a:gd name="T25" fmla="*/ 306 h 315"/>
                <a:gd name="T26" fmla="*/ 6 w 307"/>
                <a:gd name="T27" fmla="*/ 306 h 315"/>
                <a:gd name="T28" fmla="*/ 6 w 307"/>
                <a:gd name="T29" fmla="*/ 306 h 315"/>
                <a:gd name="T30" fmla="*/ 0 w 307"/>
                <a:gd name="T31" fmla="*/ 2 h 315"/>
                <a:gd name="T32" fmla="*/ 0 w 307"/>
                <a:gd name="T33" fmla="*/ 2 h 315"/>
                <a:gd name="T34" fmla="*/ 41 w 307"/>
                <a:gd name="T35" fmla="*/ 0 h 315"/>
                <a:gd name="T36" fmla="*/ 41 w 307"/>
                <a:gd name="T37"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7" h="315">
                  <a:moveTo>
                    <a:pt x="41" y="0"/>
                  </a:moveTo>
                  <a:lnTo>
                    <a:pt x="226" y="2"/>
                  </a:lnTo>
                  <a:lnTo>
                    <a:pt x="226" y="32"/>
                  </a:lnTo>
                  <a:lnTo>
                    <a:pt x="307" y="38"/>
                  </a:lnTo>
                  <a:lnTo>
                    <a:pt x="307" y="38"/>
                  </a:lnTo>
                  <a:lnTo>
                    <a:pt x="306" y="66"/>
                  </a:lnTo>
                  <a:lnTo>
                    <a:pt x="306" y="66"/>
                  </a:lnTo>
                  <a:lnTo>
                    <a:pt x="304" y="78"/>
                  </a:lnTo>
                  <a:lnTo>
                    <a:pt x="274" y="78"/>
                  </a:lnTo>
                  <a:lnTo>
                    <a:pt x="261" y="315"/>
                  </a:lnTo>
                  <a:lnTo>
                    <a:pt x="261" y="315"/>
                  </a:lnTo>
                  <a:lnTo>
                    <a:pt x="84" y="306"/>
                  </a:lnTo>
                  <a:lnTo>
                    <a:pt x="84" y="306"/>
                  </a:lnTo>
                  <a:lnTo>
                    <a:pt x="6" y="306"/>
                  </a:lnTo>
                  <a:lnTo>
                    <a:pt x="6" y="306"/>
                  </a:lnTo>
                  <a:lnTo>
                    <a:pt x="0" y="2"/>
                  </a:lnTo>
                  <a:lnTo>
                    <a:pt x="0" y="2"/>
                  </a:lnTo>
                  <a:lnTo>
                    <a:pt x="41" y="0"/>
                  </a:lnTo>
                  <a:lnTo>
                    <a:pt x="41" y="0"/>
                  </a:lnTo>
                  <a:close/>
                </a:path>
              </a:pathLst>
            </a:custGeom>
            <a:solidFill>
              <a:schemeClr val="accent5"/>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403" name="PREBLE">
              <a:extLst>
                <a:ext uri="{FF2B5EF4-FFF2-40B4-BE49-F238E27FC236}">
                  <a16:creationId xmlns:a16="http://schemas.microsoft.com/office/drawing/2014/main" id="{577587F2-0ACE-429D-B235-785F7C2FE2D8}"/>
                </a:ext>
              </a:extLst>
            </p:cNvPr>
            <p:cNvSpPr>
              <a:spLocks/>
            </p:cNvSpPr>
            <p:nvPr/>
          </p:nvSpPr>
          <p:spPr bwMode="auto">
            <a:xfrm>
              <a:off x="2211388" y="3838575"/>
              <a:ext cx="379413" cy="509588"/>
            </a:xfrm>
            <a:custGeom>
              <a:avLst/>
              <a:gdLst>
                <a:gd name="T0" fmla="*/ 233 w 239"/>
                <a:gd name="T1" fmla="*/ 0 h 321"/>
                <a:gd name="T2" fmla="*/ 239 w 239"/>
                <a:gd name="T3" fmla="*/ 304 h 321"/>
                <a:gd name="T4" fmla="*/ 239 w 239"/>
                <a:gd name="T5" fmla="*/ 304 h 321"/>
                <a:gd name="T6" fmla="*/ 237 w 239"/>
                <a:gd name="T7" fmla="*/ 321 h 321"/>
                <a:gd name="T8" fmla="*/ 237 w 239"/>
                <a:gd name="T9" fmla="*/ 321 h 321"/>
                <a:gd name="T10" fmla="*/ 0 w 239"/>
                <a:gd name="T11" fmla="*/ 321 h 321"/>
                <a:gd name="T12" fmla="*/ 0 w 239"/>
                <a:gd name="T13" fmla="*/ 321 h 321"/>
                <a:gd name="T14" fmla="*/ 0 w 239"/>
                <a:gd name="T15" fmla="*/ 4 h 321"/>
                <a:gd name="T16" fmla="*/ 0 w 239"/>
                <a:gd name="T17" fmla="*/ 4 h 321"/>
                <a:gd name="T18" fmla="*/ 233 w 239"/>
                <a:gd name="T19" fmla="*/ 0 h 321"/>
                <a:gd name="T20" fmla="*/ 233 w 239"/>
                <a:gd name="T21"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9" h="321">
                  <a:moveTo>
                    <a:pt x="233" y="0"/>
                  </a:moveTo>
                  <a:lnTo>
                    <a:pt x="239" y="304"/>
                  </a:lnTo>
                  <a:lnTo>
                    <a:pt x="239" y="304"/>
                  </a:lnTo>
                  <a:lnTo>
                    <a:pt x="237" y="321"/>
                  </a:lnTo>
                  <a:lnTo>
                    <a:pt x="237" y="321"/>
                  </a:lnTo>
                  <a:lnTo>
                    <a:pt x="0" y="321"/>
                  </a:lnTo>
                  <a:lnTo>
                    <a:pt x="0" y="321"/>
                  </a:lnTo>
                  <a:lnTo>
                    <a:pt x="0" y="4"/>
                  </a:lnTo>
                  <a:lnTo>
                    <a:pt x="0" y="4"/>
                  </a:lnTo>
                  <a:lnTo>
                    <a:pt x="233" y="0"/>
                  </a:lnTo>
                  <a:lnTo>
                    <a:pt x="233" y="0"/>
                  </a:lnTo>
                  <a:close/>
                </a:path>
              </a:pathLst>
            </a:custGeom>
            <a:solidFill>
              <a:schemeClr val="accent5"/>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404" name="CHAMPAIGN">
              <a:extLst>
                <a:ext uri="{FF2B5EF4-FFF2-40B4-BE49-F238E27FC236}">
                  <a16:creationId xmlns:a16="http://schemas.microsoft.com/office/drawing/2014/main" id="{8EC73F11-9A1E-4D58-83F6-0CE622C7825D}"/>
                </a:ext>
              </a:extLst>
            </p:cNvPr>
            <p:cNvSpPr>
              <a:spLocks/>
            </p:cNvSpPr>
            <p:nvPr/>
          </p:nvSpPr>
          <p:spPr bwMode="auto">
            <a:xfrm>
              <a:off x="3081338" y="3324225"/>
              <a:ext cx="600075" cy="382588"/>
            </a:xfrm>
            <a:custGeom>
              <a:avLst/>
              <a:gdLst>
                <a:gd name="T0" fmla="*/ 372 w 378"/>
                <a:gd name="T1" fmla="*/ 148 h 241"/>
                <a:gd name="T2" fmla="*/ 368 w 378"/>
                <a:gd name="T3" fmla="*/ 241 h 241"/>
                <a:gd name="T4" fmla="*/ 368 w 378"/>
                <a:gd name="T5" fmla="*/ 241 h 241"/>
                <a:gd name="T6" fmla="*/ 0 w 378"/>
                <a:gd name="T7" fmla="*/ 215 h 241"/>
                <a:gd name="T8" fmla="*/ 0 w 378"/>
                <a:gd name="T9" fmla="*/ 215 h 241"/>
                <a:gd name="T10" fmla="*/ 9 w 378"/>
                <a:gd name="T11" fmla="*/ 82 h 241"/>
                <a:gd name="T12" fmla="*/ 9 w 378"/>
                <a:gd name="T13" fmla="*/ 82 h 241"/>
                <a:gd name="T14" fmla="*/ 17 w 378"/>
                <a:gd name="T15" fmla="*/ 0 h 241"/>
                <a:gd name="T16" fmla="*/ 17 w 378"/>
                <a:gd name="T17" fmla="*/ 0 h 241"/>
                <a:gd name="T18" fmla="*/ 176 w 378"/>
                <a:gd name="T19" fmla="*/ 12 h 241"/>
                <a:gd name="T20" fmla="*/ 176 w 378"/>
                <a:gd name="T21" fmla="*/ 27 h 241"/>
                <a:gd name="T22" fmla="*/ 339 w 378"/>
                <a:gd name="T23" fmla="*/ 39 h 241"/>
                <a:gd name="T24" fmla="*/ 339 w 378"/>
                <a:gd name="T25" fmla="*/ 39 h 241"/>
                <a:gd name="T26" fmla="*/ 378 w 378"/>
                <a:gd name="T27" fmla="*/ 44 h 241"/>
                <a:gd name="T28" fmla="*/ 372 w 378"/>
                <a:gd name="T29" fmla="*/ 148 h 241"/>
                <a:gd name="T30" fmla="*/ 372 w 378"/>
                <a:gd name="T31" fmla="*/ 148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8" h="241">
                  <a:moveTo>
                    <a:pt x="372" y="148"/>
                  </a:moveTo>
                  <a:lnTo>
                    <a:pt x="368" y="241"/>
                  </a:lnTo>
                  <a:lnTo>
                    <a:pt x="368" y="241"/>
                  </a:lnTo>
                  <a:lnTo>
                    <a:pt x="0" y="215"/>
                  </a:lnTo>
                  <a:lnTo>
                    <a:pt x="0" y="215"/>
                  </a:lnTo>
                  <a:lnTo>
                    <a:pt x="9" y="82"/>
                  </a:lnTo>
                  <a:lnTo>
                    <a:pt x="9" y="82"/>
                  </a:lnTo>
                  <a:lnTo>
                    <a:pt x="17" y="0"/>
                  </a:lnTo>
                  <a:lnTo>
                    <a:pt x="17" y="0"/>
                  </a:lnTo>
                  <a:lnTo>
                    <a:pt x="176" y="12"/>
                  </a:lnTo>
                  <a:lnTo>
                    <a:pt x="176" y="27"/>
                  </a:lnTo>
                  <a:lnTo>
                    <a:pt x="339" y="39"/>
                  </a:lnTo>
                  <a:lnTo>
                    <a:pt x="339" y="39"/>
                  </a:lnTo>
                  <a:lnTo>
                    <a:pt x="378" y="44"/>
                  </a:lnTo>
                  <a:lnTo>
                    <a:pt x="372" y="148"/>
                  </a:lnTo>
                  <a:lnTo>
                    <a:pt x="372" y="148"/>
                  </a:lnTo>
                  <a:close/>
                </a:path>
              </a:pathLst>
            </a:custGeom>
            <a:solidFill>
              <a:srgbClr val="7030A0"/>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405" name="UNION">
              <a:extLst>
                <a:ext uri="{FF2B5EF4-FFF2-40B4-BE49-F238E27FC236}">
                  <a16:creationId xmlns:a16="http://schemas.microsoft.com/office/drawing/2014/main" id="{0BB1C2C4-2ED8-42E7-8E30-14F393F63772}"/>
                </a:ext>
              </a:extLst>
            </p:cNvPr>
            <p:cNvSpPr>
              <a:spLocks/>
            </p:cNvSpPr>
            <p:nvPr/>
          </p:nvSpPr>
          <p:spPr bwMode="auto">
            <a:xfrm>
              <a:off x="3619500" y="2986088"/>
              <a:ext cx="423863" cy="577850"/>
            </a:xfrm>
            <a:custGeom>
              <a:avLst/>
              <a:gdLst>
                <a:gd name="T0" fmla="*/ 210 w 267"/>
                <a:gd name="T1" fmla="*/ 57 h 364"/>
                <a:gd name="T2" fmla="*/ 211 w 267"/>
                <a:gd name="T3" fmla="*/ 237 h 364"/>
                <a:gd name="T4" fmla="*/ 267 w 267"/>
                <a:gd name="T5" fmla="*/ 239 h 364"/>
                <a:gd name="T6" fmla="*/ 267 w 267"/>
                <a:gd name="T7" fmla="*/ 332 h 364"/>
                <a:gd name="T8" fmla="*/ 267 w 267"/>
                <a:gd name="T9" fmla="*/ 332 h 364"/>
                <a:gd name="T10" fmla="*/ 267 w 267"/>
                <a:gd name="T11" fmla="*/ 364 h 364"/>
                <a:gd name="T12" fmla="*/ 239 w 267"/>
                <a:gd name="T13" fmla="*/ 364 h 364"/>
                <a:gd name="T14" fmla="*/ 239 w 267"/>
                <a:gd name="T15" fmla="*/ 364 h 364"/>
                <a:gd name="T16" fmla="*/ 33 w 267"/>
                <a:gd name="T17" fmla="*/ 361 h 364"/>
                <a:gd name="T18" fmla="*/ 33 w 267"/>
                <a:gd name="T19" fmla="*/ 361 h 364"/>
                <a:gd name="T20" fmla="*/ 39 w 267"/>
                <a:gd name="T21" fmla="*/ 257 h 364"/>
                <a:gd name="T22" fmla="*/ 0 w 267"/>
                <a:gd name="T23" fmla="*/ 252 h 364"/>
                <a:gd name="T24" fmla="*/ 0 w 267"/>
                <a:gd name="T25" fmla="*/ 252 h 364"/>
                <a:gd name="T26" fmla="*/ 23 w 267"/>
                <a:gd name="T27" fmla="*/ 0 h 364"/>
                <a:gd name="T28" fmla="*/ 23 w 267"/>
                <a:gd name="T29" fmla="*/ 0 h 364"/>
                <a:gd name="T30" fmla="*/ 94 w 267"/>
                <a:gd name="T31" fmla="*/ 0 h 364"/>
                <a:gd name="T32" fmla="*/ 94 w 267"/>
                <a:gd name="T33" fmla="*/ 0 h 364"/>
                <a:gd name="T34" fmla="*/ 210 w 267"/>
                <a:gd name="T35" fmla="*/ 0 h 364"/>
                <a:gd name="T36" fmla="*/ 210 w 267"/>
                <a:gd name="T37" fmla="*/ 57 h 364"/>
                <a:gd name="T38" fmla="*/ 210 w 267"/>
                <a:gd name="T39" fmla="*/ 57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7" h="364">
                  <a:moveTo>
                    <a:pt x="210" y="57"/>
                  </a:moveTo>
                  <a:lnTo>
                    <a:pt x="211" y="237"/>
                  </a:lnTo>
                  <a:lnTo>
                    <a:pt x="267" y="239"/>
                  </a:lnTo>
                  <a:lnTo>
                    <a:pt x="267" y="332"/>
                  </a:lnTo>
                  <a:lnTo>
                    <a:pt x="267" y="332"/>
                  </a:lnTo>
                  <a:lnTo>
                    <a:pt x="267" y="364"/>
                  </a:lnTo>
                  <a:lnTo>
                    <a:pt x="239" y="364"/>
                  </a:lnTo>
                  <a:lnTo>
                    <a:pt x="239" y="364"/>
                  </a:lnTo>
                  <a:lnTo>
                    <a:pt x="33" y="361"/>
                  </a:lnTo>
                  <a:lnTo>
                    <a:pt x="33" y="361"/>
                  </a:lnTo>
                  <a:lnTo>
                    <a:pt x="39" y="257"/>
                  </a:lnTo>
                  <a:lnTo>
                    <a:pt x="0" y="252"/>
                  </a:lnTo>
                  <a:lnTo>
                    <a:pt x="0" y="252"/>
                  </a:lnTo>
                  <a:lnTo>
                    <a:pt x="23" y="0"/>
                  </a:lnTo>
                  <a:lnTo>
                    <a:pt x="23" y="0"/>
                  </a:lnTo>
                  <a:lnTo>
                    <a:pt x="94" y="0"/>
                  </a:lnTo>
                  <a:lnTo>
                    <a:pt x="94" y="0"/>
                  </a:lnTo>
                  <a:lnTo>
                    <a:pt x="210" y="0"/>
                  </a:lnTo>
                  <a:lnTo>
                    <a:pt x="210" y="57"/>
                  </a:lnTo>
                  <a:lnTo>
                    <a:pt x="210" y="57"/>
                  </a:lnTo>
                  <a:close/>
                </a:path>
              </a:pathLst>
            </a:custGeom>
            <a:solidFill>
              <a:srgbClr val="FF0000"/>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406" name="LOGAN">
              <a:extLst>
                <a:ext uri="{FF2B5EF4-FFF2-40B4-BE49-F238E27FC236}">
                  <a16:creationId xmlns:a16="http://schemas.microsoft.com/office/drawing/2014/main" id="{16BC218D-9074-45C0-A8FD-EB4D78A5740C}"/>
                </a:ext>
              </a:extLst>
            </p:cNvPr>
            <p:cNvSpPr>
              <a:spLocks/>
            </p:cNvSpPr>
            <p:nvPr/>
          </p:nvSpPr>
          <p:spPr bwMode="auto">
            <a:xfrm>
              <a:off x="3108325" y="2940050"/>
              <a:ext cx="547688" cy="446088"/>
            </a:xfrm>
            <a:custGeom>
              <a:avLst/>
              <a:gdLst>
                <a:gd name="T0" fmla="*/ 0 w 345"/>
                <a:gd name="T1" fmla="*/ 242 h 281"/>
                <a:gd name="T2" fmla="*/ 159 w 345"/>
                <a:gd name="T3" fmla="*/ 254 h 281"/>
                <a:gd name="T4" fmla="*/ 159 w 345"/>
                <a:gd name="T5" fmla="*/ 269 h 281"/>
                <a:gd name="T6" fmla="*/ 322 w 345"/>
                <a:gd name="T7" fmla="*/ 281 h 281"/>
                <a:gd name="T8" fmla="*/ 322 w 345"/>
                <a:gd name="T9" fmla="*/ 281 h 281"/>
                <a:gd name="T10" fmla="*/ 345 w 345"/>
                <a:gd name="T11" fmla="*/ 29 h 281"/>
                <a:gd name="T12" fmla="*/ 345 w 345"/>
                <a:gd name="T13" fmla="*/ 29 h 281"/>
                <a:gd name="T14" fmla="*/ 93 w 345"/>
                <a:gd name="T15" fmla="*/ 0 h 281"/>
                <a:gd name="T16" fmla="*/ 93 w 345"/>
                <a:gd name="T17" fmla="*/ 0 h 281"/>
                <a:gd name="T18" fmla="*/ 14 w 345"/>
                <a:gd name="T19" fmla="*/ 3 h 281"/>
                <a:gd name="T20" fmla="*/ 14 w 345"/>
                <a:gd name="T21" fmla="*/ 52 h 281"/>
                <a:gd name="T22" fmla="*/ 7 w 345"/>
                <a:gd name="T23" fmla="*/ 52 h 281"/>
                <a:gd name="T24" fmla="*/ 7 w 345"/>
                <a:gd name="T25" fmla="*/ 52 h 281"/>
                <a:gd name="T26" fmla="*/ 7 w 345"/>
                <a:gd name="T27" fmla="*/ 179 h 281"/>
                <a:gd name="T28" fmla="*/ 0 w 345"/>
                <a:gd name="T29" fmla="*/ 242 h 281"/>
                <a:gd name="T30" fmla="*/ 0 w 345"/>
                <a:gd name="T31" fmla="*/ 242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5" h="281">
                  <a:moveTo>
                    <a:pt x="0" y="242"/>
                  </a:moveTo>
                  <a:lnTo>
                    <a:pt x="159" y="254"/>
                  </a:lnTo>
                  <a:lnTo>
                    <a:pt x="159" y="269"/>
                  </a:lnTo>
                  <a:lnTo>
                    <a:pt x="322" y="281"/>
                  </a:lnTo>
                  <a:lnTo>
                    <a:pt x="322" y="281"/>
                  </a:lnTo>
                  <a:lnTo>
                    <a:pt x="345" y="29"/>
                  </a:lnTo>
                  <a:lnTo>
                    <a:pt x="345" y="29"/>
                  </a:lnTo>
                  <a:lnTo>
                    <a:pt x="93" y="0"/>
                  </a:lnTo>
                  <a:lnTo>
                    <a:pt x="93" y="0"/>
                  </a:lnTo>
                  <a:lnTo>
                    <a:pt x="14" y="3"/>
                  </a:lnTo>
                  <a:lnTo>
                    <a:pt x="14" y="52"/>
                  </a:lnTo>
                  <a:lnTo>
                    <a:pt x="7" y="52"/>
                  </a:lnTo>
                  <a:lnTo>
                    <a:pt x="7" y="52"/>
                  </a:lnTo>
                  <a:lnTo>
                    <a:pt x="7" y="179"/>
                  </a:lnTo>
                  <a:lnTo>
                    <a:pt x="0" y="242"/>
                  </a:lnTo>
                  <a:lnTo>
                    <a:pt x="0" y="242"/>
                  </a:lnTo>
                  <a:close/>
                </a:path>
              </a:pathLst>
            </a:custGeom>
            <a:solidFill>
              <a:srgbClr val="FF0000"/>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407" name="MIAMI">
              <a:extLst>
                <a:ext uri="{FF2B5EF4-FFF2-40B4-BE49-F238E27FC236}">
                  <a16:creationId xmlns:a16="http://schemas.microsoft.com/office/drawing/2014/main" id="{F9B26C19-BE0E-4352-9DF1-FE47CDEAC955}"/>
                </a:ext>
              </a:extLst>
            </p:cNvPr>
            <p:cNvSpPr>
              <a:spLocks/>
            </p:cNvSpPr>
            <p:nvPr/>
          </p:nvSpPr>
          <p:spPr bwMode="auto">
            <a:xfrm>
              <a:off x="2640013" y="3432175"/>
              <a:ext cx="455613" cy="463550"/>
            </a:xfrm>
            <a:custGeom>
              <a:avLst/>
              <a:gdLst>
                <a:gd name="T0" fmla="*/ 0 w 287"/>
                <a:gd name="T1" fmla="*/ 0 h 292"/>
                <a:gd name="T2" fmla="*/ 148 w 287"/>
                <a:gd name="T3" fmla="*/ 0 h 292"/>
                <a:gd name="T4" fmla="*/ 287 w 287"/>
                <a:gd name="T5" fmla="*/ 14 h 292"/>
                <a:gd name="T6" fmla="*/ 287 w 287"/>
                <a:gd name="T7" fmla="*/ 14 h 292"/>
                <a:gd name="T8" fmla="*/ 278 w 287"/>
                <a:gd name="T9" fmla="*/ 147 h 292"/>
                <a:gd name="T10" fmla="*/ 278 w 287"/>
                <a:gd name="T11" fmla="*/ 147 h 292"/>
                <a:gd name="T12" fmla="*/ 270 w 287"/>
                <a:gd name="T13" fmla="*/ 292 h 292"/>
                <a:gd name="T14" fmla="*/ 270 w 287"/>
                <a:gd name="T15" fmla="*/ 292 h 292"/>
                <a:gd name="T16" fmla="*/ 189 w 287"/>
                <a:gd name="T17" fmla="*/ 286 h 292"/>
                <a:gd name="T18" fmla="*/ 189 w 287"/>
                <a:gd name="T19" fmla="*/ 256 h 292"/>
                <a:gd name="T20" fmla="*/ 4 w 287"/>
                <a:gd name="T21" fmla="*/ 254 h 292"/>
                <a:gd name="T22" fmla="*/ 4 w 287"/>
                <a:gd name="T23" fmla="*/ 254 h 292"/>
                <a:gd name="T24" fmla="*/ 0 w 287"/>
                <a:gd name="T25" fmla="*/ 0 h 292"/>
                <a:gd name="T26" fmla="*/ 0 w 287"/>
                <a:gd name="T27"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7" h="292">
                  <a:moveTo>
                    <a:pt x="0" y="0"/>
                  </a:moveTo>
                  <a:lnTo>
                    <a:pt x="148" y="0"/>
                  </a:lnTo>
                  <a:lnTo>
                    <a:pt x="287" y="14"/>
                  </a:lnTo>
                  <a:lnTo>
                    <a:pt x="287" y="14"/>
                  </a:lnTo>
                  <a:lnTo>
                    <a:pt x="278" y="147"/>
                  </a:lnTo>
                  <a:lnTo>
                    <a:pt x="278" y="147"/>
                  </a:lnTo>
                  <a:lnTo>
                    <a:pt x="270" y="292"/>
                  </a:lnTo>
                  <a:lnTo>
                    <a:pt x="270" y="292"/>
                  </a:lnTo>
                  <a:lnTo>
                    <a:pt x="189" y="286"/>
                  </a:lnTo>
                  <a:lnTo>
                    <a:pt x="189" y="256"/>
                  </a:lnTo>
                  <a:lnTo>
                    <a:pt x="4" y="254"/>
                  </a:lnTo>
                  <a:lnTo>
                    <a:pt x="4" y="254"/>
                  </a:lnTo>
                  <a:lnTo>
                    <a:pt x="0" y="0"/>
                  </a:lnTo>
                  <a:lnTo>
                    <a:pt x="0" y="0"/>
                  </a:lnTo>
                  <a:close/>
                </a:path>
              </a:pathLst>
            </a:custGeom>
            <a:solidFill>
              <a:srgbClr val="7030A0"/>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408" name="SHELBY">
              <a:extLst>
                <a:ext uri="{FF2B5EF4-FFF2-40B4-BE49-F238E27FC236}">
                  <a16:creationId xmlns:a16="http://schemas.microsoft.com/office/drawing/2014/main" id="{69A8FF7E-50B0-4DF3-9431-255209C529B8}"/>
                </a:ext>
              </a:extLst>
            </p:cNvPr>
            <p:cNvSpPr>
              <a:spLocks/>
            </p:cNvSpPr>
            <p:nvPr/>
          </p:nvSpPr>
          <p:spPr bwMode="auto">
            <a:xfrm>
              <a:off x="2640013" y="3022600"/>
              <a:ext cx="479425" cy="431800"/>
            </a:xfrm>
            <a:custGeom>
              <a:avLst/>
              <a:gdLst>
                <a:gd name="T0" fmla="*/ 0 w 302"/>
                <a:gd name="T1" fmla="*/ 113 h 272"/>
                <a:gd name="T2" fmla="*/ 0 w 302"/>
                <a:gd name="T3" fmla="*/ 258 h 272"/>
                <a:gd name="T4" fmla="*/ 0 w 302"/>
                <a:gd name="T5" fmla="*/ 258 h 272"/>
                <a:gd name="T6" fmla="*/ 148 w 302"/>
                <a:gd name="T7" fmla="*/ 258 h 272"/>
                <a:gd name="T8" fmla="*/ 287 w 302"/>
                <a:gd name="T9" fmla="*/ 272 h 272"/>
                <a:gd name="T10" fmla="*/ 287 w 302"/>
                <a:gd name="T11" fmla="*/ 272 h 272"/>
                <a:gd name="T12" fmla="*/ 295 w 302"/>
                <a:gd name="T13" fmla="*/ 190 h 272"/>
                <a:gd name="T14" fmla="*/ 295 w 302"/>
                <a:gd name="T15" fmla="*/ 190 h 272"/>
                <a:gd name="T16" fmla="*/ 302 w 302"/>
                <a:gd name="T17" fmla="*/ 127 h 272"/>
                <a:gd name="T18" fmla="*/ 302 w 302"/>
                <a:gd name="T19" fmla="*/ 0 h 272"/>
                <a:gd name="T20" fmla="*/ 302 w 302"/>
                <a:gd name="T21" fmla="*/ 0 h 272"/>
                <a:gd name="T22" fmla="*/ 67 w 302"/>
                <a:gd name="T23" fmla="*/ 0 h 272"/>
                <a:gd name="T24" fmla="*/ 67 w 302"/>
                <a:gd name="T25" fmla="*/ 92 h 272"/>
                <a:gd name="T26" fmla="*/ 0 w 302"/>
                <a:gd name="T27" fmla="*/ 92 h 272"/>
                <a:gd name="T28" fmla="*/ 0 w 302"/>
                <a:gd name="T29" fmla="*/ 113 h 272"/>
                <a:gd name="T30" fmla="*/ 0 w 302"/>
                <a:gd name="T31" fmla="*/ 113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2" h="272">
                  <a:moveTo>
                    <a:pt x="0" y="113"/>
                  </a:moveTo>
                  <a:lnTo>
                    <a:pt x="0" y="258"/>
                  </a:lnTo>
                  <a:lnTo>
                    <a:pt x="0" y="258"/>
                  </a:lnTo>
                  <a:lnTo>
                    <a:pt x="148" y="258"/>
                  </a:lnTo>
                  <a:lnTo>
                    <a:pt x="287" y="272"/>
                  </a:lnTo>
                  <a:lnTo>
                    <a:pt x="287" y="272"/>
                  </a:lnTo>
                  <a:lnTo>
                    <a:pt x="295" y="190"/>
                  </a:lnTo>
                  <a:lnTo>
                    <a:pt x="295" y="190"/>
                  </a:lnTo>
                  <a:lnTo>
                    <a:pt x="302" y="127"/>
                  </a:lnTo>
                  <a:lnTo>
                    <a:pt x="302" y="0"/>
                  </a:lnTo>
                  <a:lnTo>
                    <a:pt x="302" y="0"/>
                  </a:lnTo>
                  <a:lnTo>
                    <a:pt x="67" y="0"/>
                  </a:lnTo>
                  <a:lnTo>
                    <a:pt x="67" y="92"/>
                  </a:lnTo>
                  <a:lnTo>
                    <a:pt x="0" y="92"/>
                  </a:lnTo>
                  <a:lnTo>
                    <a:pt x="0" y="113"/>
                  </a:lnTo>
                  <a:lnTo>
                    <a:pt x="0" y="113"/>
                  </a:lnTo>
                  <a:close/>
                </a:path>
              </a:pathLst>
            </a:custGeom>
            <a:solidFill>
              <a:srgbClr val="7030A0"/>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409" name="DARKE">
              <a:extLst>
                <a:ext uri="{FF2B5EF4-FFF2-40B4-BE49-F238E27FC236}">
                  <a16:creationId xmlns:a16="http://schemas.microsoft.com/office/drawing/2014/main" id="{ED2BA87E-3995-4C56-8487-281AB8C884A9}"/>
                </a:ext>
              </a:extLst>
            </p:cNvPr>
            <p:cNvSpPr>
              <a:spLocks/>
            </p:cNvSpPr>
            <p:nvPr/>
          </p:nvSpPr>
          <p:spPr bwMode="auto">
            <a:xfrm>
              <a:off x="2211388" y="3201988"/>
              <a:ext cx="434975" cy="642938"/>
            </a:xfrm>
            <a:custGeom>
              <a:avLst/>
              <a:gdLst>
                <a:gd name="T0" fmla="*/ 270 w 274"/>
                <a:gd name="T1" fmla="*/ 0 h 405"/>
                <a:gd name="T2" fmla="*/ 270 w 274"/>
                <a:gd name="T3" fmla="*/ 145 h 405"/>
                <a:gd name="T4" fmla="*/ 270 w 274"/>
                <a:gd name="T5" fmla="*/ 145 h 405"/>
                <a:gd name="T6" fmla="*/ 274 w 274"/>
                <a:gd name="T7" fmla="*/ 399 h 405"/>
                <a:gd name="T8" fmla="*/ 274 w 274"/>
                <a:gd name="T9" fmla="*/ 399 h 405"/>
                <a:gd name="T10" fmla="*/ 233 w 274"/>
                <a:gd name="T11" fmla="*/ 401 h 405"/>
                <a:gd name="T12" fmla="*/ 233 w 274"/>
                <a:gd name="T13" fmla="*/ 401 h 405"/>
                <a:gd name="T14" fmla="*/ 0 w 274"/>
                <a:gd name="T15" fmla="*/ 405 h 405"/>
                <a:gd name="T16" fmla="*/ 0 w 274"/>
                <a:gd name="T17" fmla="*/ 405 h 405"/>
                <a:gd name="T18" fmla="*/ 2 w 274"/>
                <a:gd name="T19" fmla="*/ 5 h 405"/>
                <a:gd name="T20" fmla="*/ 2 w 274"/>
                <a:gd name="T21" fmla="*/ 5 h 405"/>
                <a:gd name="T22" fmla="*/ 257 w 274"/>
                <a:gd name="T23" fmla="*/ 0 h 405"/>
                <a:gd name="T24" fmla="*/ 270 w 274"/>
                <a:gd name="T25" fmla="*/ 0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4" h="405">
                  <a:moveTo>
                    <a:pt x="270" y="0"/>
                  </a:moveTo>
                  <a:lnTo>
                    <a:pt x="270" y="145"/>
                  </a:lnTo>
                  <a:lnTo>
                    <a:pt x="270" y="145"/>
                  </a:lnTo>
                  <a:lnTo>
                    <a:pt x="274" y="399"/>
                  </a:lnTo>
                  <a:lnTo>
                    <a:pt x="274" y="399"/>
                  </a:lnTo>
                  <a:lnTo>
                    <a:pt x="233" y="401"/>
                  </a:lnTo>
                  <a:lnTo>
                    <a:pt x="233" y="401"/>
                  </a:lnTo>
                  <a:lnTo>
                    <a:pt x="0" y="405"/>
                  </a:lnTo>
                  <a:lnTo>
                    <a:pt x="0" y="405"/>
                  </a:lnTo>
                  <a:lnTo>
                    <a:pt x="2" y="5"/>
                  </a:lnTo>
                  <a:lnTo>
                    <a:pt x="2" y="5"/>
                  </a:lnTo>
                  <a:lnTo>
                    <a:pt x="257" y="0"/>
                  </a:lnTo>
                  <a:lnTo>
                    <a:pt x="270" y="0"/>
                  </a:lnTo>
                  <a:close/>
                </a:path>
              </a:pathLst>
            </a:custGeom>
            <a:solidFill>
              <a:schemeClr val="accent5"/>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410" name="WAYNE">
              <a:extLst>
                <a:ext uri="{FF2B5EF4-FFF2-40B4-BE49-F238E27FC236}">
                  <a16:creationId xmlns:a16="http://schemas.microsoft.com/office/drawing/2014/main" id="{968B6E79-6401-4988-926E-A9ADD67871B6}"/>
                </a:ext>
              </a:extLst>
            </p:cNvPr>
            <p:cNvSpPr>
              <a:spLocks/>
            </p:cNvSpPr>
            <p:nvPr/>
          </p:nvSpPr>
          <p:spPr bwMode="auto">
            <a:xfrm>
              <a:off x="5195888" y="2274888"/>
              <a:ext cx="536575" cy="473075"/>
            </a:xfrm>
            <a:custGeom>
              <a:avLst/>
              <a:gdLst>
                <a:gd name="T0" fmla="*/ 0 w 338"/>
                <a:gd name="T1" fmla="*/ 0 h 298"/>
                <a:gd name="T2" fmla="*/ 310 w 338"/>
                <a:gd name="T3" fmla="*/ 5 h 298"/>
                <a:gd name="T4" fmla="*/ 310 w 338"/>
                <a:gd name="T5" fmla="*/ 5 h 298"/>
                <a:gd name="T6" fmla="*/ 338 w 338"/>
                <a:gd name="T7" fmla="*/ 5 h 298"/>
                <a:gd name="T8" fmla="*/ 338 w 338"/>
                <a:gd name="T9" fmla="*/ 75 h 298"/>
                <a:gd name="T10" fmla="*/ 338 w 338"/>
                <a:gd name="T11" fmla="*/ 75 h 298"/>
                <a:gd name="T12" fmla="*/ 333 w 338"/>
                <a:gd name="T13" fmla="*/ 298 h 298"/>
                <a:gd name="T14" fmla="*/ 333 w 338"/>
                <a:gd name="T15" fmla="*/ 298 h 298"/>
                <a:gd name="T16" fmla="*/ 3 w 338"/>
                <a:gd name="T17" fmla="*/ 298 h 298"/>
                <a:gd name="T18" fmla="*/ 3 w 338"/>
                <a:gd name="T19" fmla="*/ 298 h 298"/>
                <a:gd name="T20" fmla="*/ 0 w 338"/>
                <a:gd name="T21" fmla="*/ 0 h 298"/>
                <a:gd name="T22" fmla="*/ 0 w 338"/>
                <a:gd name="T23"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8" h="298">
                  <a:moveTo>
                    <a:pt x="0" y="0"/>
                  </a:moveTo>
                  <a:lnTo>
                    <a:pt x="310" y="5"/>
                  </a:lnTo>
                  <a:lnTo>
                    <a:pt x="310" y="5"/>
                  </a:lnTo>
                  <a:lnTo>
                    <a:pt x="338" y="5"/>
                  </a:lnTo>
                  <a:lnTo>
                    <a:pt x="338" y="75"/>
                  </a:lnTo>
                  <a:lnTo>
                    <a:pt x="338" y="75"/>
                  </a:lnTo>
                  <a:lnTo>
                    <a:pt x="333" y="298"/>
                  </a:lnTo>
                  <a:lnTo>
                    <a:pt x="333" y="298"/>
                  </a:lnTo>
                  <a:lnTo>
                    <a:pt x="3" y="298"/>
                  </a:lnTo>
                  <a:lnTo>
                    <a:pt x="3" y="298"/>
                  </a:lnTo>
                  <a:lnTo>
                    <a:pt x="0" y="0"/>
                  </a:lnTo>
                  <a:lnTo>
                    <a:pt x="0" y="0"/>
                  </a:lnTo>
                  <a:close/>
                </a:path>
              </a:pathLst>
            </a:custGeom>
            <a:solidFill>
              <a:schemeClr val="accent4"/>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411" name="ASHLAND">
              <a:extLst>
                <a:ext uri="{FF2B5EF4-FFF2-40B4-BE49-F238E27FC236}">
                  <a16:creationId xmlns:a16="http://schemas.microsoft.com/office/drawing/2014/main" id="{B8A9C245-3745-473F-ACE2-F15667A94336}"/>
                </a:ext>
              </a:extLst>
            </p:cNvPr>
            <p:cNvSpPr>
              <a:spLocks/>
            </p:cNvSpPr>
            <p:nvPr/>
          </p:nvSpPr>
          <p:spPr bwMode="auto">
            <a:xfrm>
              <a:off x="4857750" y="2170113"/>
              <a:ext cx="342900" cy="738188"/>
            </a:xfrm>
            <a:custGeom>
              <a:avLst/>
              <a:gdLst>
                <a:gd name="T0" fmla="*/ 69 w 216"/>
                <a:gd name="T1" fmla="*/ 465 h 465"/>
                <a:gd name="T2" fmla="*/ 149 w 216"/>
                <a:gd name="T3" fmla="*/ 454 h 465"/>
                <a:gd name="T4" fmla="*/ 149 w 216"/>
                <a:gd name="T5" fmla="*/ 454 h 465"/>
                <a:gd name="T6" fmla="*/ 149 w 216"/>
                <a:gd name="T7" fmla="*/ 364 h 465"/>
                <a:gd name="T8" fmla="*/ 216 w 216"/>
                <a:gd name="T9" fmla="*/ 364 h 465"/>
                <a:gd name="T10" fmla="*/ 216 w 216"/>
                <a:gd name="T11" fmla="*/ 364 h 465"/>
                <a:gd name="T12" fmla="*/ 213 w 216"/>
                <a:gd name="T13" fmla="*/ 66 h 465"/>
                <a:gd name="T14" fmla="*/ 213 w 216"/>
                <a:gd name="T15" fmla="*/ 66 h 465"/>
                <a:gd name="T16" fmla="*/ 185 w 216"/>
                <a:gd name="T17" fmla="*/ 66 h 465"/>
                <a:gd name="T18" fmla="*/ 185 w 216"/>
                <a:gd name="T19" fmla="*/ 0 h 465"/>
                <a:gd name="T20" fmla="*/ 185 w 216"/>
                <a:gd name="T21" fmla="*/ 0 h 465"/>
                <a:gd name="T22" fmla="*/ 69 w 216"/>
                <a:gd name="T23" fmla="*/ 0 h 465"/>
                <a:gd name="T24" fmla="*/ 69 w 216"/>
                <a:gd name="T25" fmla="*/ 0 h 465"/>
                <a:gd name="T26" fmla="*/ 0 w 216"/>
                <a:gd name="T27" fmla="*/ 0 h 465"/>
                <a:gd name="T28" fmla="*/ 0 w 216"/>
                <a:gd name="T29" fmla="*/ 66 h 465"/>
                <a:gd name="T30" fmla="*/ 0 w 216"/>
                <a:gd name="T31" fmla="*/ 66 h 465"/>
                <a:gd name="T32" fmla="*/ 13 w 216"/>
                <a:gd name="T33" fmla="*/ 68 h 465"/>
                <a:gd name="T34" fmla="*/ 13 w 216"/>
                <a:gd name="T35" fmla="*/ 214 h 465"/>
                <a:gd name="T36" fmla="*/ 13 w 216"/>
                <a:gd name="T37" fmla="*/ 214 h 465"/>
                <a:gd name="T38" fmla="*/ 13 w 216"/>
                <a:gd name="T39" fmla="*/ 230 h 465"/>
                <a:gd name="T40" fmla="*/ 20 w 216"/>
                <a:gd name="T41" fmla="*/ 230 h 465"/>
                <a:gd name="T42" fmla="*/ 20 w 216"/>
                <a:gd name="T43" fmla="*/ 234 h 465"/>
                <a:gd name="T44" fmla="*/ 33 w 216"/>
                <a:gd name="T45" fmla="*/ 234 h 465"/>
                <a:gd name="T46" fmla="*/ 33 w 216"/>
                <a:gd name="T47" fmla="*/ 249 h 465"/>
                <a:gd name="T48" fmla="*/ 39 w 216"/>
                <a:gd name="T49" fmla="*/ 249 h 465"/>
                <a:gd name="T50" fmla="*/ 39 w 216"/>
                <a:gd name="T51" fmla="*/ 311 h 465"/>
                <a:gd name="T52" fmla="*/ 65 w 216"/>
                <a:gd name="T53" fmla="*/ 311 h 465"/>
                <a:gd name="T54" fmla="*/ 69 w 216"/>
                <a:gd name="T55" fmla="*/ 465 h 465"/>
                <a:gd name="T56" fmla="*/ 69 w 216"/>
                <a:gd name="T57" fmla="*/ 465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16" h="465">
                  <a:moveTo>
                    <a:pt x="69" y="465"/>
                  </a:moveTo>
                  <a:lnTo>
                    <a:pt x="149" y="454"/>
                  </a:lnTo>
                  <a:lnTo>
                    <a:pt x="149" y="454"/>
                  </a:lnTo>
                  <a:lnTo>
                    <a:pt x="149" y="364"/>
                  </a:lnTo>
                  <a:lnTo>
                    <a:pt x="216" y="364"/>
                  </a:lnTo>
                  <a:lnTo>
                    <a:pt x="216" y="364"/>
                  </a:lnTo>
                  <a:lnTo>
                    <a:pt x="213" y="66"/>
                  </a:lnTo>
                  <a:lnTo>
                    <a:pt x="213" y="66"/>
                  </a:lnTo>
                  <a:lnTo>
                    <a:pt x="185" y="66"/>
                  </a:lnTo>
                  <a:lnTo>
                    <a:pt x="185" y="0"/>
                  </a:lnTo>
                  <a:lnTo>
                    <a:pt x="185" y="0"/>
                  </a:lnTo>
                  <a:lnTo>
                    <a:pt x="69" y="0"/>
                  </a:lnTo>
                  <a:lnTo>
                    <a:pt x="69" y="0"/>
                  </a:lnTo>
                  <a:lnTo>
                    <a:pt x="0" y="0"/>
                  </a:lnTo>
                  <a:lnTo>
                    <a:pt x="0" y="66"/>
                  </a:lnTo>
                  <a:lnTo>
                    <a:pt x="0" y="66"/>
                  </a:lnTo>
                  <a:lnTo>
                    <a:pt x="13" y="68"/>
                  </a:lnTo>
                  <a:lnTo>
                    <a:pt x="13" y="214"/>
                  </a:lnTo>
                  <a:lnTo>
                    <a:pt x="13" y="214"/>
                  </a:lnTo>
                  <a:lnTo>
                    <a:pt x="13" y="230"/>
                  </a:lnTo>
                  <a:lnTo>
                    <a:pt x="20" y="230"/>
                  </a:lnTo>
                  <a:lnTo>
                    <a:pt x="20" y="234"/>
                  </a:lnTo>
                  <a:lnTo>
                    <a:pt x="33" y="234"/>
                  </a:lnTo>
                  <a:lnTo>
                    <a:pt x="33" y="249"/>
                  </a:lnTo>
                  <a:lnTo>
                    <a:pt x="39" y="249"/>
                  </a:lnTo>
                  <a:lnTo>
                    <a:pt x="39" y="311"/>
                  </a:lnTo>
                  <a:lnTo>
                    <a:pt x="65" y="311"/>
                  </a:lnTo>
                  <a:lnTo>
                    <a:pt x="69" y="465"/>
                  </a:lnTo>
                  <a:lnTo>
                    <a:pt x="69" y="465"/>
                  </a:lnTo>
                  <a:close/>
                </a:path>
              </a:pathLst>
            </a:custGeom>
            <a:solidFill>
              <a:schemeClr val="accent4"/>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412" name="RICHLAND">
              <a:extLst>
                <a:ext uri="{FF2B5EF4-FFF2-40B4-BE49-F238E27FC236}">
                  <a16:creationId xmlns:a16="http://schemas.microsoft.com/office/drawing/2014/main" id="{4507AA30-AE11-432B-A4C1-319CE2A62E8E}"/>
                </a:ext>
              </a:extLst>
            </p:cNvPr>
            <p:cNvSpPr>
              <a:spLocks/>
            </p:cNvSpPr>
            <p:nvPr/>
          </p:nvSpPr>
          <p:spPr bwMode="auto">
            <a:xfrm>
              <a:off x="4535488" y="2266950"/>
              <a:ext cx="431800" cy="650875"/>
            </a:xfrm>
            <a:custGeom>
              <a:avLst/>
              <a:gdLst>
                <a:gd name="T0" fmla="*/ 216 w 272"/>
                <a:gd name="T1" fmla="*/ 153 h 410"/>
                <a:gd name="T2" fmla="*/ 216 w 272"/>
                <a:gd name="T3" fmla="*/ 169 h 410"/>
                <a:gd name="T4" fmla="*/ 223 w 272"/>
                <a:gd name="T5" fmla="*/ 169 h 410"/>
                <a:gd name="T6" fmla="*/ 223 w 272"/>
                <a:gd name="T7" fmla="*/ 173 h 410"/>
                <a:gd name="T8" fmla="*/ 236 w 272"/>
                <a:gd name="T9" fmla="*/ 173 h 410"/>
                <a:gd name="T10" fmla="*/ 236 w 272"/>
                <a:gd name="T11" fmla="*/ 188 h 410"/>
                <a:gd name="T12" fmla="*/ 242 w 272"/>
                <a:gd name="T13" fmla="*/ 188 h 410"/>
                <a:gd name="T14" fmla="*/ 242 w 272"/>
                <a:gd name="T15" fmla="*/ 250 h 410"/>
                <a:gd name="T16" fmla="*/ 268 w 272"/>
                <a:gd name="T17" fmla="*/ 250 h 410"/>
                <a:gd name="T18" fmla="*/ 272 w 272"/>
                <a:gd name="T19" fmla="*/ 404 h 410"/>
                <a:gd name="T20" fmla="*/ 272 w 272"/>
                <a:gd name="T21" fmla="*/ 404 h 410"/>
                <a:gd name="T22" fmla="*/ 249 w 272"/>
                <a:gd name="T23" fmla="*/ 410 h 410"/>
                <a:gd name="T24" fmla="*/ 70 w 272"/>
                <a:gd name="T25" fmla="*/ 409 h 410"/>
                <a:gd name="T26" fmla="*/ 70 w 272"/>
                <a:gd name="T27" fmla="*/ 409 h 410"/>
                <a:gd name="T28" fmla="*/ 70 w 272"/>
                <a:gd name="T29" fmla="*/ 332 h 410"/>
                <a:gd name="T30" fmla="*/ 55 w 272"/>
                <a:gd name="T31" fmla="*/ 332 h 410"/>
                <a:gd name="T32" fmla="*/ 55 w 272"/>
                <a:gd name="T33" fmla="*/ 305 h 410"/>
                <a:gd name="T34" fmla="*/ 69 w 272"/>
                <a:gd name="T35" fmla="*/ 305 h 410"/>
                <a:gd name="T36" fmla="*/ 69 w 272"/>
                <a:gd name="T37" fmla="*/ 263 h 410"/>
                <a:gd name="T38" fmla="*/ 0 w 272"/>
                <a:gd name="T39" fmla="*/ 263 h 410"/>
                <a:gd name="T40" fmla="*/ 0 w 272"/>
                <a:gd name="T41" fmla="*/ 263 h 410"/>
                <a:gd name="T42" fmla="*/ 0 w 272"/>
                <a:gd name="T43" fmla="*/ 0 h 410"/>
                <a:gd name="T44" fmla="*/ 0 w 272"/>
                <a:gd name="T45" fmla="*/ 0 h 410"/>
                <a:gd name="T46" fmla="*/ 203 w 272"/>
                <a:gd name="T47" fmla="*/ 5 h 410"/>
                <a:gd name="T48" fmla="*/ 203 w 272"/>
                <a:gd name="T49" fmla="*/ 5 h 410"/>
                <a:gd name="T50" fmla="*/ 216 w 272"/>
                <a:gd name="T51" fmla="*/ 7 h 410"/>
                <a:gd name="T52" fmla="*/ 216 w 272"/>
                <a:gd name="T53" fmla="*/ 153 h 410"/>
                <a:gd name="T54" fmla="*/ 216 w 272"/>
                <a:gd name="T55" fmla="*/ 15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2" h="410">
                  <a:moveTo>
                    <a:pt x="216" y="153"/>
                  </a:moveTo>
                  <a:lnTo>
                    <a:pt x="216" y="169"/>
                  </a:lnTo>
                  <a:lnTo>
                    <a:pt x="223" y="169"/>
                  </a:lnTo>
                  <a:lnTo>
                    <a:pt x="223" y="173"/>
                  </a:lnTo>
                  <a:lnTo>
                    <a:pt x="236" y="173"/>
                  </a:lnTo>
                  <a:lnTo>
                    <a:pt x="236" y="188"/>
                  </a:lnTo>
                  <a:lnTo>
                    <a:pt x="242" y="188"/>
                  </a:lnTo>
                  <a:lnTo>
                    <a:pt x="242" y="250"/>
                  </a:lnTo>
                  <a:lnTo>
                    <a:pt x="268" y="250"/>
                  </a:lnTo>
                  <a:lnTo>
                    <a:pt x="272" y="404"/>
                  </a:lnTo>
                  <a:lnTo>
                    <a:pt x="272" y="404"/>
                  </a:lnTo>
                  <a:lnTo>
                    <a:pt x="249" y="410"/>
                  </a:lnTo>
                  <a:lnTo>
                    <a:pt x="70" y="409"/>
                  </a:lnTo>
                  <a:lnTo>
                    <a:pt x="70" y="409"/>
                  </a:lnTo>
                  <a:lnTo>
                    <a:pt x="70" y="332"/>
                  </a:lnTo>
                  <a:lnTo>
                    <a:pt x="55" y="332"/>
                  </a:lnTo>
                  <a:lnTo>
                    <a:pt x="55" y="305"/>
                  </a:lnTo>
                  <a:lnTo>
                    <a:pt x="69" y="305"/>
                  </a:lnTo>
                  <a:lnTo>
                    <a:pt x="69" y="263"/>
                  </a:lnTo>
                  <a:lnTo>
                    <a:pt x="0" y="263"/>
                  </a:lnTo>
                  <a:lnTo>
                    <a:pt x="0" y="263"/>
                  </a:lnTo>
                  <a:lnTo>
                    <a:pt x="0" y="0"/>
                  </a:lnTo>
                  <a:lnTo>
                    <a:pt x="0" y="0"/>
                  </a:lnTo>
                  <a:lnTo>
                    <a:pt x="203" y="5"/>
                  </a:lnTo>
                  <a:lnTo>
                    <a:pt x="203" y="5"/>
                  </a:lnTo>
                  <a:lnTo>
                    <a:pt x="216" y="7"/>
                  </a:lnTo>
                  <a:lnTo>
                    <a:pt x="216" y="153"/>
                  </a:lnTo>
                  <a:lnTo>
                    <a:pt x="216" y="153"/>
                  </a:lnTo>
                  <a:close/>
                </a:path>
              </a:pathLst>
            </a:custGeom>
            <a:solidFill>
              <a:schemeClr val="accent4"/>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413" name="MARION">
              <a:extLst>
                <a:ext uri="{FF2B5EF4-FFF2-40B4-BE49-F238E27FC236}">
                  <a16:creationId xmlns:a16="http://schemas.microsoft.com/office/drawing/2014/main" id="{7E273F9F-0C8F-458D-83B2-901D2977306C}"/>
                </a:ext>
              </a:extLst>
            </p:cNvPr>
            <p:cNvSpPr>
              <a:spLocks/>
            </p:cNvSpPr>
            <p:nvPr/>
          </p:nvSpPr>
          <p:spPr bwMode="auto">
            <a:xfrm>
              <a:off x="3763963" y="2701925"/>
              <a:ext cx="620713" cy="384175"/>
            </a:xfrm>
            <a:custGeom>
              <a:avLst/>
              <a:gdLst>
                <a:gd name="T0" fmla="*/ 3 w 391"/>
                <a:gd name="T1" fmla="*/ 179 h 242"/>
                <a:gd name="T2" fmla="*/ 119 w 391"/>
                <a:gd name="T3" fmla="*/ 179 h 242"/>
                <a:gd name="T4" fmla="*/ 119 w 391"/>
                <a:gd name="T5" fmla="*/ 236 h 242"/>
                <a:gd name="T6" fmla="*/ 119 w 391"/>
                <a:gd name="T7" fmla="*/ 236 h 242"/>
                <a:gd name="T8" fmla="*/ 280 w 391"/>
                <a:gd name="T9" fmla="*/ 242 h 242"/>
                <a:gd name="T10" fmla="*/ 280 w 391"/>
                <a:gd name="T11" fmla="*/ 242 h 242"/>
                <a:gd name="T12" fmla="*/ 281 w 391"/>
                <a:gd name="T13" fmla="*/ 199 h 242"/>
                <a:gd name="T14" fmla="*/ 324 w 391"/>
                <a:gd name="T15" fmla="*/ 190 h 242"/>
                <a:gd name="T16" fmla="*/ 324 w 391"/>
                <a:gd name="T17" fmla="*/ 51 h 242"/>
                <a:gd name="T18" fmla="*/ 391 w 391"/>
                <a:gd name="T19" fmla="*/ 51 h 242"/>
                <a:gd name="T20" fmla="*/ 391 w 391"/>
                <a:gd name="T21" fmla="*/ 0 h 242"/>
                <a:gd name="T22" fmla="*/ 391 w 391"/>
                <a:gd name="T23" fmla="*/ 0 h 242"/>
                <a:gd name="T24" fmla="*/ 215 w 391"/>
                <a:gd name="T25" fmla="*/ 0 h 242"/>
                <a:gd name="T26" fmla="*/ 215 w 391"/>
                <a:gd name="T27" fmla="*/ 0 h 242"/>
                <a:gd name="T28" fmla="*/ 82 w 391"/>
                <a:gd name="T29" fmla="*/ 0 h 242"/>
                <a:gd name="T30" fmla="*/ 82 w 391"/>
                <a:gd name="T31" fmla="*/ 12 h 242"/>
                <a:gd name="T32" fmla="*/ 0 w 391"/>
                <a:gd name="T33" fmla="*/ 12 h 242"/>
                <a:gd name="T34" fmla="*/ 0 w 391"/>
                <a:gd name="T35" fmla="*/ 12 h 242"/>
                <a:gd name="T36" fmla="*/ 3 w 391"/>
                <a:gd name="T37" fmla="*/ 179 h 242"/>
                <a:gd name="T38" fmla="*/ 3 w 391"/>
                <a:gd name="T39" fmla="*/ 179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1" h="242">
                  <a:moveTo>
                    <a:pt x="3" y="179"/>
                  </a:moveTo>
                  <a:lnTo>
                    <a:pt x="119" y="179"/>
                  </a:lnTo>
                  <a:lnTo>
                    <a:pt x="119" y="236"/>
                  </a:lnTo>
                  <a:lnTo>
                    <a:pt x="119" y="236"/>
                  </a:lnTo>
                  <a:lnTo>
                    <a:pt x="280" y="242"/>
                  </a:lnTo>
                  <a:lnTo>
                    <a:pt x="280" y="242"/>
                  </a:lnTo>
                  <a:lnTo>
                    <a:pt x="281" y="199"/>
                  </a:lnTo>
                  <a:lnTo>
                    <a:pt x="324" y="190"/>
                  </a:lnTo>
                  <a:lnTo>
                    <a:pt x="324" y="51"/>
                  </a:lnTo>
                  <a:lnTo>
                    <a:pt x="391" y="51"/>
                  </a:lnTo>
                  <a:lnTo>
                    <a:pt x="391" y="0"/>
                  </a:lnTo>
                  <a:lnTo>
                    <a:pt x="391" y="0"/>
                  </a:lnTo>
                  <a:lnTo>
                    <a:pt x="215" y="0"/>
                  </a:lnTo>
                  <a:lnTo>
                    <a:pt x="215" y="0"/>
                  </a:lnTo>
                  <a:lnTo>
                    <a:pt x="82" y="0"/>
                  </a:lnTo>
                  <a:lnTo>
                    <a:pt x="82" y="12"/>
                  </a:lnTo>
                  <a:lnTo>
                    <a:pt x="0" y="12"/>
                  </a:lnTo>
                  <a:lnTo>
                    <a:pt x="0" y="12"/>
                  </a:lnTo>
                  <a:lnTo>
                    <a:pt x="3" y="179"/>
                  </a:lnTo>
                  <a:lnTo>
                    <a:pt x="3" y="179"/>
                  </a:lnTo>
                  <a:close/>
                </a:path>
              </a:pathLst>
            </a:custGeom>
            <a:solidFill>
              <a:srgbClr val="FFFF00"/>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414" name="HARDIN">
              <a:extLst>
                <a:ext uri="{FF2B5EF4-FFF2-40B4-BE49-F238E27FC236}">
                  <a16:creationId xmlns:a16="http://schemas.microsoft.com/office/drawing/2014/main" id="{ABEBD849-18B8-4223-981A-6D829D4122E9}"/>
                </a:ext>
              </a:extLst>
            </p:cNvPr>
            <p:cNvSpPr>
              <a:spLocks/>
            </p:cNvSpPr>
            <p:nvPr/>
          </p:nvSpPr>
          <p:spPr bwMode="auto">
            <a:xfrm>
              <a:off x="3254375" y="2527300"/>
              <a:ext cx="514350" cy="458788"/>
            </a:xfrm>
            <a:custGeom>
              <a:avLst/>
              <a:gdLst>
                <a:gd name="T0" fmla="*/ 321 w 324"/>
                <a:gd name="T1" fmla="*/ 122 h 289"/>
                <a:gd name="T2" fmla="*/ 324 w 324"/>
                <a:gd name="T3" fmla="*/ 289 h 289"/>
                <a:gd name="T4" fmla="*/ 324 w 324"/>
                <a:gd name="T5" fmla="*/ 289 h 289"/>
                <a:gd name="T6" fmla="*/ 253 w 324"/>
                <a:gd name="T7" fmla="*/ 289 h 289"/>
                <a:gd name="T8" fmla="*/ 253 w 324"/>
                <a:gd name="T9" fmla="*/ 289 h 289"/>
                <a:gd name="T10" fmla="*/ 1 w 324"/>
                <a:gd name="T11" fmla="*/ 260 h 289"/>
                <a:gd name="T12" fmla="*/ 1 w 324"/>
                <a:gd name="T13" fmla="*/ 260 h 289"/>
                <a:gd name="T14" fmla="*/ 0 w 324"/>
                <a:gd name="T15" fmla="*/ 161 h 289"/>
                <a:gd name="T16" fmla="*/ 0 w 324"/>
                <a:gd name="T17" fmla="*/ 161 h 289"/>
                <a:gd name="T18" fmla="*/ 0 w 324"/>
                <a:gd name="T19" fmla="*/ 0 h 289"/>
                <a:gd name="T20" fmla="*/ 0 w 324"/>
                <a:gd name="T21" fmla="*/ 0 h 289"/>
                <a:gd name="T22" fmla="*/ 255 w 324"/>
                <a:gd name="T23" fmla="*/ 0 h 289"/>
                <a:gd name="T24" fmla="*/ 255 w 324"/>
                <a:gd name="T25" fmla="*/ 0 h 289"/>
                <a:gd name="T26" fmla="*/ 267 w 324"/>
                <a:gd name="T27" fmla="*/ 0 h 289"/>
                <a:gd name="T28" fmla="*/ 267 w 324"/>
                <a:gd name="T29" fmla="*/ 109 h 289"/>
                <a:gd name="T30" fmla="*/ 307 w 324"/>
                <a:gd name="T31" fmla="*/ 109 h 289"/>
                <a:gd name="T32" fmla="*/ 307 w 324"/>
                <a:gd name="T33" fmla="*/ 122 h 289"/>
                <a:gd name="T34" fmla="*/ 321 w 324"/>
                <a:gd name="T35" fmla="*/ 122 h 289"/>
                <a:gd name="T36" fmla="*/ 321 w 324"/>
                <a:gd name="T37" fmla="*/ 122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4" h="289">
                  <a:moveTo>
                    <a:pt x="321" y="122"/>
                  </a:moveTo>
                  <a:lnTo>
                    <a:pt x="324" y="289"/>
                  </a:lnTo>
                  <a:lnTo>
                    <a:pt x="324" y="289"/>
                  </a:lnTo>
                  <a:lnTo>
                    <a:pt x="253" y="289"/>
                  </a:lnTo>
                  <a:lnTo>
                    <a:pt x="253" y="289"/>
                  </a:lnTo>
                  <a:lnTo>
                    <a:pt x="1" y="260"/>
                  </a:lnTo>
                  <a:lnTo>
                    <a:pt x="1" y="260"/>
                  </a:lnTo>
                  <a:lnTo>
                    <a:pt x="0" y="161"/>
                  </a:lnTo>
                  <a:lnTo>
                    <a:pt x="0" y="161"/>
                  </a:lnTo>
                  <a:lnTo>
                    <a:pt x="0" y="0"/>
                  </a:lnTo>
                  <a:lnTo>
                    <a:pt x="0" y="0"/>
                  </a:lnTo>
                  <a:lnTo>
                    <a:pt x="255" y="0"/>
                  </a:lnTo>
                  <a:lnTo>
                    <a:pt x="255" y="0"/>
                  </a:lnTo>
                  <a:lnTo>
                    <a:pt x="267" y="0"/>
                  </a:lnTo>
                  <a:lnTo>
                    <a:pt x="267" y="109"/>
                  </a:lnTo>
                  <a:lnTo>
                    <a:pt x="307" y="109"/>
                  </a:lnTo>
                  <a:lnTo>
                    <a:pt x="307" y="122"/>
                  </a:lnTo>
                  <a:lnTo>
                    <a:pt x="321" y="122"/>
                  </a:lnTo>
                  <a:lnTo>
                    <a:pt x="321" y="122"/>
                  </a:lnTo>
                  <a:close/>
                </a:path>
              </a:pathLst>
            </a:custGeom>
            <a:solidFill>
              <a:schemeClr val="accent2"/>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415" name="CRAWFORD">
              <a:extLst>
                <a:ext uri="{FF2B5EF4-FFF2-40B4-BE49-F238E27FC236}">
                  <a16:creationId xmlns:a16="http://schemas.microsoft.com/office/drawing/2014/main" id="{C243C32A-382D-4B1E-93E0-18251CD3BDFB}"/>
                </a:ext>
              </a:extLst>
            </p:cNvPr>
            <p:cNvSpPr>
              <a:spLocks/>
            </p:cNvSpPr>
            <p:nvPr/>
          </p:nvSpPr>
          <p:spPr bwMode="auto">
            <a:xfrm>
              <a:off x="4105275" y="2266950"/>
              <a:ext cx="430213" cy="434975"/>
            </a:xfrm>
            <a:custGeom>
              <a:avLst/>
              <a:gdLst>
                <a:gd name="T0" fmla="*/ 198 w 271"/>
                <a:gd name="T1" fmla="*/ 0 h 274"/>
                <a:gd name="T2" fmla="*/ 179 w 271"/>
                <a:gd name="T3" fmla="*/ 5 h 274"/>
                <a:gd name="T4" fmla="*/ 0 w 271"/>
                <a:gd name="T5" fmla="*/ 5 h 274"/>
                <a:gd name="T6" fmla="*/ 0 w 271"/>
                <a:gd name="T7" fmla="*/ 5 h 274"/>
                <a:gd name="T8" fmla="*/ 0 w 271"/>
                <a:gd name="T9" fmla="*/ 274 h 274"/>
                <a:gd name="T10" fmla="*/ 0 w 271"/>
                <a:gd name="T11" fmla="*/ 274 h 274"/>
                <a:gd name="T12" fmla="*/ 176 w 271"/>
                <a:gd name="T13" fmla="*/ 274 h 274"/>
                <a:gd name="T14" fmla="*/ 176 w 271"/>
                <a:gd name="T15" fmla="*/ 274 h 274"/>
                <a:gd name="T16" fmla="*/ 178 w 271"/>
                <a:gd name="T17" fmla="*/ 263 h 274"/>
                <a:gd name="T18" fmla="*/ 271 w 271"/>
                <a:gd name="T19" fmla="*/ 263 h 274"/>
                <a:gd name="T20" fmla="*/ 271 w 271"/>
                <a:gd name="T21" fmla="*/ 263 h 274"/>
                <a:gd name="T22" fmla="*/ 271 w 271"/>
                <a:gd name="T23" fmla="*/ 0 h 274"/>
                <a:gd name="T24" fmla="*/ 271 w 271"/>
                <a:gd name="T25" fmla="*/ 0 h 274"/>
                <a:gd name="T26" fmla="*/ 198 w 271"/>
                <a:gd name="T27" fmla="*/ 0 h 274"/>
                <a:gd name="T28" fmla="*/ 198 w 271"/>
                <a:gd name="T29" fmla="*/ 0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1" h="274">
                  <a:moveTo>
                    <a:pt x="198" y="0"/>
                  </a:moveTo>
                  <a:lnTo>
                    <a:pt x="179" y="5"/>
                  </a:lnTo>
                  <a:lnTo>
                    <a:pt x="0" y="5"/>
                  </a:lnTo>
                  <a:lnTo>
                    <a:pt x="0" y="5"/>
                  </a:lnTo>
                  <a:lnTo>
                    <a:pt x="0" y="274"/>
                  </a:lnTo>
                  <a:lnTo>
                    <a:pt x="0" y="274"/>
                  </a:lnTo>
                  <a:lnTo>
                    <a:pt x="176" y="274"/>
                  </a:lnTo>
                  <a:lnTo>
                    <a:pt x="176" y="274"/>
                  </a:lnTo>
                  <a:lnTo>
                    <a:pt x="178" y="263"/>
                  </a:lnTo>
                  <a:lnTo>
                    <a:pt x="271" y="263"/>
                  </a:lnTo>
                  <a:lnTo>
                    <a:pt x="271" y="263"/>
                  </a:lnTo>
                  <a:lnTo>
                    <a:pt x="271" y="0"/>
                  </a:lnTo>
                  <a:lnTo>
                    <a:pt x="271" y="0"/>
                  </a:lnTo>
                  <a:lnTo>
                    <a:pt x="198" y="0"/>
                  </a:lnTo>
                  <a:lnTo>
                    <a:pt x="198" y="0"/>
                  </a:lnTo>
                  <a:close/>
                </a:path>
              </a:pathLst>
            </a:custGeom>
            <a:solidFill>
              <a:schemeClr val="accent2"/>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416" name="WYANDOT">
              <a:extLst>
                <a:ext uri="{FF2B5EF4-FFF2-40B4-BE49-F238E27FC236}">
                  <a16:creationId xmlns:a16="http://schemas.microsoft.com/office/drawing/2014/main" id="{DAD32388-2207-490B-BC9A-CF3E4D3A50BA}"/>
                </a:ext>
              </a:extLst>
            </p:cNvPr>
            <p:cNvSpPr>
              <a:spLocks/>
            </p:cNvSpPr>
            <p:nvPr/>
          </p:nvSpPr>
          <p:spPr bwMode="auto">
            <a:xfrm>
              <a:off x="3659188" y="2274888"/>
              <a:ext cx="446088" cy="446088"/>
            </a:xfrm>
            <a:custGeom>
              <a:avLst/>
              <a:gdLst>
                <a:gd name="T0" fmla="*/ 281 w 281"/>
                <a:gd name="T1" fmla="*/ 0 h 281"/>
                <a:gd name="T2" fmla="*/ 281 w 281"/>
                <a:gd name="T3" fmla="*/ 269 h 281"/>
                <a:gd name="T4" fmla="*/ 281 w 281"/>
                <a:gd name="T5" fmla="*/ 269 h 281"/>
                <a:gd name="T6" fmla="*/ 148 w 281"/>
                <a:gd name="T7" fmla="*/ 269 h 281"/>
                <a:gd name="T8" fmla="*/ 148 w 281"/>
                <a:gd name="T9" fmla="*/ 281 h 281"/>
                <a:gd name="T10" fmla="*/ 66 w 281"/>
                <a:gd name="T11" fmla="*/ 281 h 281"/>
                <a:gd name="T12" fmla="*/ 66 w 281"/>
                <a:gd name="T13" fmla="*/ 281 h 281"/>
                <a:gd name="T14" fmla="*/ 52 w 281"/>
                <a:gd name="T15" fmla="*/ 281 h 281"/>
                <a:gd name="T16" fmla="*/ 52 w 281"/>
                <a:gd name="T17" fmla="*/ 268 h 281"/>
                <a:gd name="T18" fmla="*/ 12 w 281"/>
                <a:gd name="T19" fmla="*/ 268 h 281"/>
                <a:gd name="T20" fmla="*/ 12 w 281"/>
                <a:gd name="T21" fmla="*/ 159 h 281"/>
                <a:gd name="T22" fmla="*/ 0 w 281"/>
                <a:gd name="T23" fmla="*/ 159 h 281"/>
                <a:gd name="T24" fmla="*/ 0 w 281"/>
                <a:gd name="T25" fmla="*/ 159 h 281"/>
                <a:gd name="T26" fmla="*/ 0 w 281"/>
                <a:gd name="T27" fmla="*/ 81 h 281"/>
                <a:gd name="T28" fmla="*/ 27 w 281"/>
                <a:gd name="T29" fmla="*/ 81 h 281"/>
                <a:gd name="T30" fmla="*/ 27 w 281"/>
                <a:gd name="T31" fmla="*/ 40 h 281"/>
                <a:gd name="T32" fmla="*/ 41 w 281"/>
                <a:gd name="T33" fmla="*/ 40 h 281"/>
                <a:gd name="T34" fmla="*/ 41 w 281"/>
                <a:gd name="T35" fmla="*/ 0 h 281"/>
                <a:gd name="T36" fmla="*/ 66 w 281"/>
                <a:gd name="T37" fmla="*/ 0 h 281"/>
                <a:gd name="T38" fmla="*/ 66 w 281"/>
                <a:gd name="T39" fmla="*/ 0 h 281"/>
                <a:gd name="T40" fmla="*/ 281 w 281"/>
                <a:gd name="T41" fmla="*/ 0 h 281"/>
                <a:gd name="T42" fmla="*/ 281 w 281"/>
                <a:gd name="T43" fmla="*/ 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1" h="281">
                  <a:moveTo>
                    <a:pt x="281" y="0"/>
                  </a:moveTo>
                  <a:lnTo>
                    <a:pt x="281" y="269"/>
                  </a:lnTo>
                  <a:lnTo>
                    <a:pt x="281" y="269"/>
                  </a:lnTo>
                  <a:lnTo>
                    <a:pt x="148" y="269"/>
                  </a:lnTo>
                  <a:lnTo>
                    <a:pt x="148" y="281"/>
                  </a:lnTo>
                  <a:lnTo>
                    <a:pt x="66" y="281"/>
                  </a:lnTo>
                  <a:lnTo>
                    <a:pt x="66" y="281"/>
                  </a:lnTo>
                  <a:lnTo>
                    <a:pt x="52" y="281"/>
                  </a:lnTo>
                  <a:lnTo>
                    <a:pt x="52" y="268"/>
                  </a:lnTo>
                  <a:lnTo>
                    <a:pt x="12" y="268"/>
                  </a:lnTo>
                  <a:lnTo>
                    <a:pt x="12" y="159"/>
                  </a:lnTo>
                  <a:lnTo>
                    <a:pt x="0" y="159"/>
                  </a:lnTo>
                  <a:lnTo>
                    <a:pt x="0" y="159"/>
                  </a:lnTo>
                  <a:lnTo>
                    <a:pt x="0" y="81"/>
                  </a:lnTo>
                  <a:lnTo>
                    <a:pt x="27" y="81"/>
                  </a:lnTo>
                  <a:lnTo>
                    <a:pt x="27" y="40"/>
                  </a:lnTo>
                  <a:lnTo>
                    <a:pt x="41" y="40"/>
                  </a:lnTo>
                  <a:lnTo>
                    <a:pt x="41" y="0"/>
                  </a:lnTo>
                  <a:lnTo>
                    <a:pt x="66" y="0"/>
                  </a:lnTo>
                  <a:lnTo>
                    <a:pt x="66" y="0"/>
                  </a:lnTo>
                  <a:lnTo>
                    <a:pt x="281" y="0"/>
                  </a:lnTo>
                  <a:lnTo>
                    <a:pt x="281" y="0"/>
                  </a:lnTo>
                  <a:close/>
                </a:path>
              </a:pathLst>
            </a:custGeom>
            <a:solidFill>
              <a:schemeClr val="accent2"/>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417" name="MEDINA">
              <a:extLst>
                <a:ext uri="{FF2B5EF4-FFF2-40B4-BE49-F238E27FC236}">
                  <a16:creationId xmlns:a16="http://schemas.microsoft.com/office/drawing/2014/main" id="{716FA691-DB36-4E0B-B712-F690589B99CD}"/>
                </a:ext>
              </a:extLst>
            </p:cNvPr>
            <p:cNvSpPr>
              <a:spLocks/>
            </p:cNvSpPr>
            <p:nvPr/>
          </p:nvSpPr>
          <p:spPr bwMode="auto">
            <a:xfrm>
              <a:off x="5151438" y="1862138"/>
              <a:ext cx="536575" cy="420688"/>
            </a:xfrm>
            <a:custGeom>
              <a:avLst/>
              <a:gdLst>
                <a:gd name="T0" fmla="*/ 28 w 338"/>
                <a:gd name="T1" fmla="*/ 260 h 265"/>
                <a:gd name="T2" fmla="*/ 338 w 338"/>
                <a:gd name="T3" fmla="*/ 265 h 265"/>
                <a:gd name="T4" fmla="*/ 338 w 338"/>
                <a:gd name="T5" fmla="*/ 265 h 265"/>
                <a:gd name="T6" fmla="*/ 338 w 338"/>
                <a:gd name="T7" fmla="*/ 0 h 265"/>
                <a:gd name="T8" fmla="*/ 338 w 338"/>
                <a:gd name="T9" fmla="*/ 0 h 265"/>
                <a:gd name="T10" fmla="*/ 205 w 338"/>
                <a:gd name="T11" fmla="*/ 0 h 265"/>
                <a:gd name="T12" fmla="*/ 205 w 338"/>
                <a:gd name="T13" fmla="*/ 0 h 265"/>
                <a:gd name="T14" fmla="*/ 137 w 338"/>
                <a:gd name="T15" fmla="*/ 0 h 265"/>
                <a:gd name="T16" fmla="*/ 137 w 338"/>
                <a:gd name="T17" fmla="*/ 70 h 265"/>
                <a:gd name="T18" fmla="*/ 68 w 338"/>
                <a:gd name="T19" fmla="*/ 70 h 265"/>
                <a:gd name="T20" fmla="*/ 68 w 338"/>
                <a:gd name="T21" fmla="*/ 128 h 265"/>
                <a:gd name="T22" fmla="*/ 0 w 338"/>
                <a:gd name="T23" fmla="*/ 128 h 265"/>
                <a:gd name="T24" fmla="*/ 0 w 338"/>
                <a:gd name="T25" fmla="*/ 194 h 265"/>
                <a:gd name="T26" fmla="*/ 0 w 338"/>
                <a:gd name="T27" fmla="*/ 194 h 265"/>
                <a:gd name="T28" fmla="*/ 0 w 338"/>
                <a:gd name="T29" fmla="*/ 260 h 265"/>
                <a:gd name="T30" fmla="*/ 28 w 338"/>
                <a:gd name="T31" fmla="*/ 260 h 265"/>
                <a:gd name="T32" fmla="*/ 28 w 338"/>
                <a:gd name="T33" fmla="*/ 26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8" h="265">
                  <a:moveTo>
                    <a:pt x="28" y="260"/>
                  </a:moveTo>
                  <a:lnTo>
                    <a:pt x="338" y="265"/>
                  </a:lnTo>
                  <a:lnTo>
                    <a:pt x="338" y="265"/>
                  </a:lnTo>
                  <a:lnTo>
                    <a:pt x="338" y="0"/>
                  </a:lnTo>
                  <a:lnTo>
                    <a:pt x="338" y="0"/>
                  </a:lnTo>
                  <a:lnTo>
                    <a:pt x="205" y="0"/>
                  </a:lnTo>
                  <a:lnTo>
                    <a:pt x="205" y="0"/>
                  </a:lnTo>
                  <a:lnTo>
                    <a:pt x="137" y="0"/>
                  </a:lnTo>
                  <a:lnTo>
                    <a:pt x="137" y="70"/>
                  </a:lnTo>
                  <a:lnTo>
                    <a:pt x="68" y="70"/>
                  </a:lnTo>
                  <a:lnTo>
                    <a:pt x="68" y="128"/>
                  </a:lnTo>
                  <a:lnTo>
                    <a:pt x="0" y="128"/>
                  </a:lnTo>
                  <a:lnTo>
                    <a:pt x="0" y="194"/>
                  </a:lnTo>
                  <a:lnTo>
                    <a:pt x="0" y="194"/>
                  </a:lnTo>
                  <a:lnTo>
                    <a:pt x="0" y="260"/>
                  </a:lnTo>
                  <a:lnTo>
                    <a:pt x="28" y="260"/>
                  </a:lnTo>
                  <a:lnTo>
                    <a:pt x="28" y="260"/>
                  </a:lnTo>
                  <a:close/>
                </a:path>
              </a:pathLst>
            </a:custGeom>
            <a:solidFill>
              <a:schemeClr val="accent4"/>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418" name="MAHONING">
              <a:extLst>
                <a:ext uri="{FF2B5EF4-FFF2-40B4-BE49-F238E27FC236}">
                  <a16:creationId xmlns:a16="http://schemas.microsoft.com/office/drawing/2014/main" id="{B22CD4D1-B8EE-4940-BFC2-E734AB35B416}"/>
                </a:ext>
              </a:extLst>
            </p:cNvPr>
            <p:cNvSpPr>
              <a:spLocks/>
            </p:cNvSpPr>
            <p:nvPr/>
          </p:nvSpPr>
          <p:spPr bwMode="auto">
            <a:xfrm>
              <a:off x="6351588" y="2071688"/>
              <a:ext cx="628650" cy="341313"/>
            </a:xfrm>
            <a:custGeom>
              <a:avLst/>
              <a:gdLst>
                <a:gd name="T0" fmla="*/ 396 w 396"/>
                <a:gd name="T1" fmla="*/ 215 h 215"/>
                <a:gd name="T2" fmla="*/ 183 w 396"/>
                <a:gd name="T3" fmla="*/ 215 h 215"/>
                <a:gd name="T4" fmla="*/ 183 w 396"/>
                <a:gd name="T5" fmla="*/ 185 h 215"/>
                <a:gd name="T6" fmla="*/ 133 w 396"/>
                <a:gd name="T7" fmla="*/ 185 h 215"/>
                <a:gd name="T8" fmla="*/ 133 w 396"/>
                <a:gd name="T9" fmla="*/ 214 h 215"/>
                <a:gd name="T10" fmla="*/ 0 w 396"/>
                <a:gd name="T11" fmla="*/ 214 h 215"/>
                <a:gd name="T12" fmla="*/ 0 w 396"/>
                <a:gd name="T13" fmla="*/ 214 h 215"/>
                <a:gd name="T14" fmla="*/ 0 w 396"/>
                <a:gd name="T15" fmla="*/ 133 h 215"/>
                <a:gd name="T16" fmla="*/ 0 w 396"/>
                <a:gd name="T17" fmla="*/ 133 h 215"/>
                <a:gd name="T18" fmla="*/ 61 w 396"/>
                <a:gd name="T19" fmla="*/ 133 h 215"/>
                <a:gd name="T20" fmla="*/ 61 w 396"/>
                <a:gd name="T21" fmla="*/ 1 h 215"/>
                <a:gd name="T22" fmla="*/ 61 w 396"/>
                <a:gd name="T23" fmla="*/ 1 h 215"/>
                <a:gd name="T24" fmla="*/ 396 w 396"/>
                <a:gd name="T25" fmla="*/ 0 h 215"/>
                <a:gd name="T26" fmla="*/ 396 w 396"/>
                <a:gd name="T27" fmla="*/ 0 h 215"/>
                <a:gd name="T28" fmla="*/ 396 w 396"/>
                <a:gd name="T29" fmla="*/ 215 h 215"/>
                <a:gd name="T30" fmla="*/ 396 w 396"/>
                <a:gd name="T31" fmla="*/ 215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6" h="215">
                  <a:moveTo>
                    <a:pt x="396" y="215"/>
                  </a:moveTo>
                  <a:lnTo>
                    <a:pt x="183" y="215"/>
                  </a:lnTo>
                  <a:lnTo>
                    <a:pt x="183" y="185"/>
                  </a:lnTo>
                  <a:lnTo>
                    <a:pt x="133" y="185"/>
                  </a:lnTo>
                  <a:lnTo>
                    <a:pt x="133" y="214"/>
                  </a:lnTo>
                  <a:lnTo>
                    <a:pt x="0" y="214"/>
                  </a:lnTo>
                  <a:lnTo>
                    <a:pt x="0" y="214"/>
                  </a:lnTo>
                  <a:lnTo>
                    <a:pt x="0" y="133"/>
                  </a:lnTo>
                  <a:lnTo>
                    <a:pt x="0" y="133"/>
                  </a:lnTo>
                  <a:lnTo>
                    <a:pt x="61" y="133"/>
                  </a:lnTo>
                  <a:lnTo>
                    <a:pt x="61" y="1"/>
                  </a:lnTo>
                  <a:lnTo>
                    <a:pt x="61" y="1"/>
                  </a:lnTo>
                  <a:lnTo>
                    <a:pt x="396" y="0"/>
                  </a:lnTo>
                  <a:lnTo>
                    <a:pt x="396" y="0"/>
                  </a:lnTo>
                  <a:lnTo>
                    <a:pt x="396" y="215"/>
                  </a:lnTo>
                  <a:lnTo>
                    <a:pt x="396" y="215"/>
                  </a:lnTo>
                  <a:close/>
                </a:path>
              </a:pathLst>
            </a:custGeom>
            <a:solidFill>
              <a:schemeClr val="accent4"/>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419" name="PORTAGE">
              <a:extLst>
                <a:ext uri="{FF2B5EF4-FFF2-40B4-BE49-F238E27FC236}">
                  <a16:creationId xmlns:a16="http://schemas.microsoft.com/office/drawing/2014/main" id="{504ECCA1-CF0B-412F-B3F3-295F18F58ABA}"/>
                </a:ext>
              </a:extLst>
            </p:cNvPr>
            <p:cNvSpPr>
              <a:spLocks/>
            </p:cNvSpPr>
            <p:nvPr/>
          </p:nvSpPr>
          <p:spPr bwMode="auto">
            <a:xfrm>
              <a:off x="6013450" y="1757363"/>
              <a:ext cx="434975" cy="525463"/>
            </a:xfrm>
            <a:custGeom>
              <a:avLst/>
              <a:gdLst>
                <a:gd name="T0" fmla="*/ 0 w 274"/>
                <a:gd name="T1" fmla="*/ 331 h 331"/>
                <a:gd name="T2" fmla="*/ 213 w 274"/>
                <a:gd name="T3" fmla="*/ 331 h 331"/>
                <a:gd name="T4" fmla="*/ 213 w 274"/>
                <a:gd name="T5" fmla="*/ 331 h 331"/>
                <a:gd name="T6" fmla="*/ 274 w 274"/>
                <a:gd name="T7" fmla="*/ 331 h 331"/>
                <a:gd name="T8" fmla="*/ 274 w 274"/>
                <a:gd name="T9" fmla="*/ 199 h 331"/>
                <a:gd name="T10" fmla="*/ 274 w 274"/>
                <a:gd name="T11" fmla="*/ 199 h 331"/>
                <a:gd name="T12" fmla="*/ 271 w 274"/>
                <a:gd name="T13" fmla="*/ 0 h 331"/>
                <a:gd name="T14" fmla="*/ 271 w 274"/>
                <a:gd name="T15" fmla="*/ 0 h 331"/>
                <a:gd name="T16" fmla="*/ 0 w 274"/>
                <a:gd name="T17" fmla="*/ 0 h 331"/>
                <a:gd name="T18" fmla="*/ 0 w 274"/>
                <a:gd name="T19" fmla="*/ 0 h 331"/>
                <a:gd name="T20" fmla="*/ 0 w 274"/>
                <a:gd name="T21" fmla="*/ 331 h 331"/>
                <a:gd name="T22" fmla="*/ 0 w 274"/>
                <a:gd name="T23" fmla="*/ 331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331">
                  <a:moveTo>
                    <a:pt x="0" y="331"/>
                  </a:moveTo>
                  <a:lnTo>
                    <a:pt x="213" y="331"/>
                  </a:lnTo>
                  <a:lnTo>
                    <a:pt x="213" y="331"/>
                  </a:lnTo>
                  <a:lnTo>
                    <a:pt x="274" y="331"/>
                  </a:lnTo>
                  <a:lnTo>
                    <a:pt x="274" y="199"/>
                  </a:lnTo>
                  <a:lnTo>
                    <a:pt x="274" y="199"/>
                  </a:lnTo>
                  <a:lnTo>
                    <a:pt x="271" y="0"/>
                  </a:lnTo>
                  <a:lnTo>
                    <a:pt x="271" y="0"/>
                  </a:lnTo>
                  <a:lnTo>
                    <a:pt x="0" y="0"/>
                  </a:lnTo>
                  <a:lnTo>
                    <a:pt x="0" y="0"/>
                  </a:lnTo>
                  <a:lnTo>
                    <a:pt x="0" y="331"/>
                  </a:lnTo>
                  <a:lnTo>
                    <a:pt x="0" y="331"/>
                  </a:lnTo>
                  <a:close/>
                </a:path>
              </a:pathLst>
            </a:custGeom>
            <a:solidFill>
              <a:schemeClr val="accent4"/>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420" name="SUMMIT">
              <a:extLst>
                <a:ext uri="{FF2B5EF4-FFF2-40B4-BE49-F238E27FC236}">
                  <a16:creationId xmlns:a16="http://schemas.microsoft.com/office/drawing/2014/main" id="{58F8A6DA-8BFB-45F4-9ED7-41323C140F4A}"/>
                </a:ext>
              </a:extLst>
            </p:cNvPr>
            <p:cNvSpPr>
              <a:spLocks/>
            </p:cNvSpPr>
            <p:nvPr/>
          </p:nvSpPr>
          <p:spPr bwMode="auto">
            <a:xfrm>
              <a:off x="5688013" y="1757363"/>
              <a:ext cx="325438" cy="642938"/>
            </a:xfrm>
            <a:custGeom>
              <a:avLst/>
              <a:gdLst>
                <a:gd name="T0" fmla="*/ 28 w 205"/>
                <a:gd name="T1" fmla="*/ 401 h 405"/>
                <a:gd name="T2" fmla="*/ 185 w 205"/>
                <a:gd name="T3" fmla="*/ 405 h 405"/>
                <a:gd name="T4" fmla="*/ 185 w 205"/>
                <a:gd name="T5" fmla="*/ 331 h 405"/>
                <a:gd name="T6" fmla="*/ 205 w 205"/>
                <a:gd name="T7" fmla="*/ 331 h 405"/>
                <a:gd name="T8" fmla="*/ 205 w 205"/>
                <a:gd name="T9" fmla="*/ 331 h 405"/>
                <a:gd name="T10" fmla="*/ 205 w 205"/>
                <a:gd name="T11" fmla="*/ 0 h 405"/>
                <a:gd name="T12" fmla="*/ 205 w 205"/>
                <a:gd name="T13" fmla="*/ 0 h 405"/>
                <a:gd name="T14" fmla="*/ 69 w 205"/>
                <a:gd name="T15" fmla="*/ 0 h 405"/>
                <a:gd name="T16" fmla="*/ 69 w 205"/>
                <a:gd name="T17" fmla="*/ 19 h 405"/>
                <a:gd name="T18" fmla="*/ 88 w 205"/>
                <a:gd name="T19" fmla="*/ 66 h 405"/>
                <a:gd name="T20" fmla="*/ 0 w 205"/>
                <a:gd name="T21" fmla="*/ 66 h 405"/>
                <a:gd name="T22" fmla="*/ 0 w 205"/>
                <a:gd name="T23" fmla="*/ 66 h 405"/>
                <a:gd name="T24" fmla="*/ 0 w 205"/>
                <a:gd name="T25" fmla="*/ 331 h 405"/>
                <a:gd name="T26" fmla="*/ 0 w 205"/>
                <a:gd name="T27" fmla="*/ 331 h 405"/>
                <a:gd name="T28" fmla="*/ 28 w 205"/>
                <a:gd name="T29" fmla="*/ 331 h 405"/>
                <a:gd name="T30" fmla="*/ 28 w 205"/>
                <a:gd name="T31" fmla="*/ 401 h 405"/>
                <a:gd name="T32" fmla="*/ 28 w 205"/>
                <a:gd name="T33" fmla="*/ 401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5" h="405">
                  <a:moveTo>
                    <a:pt x="28" y="401"/>
                  </a:moveTo>
                  <a:lnTo>
                    <a:pt x="185" y="405"/>
                  </a:lnTo>
                  <a:lnTo>
                    <a:pt x="185" y="331"/>
                  </a:lnTo>
                  <a:lnTo>
                    <a:pt x="205" y="331"/>
                  </a:lnTo>
                  <a:lnTo>
                    <a:pt x="205" y="331"/>
                  </a:lnTo>
                  <a:lnTo>
                    <a:pt x="205" y="0"/>
                  </a:lnTo>
                  <a:lnTo>
                    <a:pt x="205" y="0"/>
                  </a:lnTo>
                  <a:lnTo>
                    <a:pt x="69" y="0"/>
                  </a:lnTo>
                  <a:lnTo>
                    <a:pt x="69" y="19"/>
                  </a:lnTo>
                  <a:lnTo>
                    <a:pt x="88" y="66"/>
                  </a:lnTo>
                  <a:lnTo>
                    <a:pt x="0" y="66"/>
                  </a:lnTo>
                  <a:lnTo>
                    <a:pt x="0" y="66"/>
                  </a:lnTo>
                  <a:lnTo>
                    <a:pt x="0" y="331"/>
                  </a:lnTo>
                  <a:lnTo>
                    <a:pt x="0" y="331"/>
                  </a:lnTo>
                  <a:lnTo>
                    <a:pt x="28" y="331"/>
                  </a:lnTo>
                  <a:lnTo>
                    <a:pt x="28" y="401"/>
                  </a:lnTo>
                  <a:lnTo>
                    <a:pt x="28" y="401"/>
                  </a:lnTo>
                  <a:close/>
                </a:path>
              </a:pathLst>
            </a:custGeom>
            <a:solidFill>
              <a:schemeClr val="accent4"/>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421" name="HURON">
              <a:extLst>
                <a:ext uri="{FF2B5EF4-FFF2-40B4-BE49-F238E27FC236}">
                  <a16:creationId xmlns:a16="http://schemas.microsoft.com/office/drawing/2014/main" id="{5C7BBC33-E0A8-4BC1-A148-10F111BCB5D0}"/>
                </a:ext>
              </a:extLst>
            </p:cNvPr>
            <p:cNvSpPr>
              <a:spLocks/>
            </p:cNvSpPr>
            <p:nvPr/>
          </p:nvSpPr>
          <p:spPr bwMode="auto">
            <a:xfrm>
              <a:off x="4406901" y="1843088"/>
              <a:ext cx="560387" cy="431800"/>
            </a:xfrm>
            <a:custGeom>
              <a:avLst/>
              <a:gdLst>
                <a:gd name="T0" fmla="*/ 0 w 353"/>
                <a:gd name="T1" fmla="*/ 33 h 272"/>
                <a:gd name="T2" fmla="*/ 8 w 353"/>
                <a:gd name="T3" fmla="*/ 267 h 272"/>
                <a:gd name="T4" fmla="*/ 8 w 353"/>
                <a:gd name="T5" fmla="*/ 267 h 272"/>
                <a:gd name="T6" fmla="*/ 81 w 353"/>
                <a:gd name="T7" fmla="*/ 267 h 272"/>
                <a:gd name="T8" fmla="*/ 81 w 353"/>
                <a:gd name="T9" fmla="*/ 267 h 272"/>
                <a:gd name="T10" fmla="*/ 284 w 353"/>
                <a:gd name="T11" fmla="*/ 272 h 272"/>
                <a:gd name="T12" fmla="*/ 284 w 353"/>
                <a:gd name="T13" fmla="*/ 272 h 272"/>
                <a:gd name="T14" fmla="*/ 284 w 353"/>
                <a:gd name="T15" fmla="*/ 206 h 272"/>
                <a:gd name="T16" fmla="*/ 353 w 353"/>
                <a:gd name="T17" fmla="*/ 206 h 272"/>
                <a:gd name="T18" fmla="*/ 353 w 353"/>
                <a:gd name="T19" fmla="*/ 206 h 272"/>
                <a:gd name="T20" fmla="*/ 349 w 353"/>
                <a:gd name="T21" fmla="*/ 3 h 272"/>
                <a:gd name="T22" fmla="*/ 349 w 353"/>
                <a:gd name="T23" fmla="*/ 3 h 272"/>
                <a:gd name="T24" fmla="*/ 0 w 353"/>
                <a:gd name="T25" fmla="*/ 0 h 272"/>
                <a:gd name="T26" fmla="*/ 0 w 353"/>
                <a:gd name="T27" fmla="*/ 0 h 272"/>
                <a:gd name="T28" fmla="*/ 0 w 353"/>
                <a:gd name="T29" fmla="*/ 33 h 272"/>
                <a:gd name="T30" fmla="*/ 0 w 353"/>
                <a:gd name="T31" fmla="*/ 33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3" h="272">
                  <a:moveTo>
                    <a:pt x="0" y="33"/>
                  </a:moveTo>
                  <a:lnTo>
                    <a:pt x="8" y="267"/>
                  </a:lnTo>
                  <a:lnTo>
                    <a:pt x="8" y="267"/>
                  </a:lnTo>
                  <a:lnTo>
                    <a:pt x="81" y="267"/>
                  </a:lnTo>
                  <a:lnTo>
                    <a:pt x="81" y="267"/>
                  </a:lnTo>
                  <a:lnTo>
                    <a:pt x="284" y="272"/>
                  </a:lnTo>
                  <a:lnTo>
                    <a:pt x="284" y="272"/>
                  </a:lnTo>
                  <a:lnTo>
                    <a:pt x="284" y="206"/>
                  </a:lnTo>
                  <a:lnTo>
                    <a:pt x="353" y="206"/>
                  </a:lnTo>
                  <a:lnTo>
                    <a:pt x="353" y="206"/>
                  </a:lnTo>
                  <a:lnTo>
                    <a:pt x="349" y="3"/>
                  </a:lnTo>
                  <a:lnTo>
                    <a:pt x="349" y="3"/>
                  </a:lnTo>
                  <a:lnTo>
                    <a:pt x="0" y="0"/>
                  </a:lnTo>
                  <a:lnTo>
                    <a:pt x="0" y="0"/>
                  </a:lnTo>
                  <a:lnTo>
                    <a:pt x="0" y="33"/>
                  </a:lnTo>
                  <a:lnTo>
                    <a:pt x="0" y="33"/>
                  </a:lnTo>
                  <a:close/>
                </a:path>
              </a:pathLst>
            </a:custGeom>
            <a:solidFill>
              <a:schemeClr val="accent4"/>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422" name="SENECA">
              <a:extLst>
                <a:ext uri="{FF2B5EF4-FFF2-40B4-BE49-F238E27FC236}">
                  <a16:creationId xmlns:a16="http://schemas.microsoft.com/office/drawing/2014/main" id="{FD474746-B299-49F1-86EE-6872A00C6CF4}"/>
                </a:ext>
              </a:extLst>
            </p:cNvPr>
            <p:cNvSpPr>
              <a:spLocks/>
            </p:cNvSpPr>
            <p:nvPr/>
          </p:nvSpPr>
          <p:spPr bwMode="auto">
            <a:xfrm>
              <a:off x="3763963" y="1895475"/>
              <a:ext cx="655638" cy="379413"/>
            </a:xfrm>
            <a:custGeom>
              <a:avLst/>
              <a:gdLst>
                <a:gd name="T0" fmla="*/ 215 w 413"/>
                <a:gd name="T1" fmla="*/ 239 h 239"/>
                <a:gd name="T2" fmla="*/ 0 w 413"/>
                <a:gd name="T3" fmla="*/ 239 h 239"/>
                <a:gd name="T4" fmla="*/ 0 w 413"/>
                <a:gd name="T5" fmla="*/ 81 h 239"/>
                <a:gd name="T6" fmla="*/ 3 w 413"/>
                <a:gd name="T7" fmla="*/ 0 h 239"/>
                <a:gd name="T8" fmla="*/ 3 w 413"/>
                <a:gd name="T9" fmla="*/ 0 h 239"/>
                <a:gd name="T10" fmla="*/ 405 w 413"/>
                <a:gd name="T11" fmla="*/ 0 h 239"/>
                <a:gd name="T12" fmla="*/ 405 w 413"/>
                <a:gd name="T13" fmla="*/ 0 h 239"/>
                <a:gd name="T14" fmla="*/ 413 w 413"/>
                <a:gd name="T15" fmla="*/ 234 h 239"/>
                <a:gd name="T16" fmla="*/ 413 w 413"/>
                <a:gd name="T17" fmla="*/ 234 h 239"/>
                <a:gd name="T18" fmla="*/ 394 w 413"/>
                <a:gd name="T19" fmla="*/ 239 h 239"/>
                <a:gd name="T20" fmla="*/ 215 w 413"/>
                <a:gd name="T21" fmla="*/ 239 h 239"/>
                <a:gd name="T22" fmla="*/ 215 w 413"/>
                <a:gd name="T23" fmla="*/ 239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3" h="239">
                  <a:moveTo>
                    <a:pt x="215" y="239"/>
                  </a:moveTo>
                  <a:lnTo>
                    <a:pt x="0" y="239"/>
                  </a:lnTo>
                  <a:lnTo>
                    <a:pt x="0" y="81"/>
                  </a:lnTo>
                  <a:lnTo>
                    <a:pt x="3" y="0"/>
                  </a:lnTo>
                  <a:lnTo>
                    <a:pt x="3" y="0"/>
                  </a:lnTo>
                  <a:lnTo>
                    <a:pt x="405" y="0"/>
                  </a:lnTo>
                  <a:lnTo>
                    <a:pt x="405" y="0"/>
                  </a:lnTo>
                  <a:lnTo>
                    <a:pt x="413" y="234"/>
                  </a:lnTo>
                  <a:lnTo>
                    <a:pt x="413" y="234"/>
                  </a:lnTo>
                  <a:lnTo>
                    <a:pt x="394" y="239"/>
                  </a:lnTo>
                  <a:lnTo>
                    <a:pt x="215" y="239"/>
                  </a:lnTo>
                  <a:lnTo>
                    <a:pt x="215" y="239"/>
                  </a:lnTo>
                  <a:close/>
                </a:path>
              </a:pathLst>
            </a:custGeom>
            <a:solidFill>
              <a:schemeClr val="accent2"/>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423" name="HANCOCK">
              <a:extLst>
                <a:ext uri="{FF2B5EF4-FFF2-40B4-BE49-F238E27FC236}">
                  <a16:creationId xmlns:a16="http://schemas.microsoft.com/office/drawing/2014/main" id="{CCAC839C-49DE-4D90-BC3D-33944941B971}"/>
                </a:ext>
              </a:extLst>
            </p:cNvPr>
            <p:cNvSpPr>
              <a:spLocks/>
            </p:cNvSpPr>
            <p:nvPr/>
          </p:nvSpPr>
          <p:spPr bwMode="auto">
            <a:xfrm>
              <a:off x="3251200" y="2022475"/>
              <a:ext cx="512763" cy="504825"/>
            </a:xfrm>
            <a:custGeom>
              <a:avLst/>
              <a:gdLst>
                <a:gd name="T0" fmla="*/ 323 w 323"/>
                <a:gd name="T1" fmla="*/ 1 h 318"/>
                <a:gd name="T2" fmla="*/ 323 w 323"/>
                <a:gd name="T3" fmla="*/ 159 h 318"/>
                <a:gd name="T4" fmla="*/ 323 w 323"/>
                <a:gd name="T5" fmla="*/ 159 h 318"/>
                <a:gd name="T6" fmla="*/ 298 w 323"/>
                <a:gd name="T7" fmla="*/ 159 h 318"/>
                <a:gd name="T8" fmla="*/ 298 w 323"/>
                <a:gd name="T9" fmla="*/ 199 h 318"/>
                <a:gd name="T10" fmla="*/ 284 w 323"/>
                <a:gd name="T11" fmla="*/ 199 h 318"/>
                <a:gd name="T12" fmla="*/ 284 w 323"/>
                <a:gd name="T13" fmla="*/ 240 h 318"/>
                <a:gd name="T14" fmla="*/ 257 w 323"/>
                <a:gd name="T15" fmla="*/ 240 h 318"/>
                <a:gd name="T16" fmla="*/ 257 w 323"/>
                <a:gd name="T17" fmla="*/ 318 h 318"/>
                <a:gd name="T18" fmla="*/ 257 w 323"/>
                <a:gd name="T19" fmla="*/ 318 h 318"/>
                <a:gd name="T20" fmla="*/ 2 w 323"/>
                <a:gd name="T21" fmla="*/ 318 h 318"/>
                <a:gd name="T22" fmla="*/ 2 w 323"/>
                <a:gd name="T23" fmla="*/ 225 h 318"/>
                <a:gd name="T24" fmla="*/ 0 w 323"/>
                <a:gd name="T25" fmla="*/ 0 h 318"/>
                <a:gd name="T26" fmla="*/ 0 w 323"/>
                <a:gd name="T27" fmla="*/ 0 h 318"/>
                <a:gd name="T28" fmla="*/ 323 w 323"/>
                <a:gd name="T29" fmla="*/ 1 h 318"/>
                <a:gd name="T30" fmla="*/ 323 w 323"/>
                <a:gd name="T31" fmla="*/ 1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3" h="318">
                  <a:moveTo>
                    <a:pt x="323" y="1"/>
                  </a:moveTo>
                  <a:lnTo>
                    <a:pt x="323" y="159"/>
                  </a:lnTo>
                  <a:lnTo>
                    <a:pt x="323" y="159"/>
                  </a:lnTo>
                  <a:lnTo>
                    <a:pt x="298" y="159"/>
                  </a:lnTo>
                  <a:lnTo>
                    <a:pt x="298" y="199"/>
                  </a:lnTo>
                  <a:lnTo>
                    <a:pt x="284" y="199"/>
                  </a:lnTo>
                  <a:lnTo>
                    <a:pt x="284" y="240"/>
                  </a:lnTo>
                  <a:lnTo>
                    <a:pt x="257" y="240"/>
                  </a:lnTo>
                  <a:lnTo>
                    <a:pt x="257" y="318"/>
                  </a:lnTo>
                  <a:lnTo>
                    <a:pt x="257" y="318"/>
                  </a:lnTo>
                  <a:lnTo>
                    <a:pt x="2" y="318"/>
                  </a:lnTo>
                  <a:lnTo>
                    <a:pt x="2" y="225"/>
                  </a:lnTo>
                  <a:lnTo>
                    <a:pt x="0" y="0"/>
                  </a:lnTo>
                  <a:lnTo>
                    <a:pt x="0" y="0"/>
                  </a:lnTo>
                  <a:lnTo>
                    <a:pt x="323" y="1"/>
                  </a:lnTo>
                  <a:lnTo>
                    <a:pt x="323" y="1"/>
                  </a:lnTo>
                  <a:close/>
                </a:path>
              </a:pathLst>
            </a:custGeom>
            <a:solidFill>
              <a:schemeClr val="accent2"/>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424" name="ALLEN">
              <a:extLst>
                <a:ext uri="{FF2B5EF4-FFF2-40B4-BE49-F238E27FC236}">
                  <a16:creationId xmlns:a16="http://schemas.microsoft.com/office/drawing/2014/main" id="{FC5FF06C-BAB5-455E-A365-35F06A9A079E}"/>
                </a:ext>
              </a:extLst>
            </p:cNvPr>
            <p:cNvSpPr>
              <a:spLocks/>
            </p:cNvSpPr>
            <p:nvPr/>
          </p:nvSpPr>
          <p:spPr bwMode="auto">
            <a:xfrm>
              <a:off x="2681288" y="2379663"/>
              <a:ext cx="573088" cy="407988"/>
            </a:xfrm>
            <a:custGeom>
              <a:avLst/>
              <a:gdLst>
                <a:gd name="T0" fmla="*/ 361 w 361"/>
                <a:gd name="T1" fmla="*/ 93 h 257"/>
                <a:gd name="T2" fmla="*/ 361 w 361"/>
                <a:gd name="T3" fmla="*/ 254 h 257"/>
                <a:gd name="T4" fmla="*/ 361 w 361"/>
                <a:gd name="T5" fmla="*/ 254 h 257"/>
                <a:gd name="T6" fmla="*/ 201 w 361"/>
                <a:gd name="T7" fmla="*/ 257 h 257"/>
                <a:gd name="T8" fmla="*/ 201 w 361"/>
                <a:gd name="T9" fmla="*/ 243 h 257"/>
                <a:gd name="T10" fmla="*/ 122 w 361"/>
                <a:gd name="T11" fmla="*/ 243 h 257"/>
                <a:gd name="T12" fmla="*/ 122 w 361"/>
                <a:gd name="T13" fmla="*/ 215 h 257"/>
                <a:gd name="T14" fmla="*/ 0 w 361"/>
                <a:gd name="T15" fmla="*/ 215 h 257"/>
                <a:gd name="T16" fmla="*/ 0 w 361"/>
                <a:gd name="T17" fmla="*/ 215 h 257"/>
                <a:gd name="T18" fmla="*/ 0 w 361"/>
                <a:gd name="T19" fmla="*/ 96 h 257"/>
                <a:gd name="T20" fmla="*/ 38 w 361"/>
                <a:gd name="T21" fmla="*/ 96 h 257"/>
                <a:gd name="T22" fmla="*/ 38 w 361"/>
                <a:gd name="T23" fmla="*/ 56 h 257"/>
                <a:gd name="T24" fmla="*/ 38 w 361"/>
                <a:gd name="T25" fmla="*/ 56 h 257"/>
                <a:gd name="T26" fmla="*/ 201 w 361"/>
                <a:gd name="T27" fmla="*/ 56 h 257"/>
                <a:gd name="T28" fmla="*/ 201 w 361"/>
                <a:gd name="T29" fmla="*/ 18 h 257"/>
                <a:gd name="T30" fmla="*/ 283 w 361"/>
                <a:gd name="T31" fmla="*/ 18 h 257"/>
                <a:gd name="T32" fmla="*/ 283 w 361"/>
                <a:gd name="T33" fmla="*/ 0 h 257"/>
                <a:gd name="T34" fmla="*/ 361 w 361"/>
                <a:gd name="T35" fmla="*/ 0 h 257"/>
                <a:gd name="T36" fmla="*/ 361 w 361"/>
                <a:gd name="T37" fmla="*/ 0 h 257"/>
                <a:gd name="T38" fmla="*/ 361 w 361"/>
                <a:gd name="T39" fmla="*/ 93 h 257"/>
                <a:gd name="T40" fmla="*/ 361 w 361"/>
                <a:gd name="T41" fmla="*/ 93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1" h="257">
                  <a:moveTo>
                    <a:pt x="361" y="93"/>
                  </a:moveTo>
                  <a:lnTo>
                    <a:pt x="361" y="254"/>
                  </a:lnTo>
                  <a:lnTo>
                    <a:pt x="361" y="254"/>
                  </a:lnTo>
                  <a:lnTo>
                    <a:pt x="201" y="257"/>
                  </a:lnTo>
                  <a:lnTo>
                    <a:pt x="201" y="243"/>
                  </a:lnTo>
                  <a:lnTo>
                    <a:pt x="122" y="243"/>
                  </a:lnTo>
                  <a:lnTo>
                    <a:pt x="122" y="215"/>
                  </a:lnTo>
                  <a:lnTo>
                    <a:pt x="0" y="215"/>
                  </a:lnTo>
                  <a:lnTo>
                    <a:pt x="0" y="215"/>
                  </a:lnTo>
                  <a:lnTo>
                    <a:pt x="0" y="96"/>
                  </a:lnTo>
                  <a:lnTo>
                    <a:pt x="38" y="96"/>
                  </a:lnTo>
                  <a:lnTo>
                    <a:pt x="38" y="56"/>
                  </a:lnTo>
                  <a:lnTo>
                    <a:pt x="38" y="56"/>
                  </a:lnTo>
                  <a:lnTo>
                    <a:pt x="201" y="56"/>
                  </a:lnTo>
                  <a:lnTo>
                    <a:pt x="201" y="18"/>
                  </a:lnTo>
                  <a:lnTo>
                    <a:pt x="283" y="18"/>
                  </a:lnTo>
                  <a:lnTo>
                    <a:pt x="283" y="0"/>
                  </a:lnTo>
                  <a:lnTo>
                    <a:pt x="361" y="0"/>
                  </a:lnTo>
                  <a:lnTo>
                    <a:pt x="361" y="0"/>
                  </a:lnTo>
                  <a:lnTo>
                    <a:pt x="361" y="93"/>
                  </a:lnTo>
                  <a:lnTo>
                    <a:pt x="361" y="93"/>
                  </a:lnTo>
                  <a:close/>
                </a:path>
              </a:pathLst>
            </a:custGeom>
            <a:solidFill>
              <a:schemeClr val="accent2"/>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425" name="AUGLAIZE">
              <a:extLst>
                <a:ext uri="{FF2B5EF4-FFF2-40B4-BE49-F238E27FC236}">
                  <a16:creationId xmlns:a16="http://schemas.microsoft.com/office/drawing/2014/main" id="{82FAC1E0-6633-47CB-9D97-94976DAFDA9D}"/>
                </a:ext>
              </a:extLst>
            </p:cNvPr>
            <p:cNvSpPr>
              <a:spLocks/>
            </p:cNvSpPr>
            <p:nvPr/>
          </p:nvSpPr>
          <p:spPr bwMode="auto">
            <a:xfrm>
              <a:off x="2619375" y="2720975"/>
              <a:ext cx="636588" cy="481013"/>
            </a:xfrm>
            <a:custGeom>
              <a:avLst/>
              <a:gdLst>
                <a:gd name="T0" fmla="*/ 0 w 401"/>
                <a:gd name="T1" fmla="*/ 0 h 303"/>
                <a:gd name="T2" fmla="*/ 39 w 401"/>
                <a:gd name="T3" fmla="*/ 0 h 303"/>
                <a:gd name="T4" fmla="*/ 39 w 401"/>
                <a:gd name="T5" fmla="*/ 0 h 303"/>
                <a:gd name="T6" fmla="*/ 161 w 401"/>
                <a:gd name="T7" fmla="*/ 0 h 303"/>
                <a:gd name="T8" fmla="*/ 161 w 401"/>
                <a:gd name="T9" fmla="*/ 28 h 303"/>
                <a:gd name="T10" fmla="*/ 240 w 401"/>
                <a:gd name="T11" fmla="*/ 28 h 303"/>
                <a:gd name="T12" fmla="*/ 240 w 401"/>
                <a:gd name="T13" fmla="*/ 42 h 303"/>
                <a:gd name="T14" fmla="*/ 400 w 401"/>
                <a:gd name="T15" fmla="*/ 39 h 303"/>
                <a:gd name="T16" fmla="*/ 400 w 401"/>
                <a:gd name="T17" fmla="*/ 39 h 303"/>
                <a:gd name="T18" fmla="*/ 401 w 401"/>
                <a:gd name="T19" fmla="*/ 138 h 303"/>
                <a:gd name="T20" fmla="*/ 401 w 401"/>
                <a:gd name="T21" fmla="*/ 138 h 303"/>
                <a:gd name="T22" fmla="*/ 322 w 401"/>
                <a:gd name="T23" fmla="*/ 141 h 303"/>
                <a:gd name="T24" fmla="*/ 322 w 401"/>
                <a:gd name="T25" fmla="*/ 190 h 303"/>
                <a:gd name="T26" fmla="*/ 315 w 401"/>
                <a:gd name="T27" fmla="*/ 190 h 303"/>
                <a:gd name="T28" fmla="*/ 315 w 401"/>
                <a:gd name="T29" fmla="*/ 190 h 303"/>
                <a:gd name="T30" fmla="*/ 80 w 401"/>
                <a:gd name="T31" fmla="*/ 190 h 303"/>
                <a:gd name="T32" fmla="*/ 80 w 401"/>
                <a:gd name="T33" fmla="*/ 282 h 303"/>
                <a:gd name="T34" fmla="*/ 13 w 401"/>
                <a:gd name="T35" fmla="*/ 282 h 303"/>
                <a:gd name="T36" fmla="*/ 13 w 401"/>
                <a:gd name="T37" fmla="*/ 303 h 303"/>
                <a:gd name="T38" fmla="*/ 13 w 401"/>
                <a:gd name="T39" fmla="*/ 303 h 303"/>
                <a:gd name="T40" fmla="*/ 0 w 401"/>
                <a:gd name="T41" fmla="*/ 303 h 303"/>
                <a:gd name="T42" fmla="*/ 0 w 401"/>
                <a:gd name="T43" fmla="*/ 303 h 303"/>
                <a:gd name="T44" fmla="*/ 0 w 401"/>
                <a:gd name="T45" fmla="*/ 0 h 303"/>
                <a:gd name="T46" fmla="*/ 0 w 401"/>
                <a:gd name="T4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1" h="303">
                  <a:moveTo>
                    <a:pt x="0" y="0"/>
                  </a:moveTo>
                  <a:lnTo>
                    <a:pt x="39" y="0"/>
                  </a:lnTo>
                  <a:lnTo>
                    <a:pt x="39" y="0"/>
                  </a:lnTo>
                  <a:lnTo>
                    <a:pt x="161" y="0"/>
                  </a:lnTo>
                  <a:lnTo>
                    <a:pt x="161" y="28"/>
                  </a:lnTo>
                  <a:lnTo>
                    <a:pt x="240" y="28"/>
                  </a:lnTo>
                  <a:lnTo>
                    <a:pt x="240" y="42"/>
                  </a:lnTo>
                  <a:lnTo>
                    <a:pt x="400" y="39"/>
                  </a:lnTo>
                  <a:lnTo>
                    <a:pt x="400" y="39"/>
                  </a:lnTo>
                  <a:lnTo>
                    <a:pt x="401" y="138"/>
                  </a:lnTo>
                  <a:lnTo>
                    <a:pt x="401" y="138"/>
                  </a:lnTo>
                  <a:lnTo>
                    <a:pt x="322" y="141"/>
                  </a:lnTo>
                  <a:lnTo>
                    <a:pt x="322" y="190"/>
                  </a:lnTo>
                  <a:lnTo>
                    <a:pt x="315" y="190"/>
                  </a:lnTo>
                  <a:lnTo>
                    <a:pt x="315" y="190"/>
                  </a:lnTo>
                  <a:lnTo>
                    <a:pt x="80" y="190"/>
                  </a:lnTo>
                  <a:lnTo>
                    <a:pt x="80" y="282"/>
                  </a:lnTo>
                  <a:lnTo>
                    <a:pt x="13" y="282"/>
                  </a:lnTo>
                  <a:lnTo>
                    <a:pt x="13" y="303"/>
                  </a:lnTo>
                  <a:lnTo>
                    <a:pt x="13" y="303"/>
                  </a:lnTo>
                  <a:lnTo>
                    <a:pt x="0" y="303"/>
                  </a:lnTo>
                  <a:lnTo>
                    <a:pt x="0" y="303"/>
                  </a:lnTo>
                  <a:lnTo>
                    <a:pt x="0" y="0"/>
                  </a:lnTo>
                  <a:lnTo>
                    <a:pt x="0" y="0"/>
                  </a:lnTo>
                  <a:close/>
                </a:path>
              </a:pathLst>
            </a:custGeom>
            <a:solidFill>
              <a:schemeClr val="accent5"/>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426" name="MERCER">
              <a:extLst>
                <a:ext uri="{FF2B5EF4-FFF2-40B4-BE49-F238E27FC236}">
                  <a16:creationId xmlns:a16="http://schemas.microsoft.com/office/drawing/2014/main" id="{DE132A3F-DBFF-4CE7-AA24-F2F976C73B1F}"/>
                </a:ext>
              </a:extLst>
            </p:cNvPr>
            <p:cNvSpPr>
              <a:spLocks/>
            </p:cNvSpPr>
            <p:nvPr/>
          </p:nvSpPr>
          <p:spPr bwMode="auto">
            <a:xfrm>
              <a:off x="2214563" y="2659063"/>
              <a:ext cx="404813" cy="550863"/>
            </a:xfrm>
            <a:custGeom>
              <a:avLst/>
              <a:gdLst>
                <a:gd name="T0" fmla="*/ 255 w 255"/>
                <a:gd name="T1" fmla="*/ 39 h 347"/>
                <a:gd name="T2" fmla="*/ 255 w 255"/>
                <a:gd name="T3" fmla="*/ 342 h 347"/>
                <a:gd name="T4" fmla="*/ 255 w 255"/>
                <a:gd name="T5" fmla="*/ 342 h 347"/>
                <a:gd name="T6" fmla="*/ 0 w 255"/>
                <a:gd name="T7" fmla="*/ 347 h 347"/>
                <a:gd name="T8" fmla="*/ 0 w 255"/>
                <a:gd name="T9" fmla="*/ 347 h 347"/>
                <a:gd name="T10" fmla="*/ 0 w 255"/>
                <a:gd name="T11" fmla="*/ 0 h 347"/>
                <a:gd name="T12" fmla="*/ 0 w 255"/>
                <a:gd name="T13" fmla="*/ 0 h 347"/>
                <a:gd name="T14" fmla="*/ 255 w 255"/>
                <a:gd name="T15" fmla="*/ 0 h 347"/>
                <a:gd name="T16" fmla="*/ 255 w 255"/>
                <a:gd name="T17" fmla="*/ 39 h 347"/>
                <a:gd name="T18" fmla="*/ 255 w 255"/>
                <a:gd name="T19" fmla="*/ 39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347">
                  <a:moveTo>
                    <a:pt x="255" y="39"/>
                  </a:moveTo>
                  <a:lnTo>
                    <a:pt x="255" y="342"/>
                  </a:lnTo>
                  <a:lnTo>
                    <a:pt x="255" y="342"/>
                  </a:lnTo>
                  <a:lnTo>
                    <a:pt x="0" y="347"/>
                  </a:lnTo>
                  <a:lnTo>
                    <a:pt x="0" y="347"/>
                  </a:lnTo>
                  <a:lnTo>
                    <a:pt x="0" y="0"/>
                  </a:lnTo>
                  <a:lnTo>
                    <a:pt x="0" y="0"/>
                  </a:lnTo>
                  <a:lnTo>
                    <a:pt x="255" y="0"/>
                  </a:lnTo>
                  <a:lnTo>
                    <a:pt x="255" y="39"/>
                  </a:lnTo>
                  <a:lnTo>
                    <a:pt x="255" y="39"/>
                  </a:lnTo>
                  <a:close/>
                </a:path>
              </a:pathLst>
            </a:custGeom>
            <a:solidFill>
              <a:schemeClr val="accent5"/>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427" name="VAN WERT">
              <a:extLst>
                <a:ext uri="{FF2B5EF4-FFF2-40B4-BE49-F238E27FC236}">
                  <a16:creationId xmlns:a16="http://schemas.microsoft.com/office/drawing/2014/main" id="{8800F578-7AE4-43A4-9F90-7EBFC599BEAA}"/>
                </a:ext>
              </a:extLst>
            </p:cNvPr>
            <p:cNvSpPr>
              <a:spLocks/>
            </p:cNvSpPr>
            <p:nvPr/>
          </p:nvSpPr>
          <p:spPr bwMode="auto">
            <a:xfrm>
              <a:off x="2214563" y="2282825"/>
              <a:ext cx="527050" cy="438150"/>
            </a:xfrm>
            <a:custGeom>
              <a:avLst/>
              <a:gdLst>
                <a:gd name="T0" fmla="*/ 255 w 332"/>
                <a:gd name="T1" fmla="*/ 276 h 276"/>
                <a:gd name="T2" fmla="*/ 294 w 332"/>
                <a:gd name="T3" fmla="*/ 276 h 276"/>
                <a:gd name="T4" fmla="*/ 294 w 332"/>
                <a:gd name="T5" fmla="*/ 276 h 276"/>
                <a:gd name="T6" fmla="*/ 294 w 332"/>
                <a:gd name="T7" fmla="*/ 157 h 276"/>
                <a:gd name="T8" fmla="*/ 332 w 332"/>
                <a:gd name="T9" fmla="*/ 157 h 276"/>
                <a:gd name="T10" fmla="*/ 332 w 332"/>
                <a:gd name="T11" fmla="*/ 117 h 276"/>
                <a:gd name="T12" fmla="*/ 332 w 332"/>
                <a:gd name="T13" fmla="*/ 117 h 276"/>
                <a:gd name="T14" fmla="*/ 332 w 332"/>
                <a:gd name="T15" fmla="*/ 78 h 276"/>
                <a:gd name="T16" fmla="*/ 292 w 332"/>
                <a:gd name="T17" fmla="*/ 78 h 276"/>
                <a:gd name="T18" fmla="*/ 292 w 332"/>
                <a:gd name="T19" fmla="*/ 0 h 276"/>
                <a:gd name="T20" fmla="*/ 292 w 332"/>
                <a:gd name="T21" fmla="*/ 0 h 276"/>
                <a:gd name="T22" fmla="*/ 1 w 332"/>
                <a:gd name="T23" fmla="*/ 0 h 276"/>
                <a:gd name="T24" fmla="*/ 1 w 332"/>
                <a:gd name="T25" fmla="*/ 0 h 276"/>
                <a:gd name="T26" fmla="*/ 0 w 332"/>
                <a:gd name="T27" fmla="*/ 237 h 276"/>
                <a:gd name="T28" fmla="*/ 0 w 332"/>
                <a:gd name="T29" fmla="*/ 237 h 276"/>
                <a:gd name="T30" fmla="*/ 255 w 332"/>
                <a:gd name="T31" fmla="*/ 237 h 276"/>
                <a:gd name="T32" fmla="*/ 255 w 332"/>
                <a:gd name="T33" fmla="*/ 276 h 276"/>
                <a:gd name="T34" fmla="*/ 255 w 332"/>
                <a:gd name="T35" fmla="*/ 276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2" h="276">
                  <a:moveTo>
                    <a:pt x="255" y="276"/>
                  </a:moveTo>
                  <a:lnTo>
                    <a:pt x="294" y="276"/>
                  </a:lnTo>
                  <a:lnTo>
                    <a:pt x="294" y="276"/>
                  </a:lnTo>
                  <a:lnTo>
                    <a:pt x="294" y="157"/>
                  </a:lnTo>
                  <a:lnTo>
                    <a:pt x="332" y="157"/>
                  </a:lnTo>
                  <a:lnTo>
                    <a:pt x="332" y="117"/>
                  </a:lnTo>
                  <a:lnTo>
                    <a:pt x="332" y="117"/>
                  </a:lnTo>
                  <a:lnTo>
                    <a:pt x="332" y="78"/>
                  </a:lnTo>
                  <a:lnTo>
                    <a:pt x="292" y="78"/>
                  </a:lnTo>
                  <a:lnTo>
                    <a:pt x="292" y="0"/>
                  </a:lnTo>
                  <a:lnTo>
                    <a:pt x="292" y="0"/>
                  </a:lnTo>
                  <a:lnTo>
                    <a:pt x="1" y="0"/>
                  </a:lnTo>
                  <a:lnTo>
                    <a:pt x="1" y="0"/>
                  </a:lnTo>
                  <a:lnTo>
                    <a:pt x="0" y="237"/>
                  </a:lnTo>
                  <a:lnTo>
                    <a:pt x="0" y="237"/>
                  </a:lnTo>
                  <a:lnTo>
                    <a:pt x="255" y="237"/>
                  </a:lnTo>
                  <a:lnTo>
                    <a:pt x="255" y="276"/>
                  </a:lnTo>
                  <a:lnTo>
                    <a:pt x="255" y="276"/>
                  </a:lnTo>
                  <a:close/>
                </a:path>
              </a:pathLst>
            </a:custGeom>
            <a:solidFill>
              <a:schemeClr val="tx2"/>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428" name="PUTNAM">
              <a:extLst>
                <a:ext uri="{FF2B5EF4-FFF2-40B4-BE49-F238E27FC236}">
                  <a16:creationId xmlns:a16="http://schemas.microsoft.com/office/drawing/2014/main" id="{A48CF20E-C240-41E4-B46B-0D60AAA293DB}"/>
                </a:ext>
              </a:extLst>
            </p:cNvPr>
            <p:cNvSpPr>
              <a:spLocks/>
            </p:cNvSpPr>
            <p:nvPr/>
          </p:nvSpPr>
          <p:spPr bwMode="auto">
            <a:xfrm>
              <a:off x="2678113" y="2022475"/>
              <a:ext cx="576263" cy="446088"/>
            </a:xfrm>
            <a:custGeom>
              <a:avLst/>
              <a:gdLst>
                <a:gd name="T0" fmla="*/ 40 w 363"/>
                <a:gd name="T1" fmla="*/ 281 h 281"/>
                <a:gd name="T2" fmla="*/ 203 w 363"/>
                <a:gd name="T3" fmla="*/ 281 h 281"/>
                <a:gd name="T4" fmla="*/ 203 w 363"/>
                <a:gd name="T5" fmla="*/ 243 h 281"/>
                <a:gd name="T6" fmla="*/ 285 w 363"/>
                <a:gd name="T7" fmla="*/ 243 h 281"/>
                <a:gd name="T8" fmla="*/ 285 w 363"/>
                <a:gd name="T9" fmla="*/ 225 h 281"/>
                <a:gd name="T10" fmla="*/ 363 w 363"/>
                <a:gd name="T11" fmla="*/ 225 h 281"/>
                <a:gd name="T12" fmla="*/ 363 w 363"/>
                <a:gd name="T13" fmla="*/ 225 h 281"/>
                <a:gd name="T14" fmla="*/ 361 w 363"/>
                <a:gd name="T15" fmla="*/ 0 h 281"/>
                <a:gd name="T16" fmla="*/ 361 w 363"/>
                <a:gd name="T17" fmla="*/ 0 h 281"/>
                <a:gd name="T18" fmla="*/ 121 w 363"/>
                <a:gd name="T19" fmla="*/ 0 h 281"/>
                <a:gd name="T20" fmla="*/ 40 w 363"/>
                <a:gd name="T21" fmla="*/ 0 h 281"/>
                <a:gd name="T22" fmla="*/ 40 w 363"/>
                <a:gd name="T23" fmla="*/ 164 h 281"/>
                <a:gd name="T24" fmla="*/ 0 w 363"/>
                <a:gd name="T25" fmla="*/ 164 h 281"/>
                <a:gd name="T26" fmla="*/ 0 w 363"/>
                <a:gd name="T27" fmla="*/ 164 h 281"/>
                <a:gd name="T28" fmla="*/ 0 w 363"/>
                <a:gd name="T29" fmla="*/ 242 h 281"/>
                <a:gd name="T30" fmla="*/ 40 w 363"/>
                <a:gd name="T31" fmla="*/ 242 h 281"/>
                <a:gd name="T32" fmla="*/ 40 w 363"/>
                <a:gd name="T33" fmla="*/ 281 h 281"/>
                <a:gd name="T34" fmla="*/ 40 w 363"/>
                <a:gd name="T35"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3" h="281">
                  <a:moveTo>
                    <a:pt x="40" y="281"/>
                  </a:moveTo>
                  <a:lnTo>
                    <a:pt x="203" y="281"/>
                  </a:lnTo>
                  <a:lnTo>
                    <a:pt x="203" y="243"/>
                  </a:lnTo>
                  <a:lnTo>
                    <a:pt x="285" y="243"/>
                  </a:lnTo>
                  <a:lnTo>
                    <a:pt x="285" y="225"/>
                  </a:lnTo>
                  <a:lnTo>
                    <a:pt x="363" y="225"/>
                  </a:lnTo>
                  <a:lnTo>
                    <a:pt x="363" y="225"/>
                  </a:lnTo>
                  <a:lnTo>
                    <a:pt x="361" y="0"/>
                  </a:lnTo>
                  <a:lnTo>
                    <a:pt x="361" y="0"/>
                  </a:lnTo>
                  <a:lnTo>
                    <a:pt x="121" y="0"/>
                  </a:lnTo>
                  <a:lnTo>
                    <a:pt x="40" y="0"/>
                  </a:lnTo>
                  <a:lnTo>
                    <a:pt x="40" y="164"/>
                  </a:lnTo>
                  <a:lnTo>
                    <a:pt x="0" y="164"/>
                  </a:lnTo>
                  <a:lnTo>
                    <a:pt x="0" y="164"/>
                  </a:lnTo>
                  <a:lnTo>
                    <a:pt x="0" y="242"/>
                  </a:lnTo>
                  <a:lnTo>
                    <a:pt x="40" y="242"/>
                  </a:lnTo>
                  <a:lnTo>
                    <a:pt x="40" y="281"/>
                  </a:lnTo>
                  <a:lnTo>
                    <a:pt x="40" y="281"/>
                  </a:lnTo>
                  <a:close/>
                </a:path>
              </a:pathLst>
            </a:custGeom>
            <a:solidFill>
              <a:schemeClr val="tx2"/>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429" name="PAULDING">
              <a:extLst>
                <a:ext uri="{FF2B5EF4-FFF2-40B4-BE49-F238E27FC236}">
                  <a16:creationId xmlns:a16="http://schemas.microsoft.com/office/drawing/2014/main" id="{501994FF-93D5-4A77-A637-85EF9DE32075}"/>
                </a:ext>
              </a:extLst>
            </p:cNvPr>
            <p:cNvSpPr>
              <a:spLocks/>
            </p:cNvSpPr>
            <p:nvPr/>
          </p:nvSpPr>
          <p:spPr bwMode="auto">
            <a:xfrm>
              <a:off x="2216150" y="1898650"/>
              <a:ext cx="525463" cy="384175"/>
            </a:xfrm>
            <a:custGeom>
              <a:avLst/>
              <a:gdLst>
                <a:gd name="T0" fmla="*/ 331 w 331"/>
                <a:gd name="T1" fmla="*/ 78 h 242"/>
                <a:gd name="T2" fmla="*/ 331 w 331"/>
                <a:gd name="T3" fmla="*/ 242 h 242"/>
                <a:gd name="T4" fmla="*/ 291 w 331"/>
                <a:gd name="T5" fmla="*/ 242 h 242"/>
                <a:gd name="T6" fmla="*/ 291 w 331"/>
                <a:gd name="T7" fmla="*/ 242 h 242"/>
                <a:gd name="T8" fmla="*/ 0 w 331"/>
                <a:gd name="T9" fmla="*/ 242 h 242"/>
                <a:gd name="T10" fmla="*/ 0 w 331"/>
                <a:gd name="T11" fmla="*/ 242 h 242"/>
                <a:gd name="T12" fmla="*/ 0 w 331"/>
                <a:gd name="T13" fmla="*/ 0 h 242"/>
                <a:gd name="T14" fmla="*/ 0 w 331"/>
                <a:gd name="T15" fmla="*/ 0 h 242"/>
                <a:gd name="T16" fmla="*/ 250 w 331"/>
                <a:gd name="T17" fmla="*/ 0 h 242"/>
                <a:gd name="T18" fmla="*/ 250 w 331"/>
                <a:gd name="T19" fmla="*/ 40 h 242"/>
                <a:gd name="T20" fmla="*/ 331 w 331"/>
                <a:gd name="T21" fmla="*/ 40 h 242"/>
                <a:gd name="T22" fmla="*/ 331 w 331"/>
                <a:gd name="T23" fmla="*/ 78 h 242"/>
                <a:gd name="T24" fmla="*/ 331 w 331"/>
                <a:gd name="T25" fmla="*/ 78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1" h="242">
                  <a:moveTo>
                    <a:pt x="331" y="78"/>
                  </a:moveTo>
                  <a:lnTo>
                    <a:pt x="331" y="242"/>
                  </a:lnTo>
                  <a:lnTo>
                    <a:pt x="291" y="242"/>
                  </a:lnTo>
                  <a:lnTo>
                    <a:pt x="291" y="242"/>
                  </a:lnTo>
                  <a:lnTo>
                    <a:pt x="0" y="242"/>
                  </a:lnTo>
                  <a:lnTo>
                    <a:pt x="0" y="242"/>
                  </a:lnTo>
                  <a:lnTo>
                    <a:pt x="0" y="0"/>
                  </a:lnTo>
                  <a:lnTo>
                    <a:pt x="0" y="0"/>
                  </a:lnTo>
                  <a:lnTo>
                    <a:pt x="250" y="0"/>
                  </a:lnTo>
                  <a:lnTo>
                    <a:pt x="250" y="40"/>
                  </a:lnTo>
                  <a:lnTo>
                    <a:pt x="331" y="40"/>
                  </a:lnTo>
                  <a:lnTo>
                    <a:pt x="331" y="78"/>
                  </a:lnTo>
                  <a:lnTo>
                    <a:pt x="331" y="78"/>
                  </a:lnTo>
                  <a:close/>
                </a:path>
              </a:pathLst>
            </a:custGeom>
            <a:solidFill>
              <a:schemeClr val="tx2"/>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430" name="LORAIN">
              <a:extLst>
                <a:ext uri="{FF2B5EF4-FFF2-40B4-BE49-F238E27FC236}">
                  <a16:creationId xmlns:a16="http://schemas.microsoft.com/office/drawing/2014/main" id="{9BA21FF2-A613-43FC-8920-6C4263C0A815}"/>
                </a:ext>
              </a:extLst>
            </p:cNvPr>
            <p:cNvSpPr>
              <a:spLocks/>
            </p:cNvSpPr>
            <p:nvPr/>
          </p:nvSpPr>
          <p:spPr bwMode="auto">
            <a:xfrm>
              <a:off x="4956175" y="1517650"/>
              <a:ext cx="520700" cy="652463"/>
            </a:xfrm>
            <a:custGeom>
              <a:avLst/>
              <a:gdLst>
                <a:gd name="T0" fmla="*/ 81 w 215"/>
                <a:gd name="T1" fmla="*/ 269 h 269"/>
                <a:gd name="T2" fmla="*/ 81 w 215"/>
                <a:gd name="T3" fmla="*/ 226 h 269"/>
                <a:gd name="T4" fmla="*/ 125 w 215"/>
                <a:gd name="T5" fmla="*/ 226 h 269"/>
                <a:gd name="T6" fmla="*/ 125 w 215"/>
                <a:gd name="T7" fmla="*/ 188 h 269"/>
                <a:gd name="T8" fmla="*/ 170 w 215"/>
                <a:gd name="T9" fmla="*/ 188 h 269"/>
                <a:gd name="T10" fmla="*/ 170 w 215"/>
                <a:gd name="T11" fmla="*/ 142 h 269"/>
                <a:gd name="T12" fmla="*/ 215 w 215"/>
                <a:gd name="T13" fmla="*/ 142 h 269"/>
                <a:gd name="T14" fmla="*/ 215 w 215"/>
                <a:gd name="T15" fmla="*/ 142 h 269"/>
                <a:gd name="T16" fmla="*/ 215 w 215"/>
                <a:gd name="T17" fmla="*/ 96 h 269"/>
                <a:gd name="T18" fmla="*/ 173 w 215"/>
                <a:gd name="T19" fmla="*/ 96 h 269"/>
                <a:gd name="T20" fmla="*/ 173 w 215"/>
                <a:gd name="T21" fmla="*/ 9 h 269"/>
                <a:gd name="T22" fmla="*/ 173 w 215"/>
                <a:gd name="T23" fmla="*/ 9 h 269"/>
                <a:gd name="T24" fmla="*/ 137 w 215"/>
                <a:gd name="T25" fmla="*/ 4 h 269"/>
                <a:gd name="T26" fmla="*/ 75 w 215"/>
                <a:gd name="T27" fmla="*/ 24 h 269"/>
                <a:gd name="T28" fmla="*/ 74 w 215"/>
                <a:gd name="T29" fmla="*/ 24 h 269"/>
                <a:gd name="T30" fmla="*/ 63 w 215"/>
                <a:gd name="T31" fmla="*/ 35 h 269"/>
                <a:gd name="T32" fmla="*/ 42 w 215"/>
                <a:gd name="T33" fmla="*/ 49 h 269"/>
                <a:gd name="T34" fmla="*/ 10 w 215"/>
                <a:gd name="T35" fmla="*/ 53 h 269"/>
                <a:gd name="T36" fmla="*/ 0 w 215"/>
                <a:gd name="T37" fmla="*/ 54 h 269"/>
                <a:gd name="T38" fmla="*/ 0 w 215"/>
                <a:gd name="T39" fmla="*/ 54 h 269"/>
                <a:gd name="T40" fmla="*/ 2 w 215"/>
                <a:gd name="T41" fmla="*/ 136 h 269"/>
                <a:gd name="T42" fmla="*/ 2 w 215"/>
                <a:gd name="T43" fmla="*/ 136 h 269"/>
                <a:gd name="T44" fmla="*/ 5 w 215"/>
                <a:gd name="T45" fmla="*/ 269 h 269"/>
                <a:gd name="T46" fmla="*/ 5 w 215"/>
                <a:gd name="T47" fmla="*/ 269 h 269"/>
                <a:gd name="T48" fmla="*/ 81 w 215"/>
                <a:gd name="T49" fmla="*/ 269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5" h="269">
                  <a:moveTo>
                    <a:pt x="81" y="269"/>
                  </a:moveTo>
                  <a:cubicBezTo>
                    <a:pt x="81" y="226"/>
                    <a:pt x="81" y="226"/>
                    <a:pt x="81" y="226"/>
                  </a:cubicBezTo>
                  <a:cubicBezTo>
                    <a:pt x="125" y="226"/>
                    <a:pt x="125" y="226"/>
                    <a:pt x="125" y="226"/>
                  </a:cubicBezTo>
                  <a:cubicBezTo>
                    <a:pt x="125" y="188"/>
                    <a:pt x="125" y="188"/>
                    <a:pt x="125" y="188"/>
                  </a:cubicBezTo>
                  <a:cubicBezTo>
                    <a:pt x="170" y="188"/>
                    <a:pt x="170" y="188"/>
                    <a:pt x="170" y="188"/>
                  </a:cubicBezTo>
                  <a:cubicBezTo>
                    <a:pt x="170" y="142"/>
                    <a:pt x="170" y="142"/>
                    <a:pt x="170" y="142"/>
                  </a:cubicBezTo>
                  <a:cubicBezTo>
                    <a:pt x="215" y="142"/>
                    <a:pt x="215" y="142"/>
                    <a:pt x="215" y="142"/>
                  </a:cubicBezTo>
                  <a:cubicBezTo>
                    <a:pt x="215" y="142"/>
                    <a:pt x="215" y="142"/>
                    <a:pt x="215" y="142"/>
                  </a:cubicBezTo>
                  <a:cubicBezTo>
                    <a:pt x="215" y="96"/>
                    <a:pt x="215" y="96"/>
                    <a:pt x="215" y="96"/>
                  </a:cubicBezTo>
                  <a:cubicBezTo>
                    <a:pt x="173" y="96"/>
                    <a:pt x="173" y="96"/>
                    <a:pt x="173" y="96"/>
                  </a:cubicBezTo>
                  <a:cubicBezTo>
                    <a:pt x="173" y="9"/>
                    <a:pt x="173" y="9"/>
                    <a:pt x="173" y="9"/>
                  </a:cubicBezTo>
                  <a:cubicBezTo>
                    <a:pt x="173" y="9"/>
                    <a:pt x="173" y="9"/>
                    <a:pt x="173" y="9"/>
                  </a:cubicBezTo>
                  <a:cubicBezTo>
                    <a:pt x="162" y="4"/>
                    <a:pt x="152" y="0"/>
                    <a:pt x="137" y="4"/>
                  </a:cubicBezTo>
                  <a:cubicBezTo>
                    <a:pt x="126" y="8"/>
                    <a:pt x="83" y="31"/>
                    <a:pt x="75" y="24"/>
                  </a:cubicBezTo>
                  <a:cubicBezTo>
                    <a:pt x="74" y="24"/>
                    <a:pt x="74" y="24"/>
                    <a:pt x="74" y="24"/>
                  </a:cubicBezTo>
                  <a:cubicBezTo>
                    <a:pt x="71" y="28"/>
                    <a:pt x="66" y="31"/>
                    <a:pt x="63" y="35"/>
                  </a:cubicBezTo>
                  <a:cubicBezTo>
                    <a:pt x="58" y="37"/>
                    <a:pt x="46" y="45"/>
                    <a:pt x="42" y="49"/>
                  </a:cubicBezTo>
                  <a:cubicBezTo>
                    <a:pt x="29" y="51"/>
                    <a:pt x="24" y="54"/>
                    <a:pt x="10" y="53"/>
                  </a:cubicBezTo>
                  <a:cubicBezTo>
                    <a:pt x="6" y="53"/>
                    <a:pt x="3" y="54"/>
                    <a:pt x="0" y="54"/>
                  </a:cubicBezTo>
                  <a:cubicBezTo>
                    <a:pt x="0" y="54"/>
                    <a:pt x="0" y="54"/>
                    <a:pt x="0" y="54"/>
                  </a:cubicBezTo>
                  <a:cubicBezTo>
                    <a:pt x="2" y="136"/>
                    <a:pt x="2" y="136"/>
                    <a:pt x="2" y="136"/>
                  </a:cubicBezTo>
                  <a:cubicBezTo>
                    <a:pt x="2" y="136"/>
                    <a:pt x="2" y="136"/>
                    <a:pt x="2" y="136"/>
                  </a:cubicBezTo>
                  <a:cubicBezTo>
                    <a:pt x="5" y="269"/>
                    <a:pt x="5" y="269"/>
                    <a:pt x="5" y="269"/>
                  </a:cubicBezTo>
                  <a:cubicBezTo>
                    <a:pt x="5" y="269"/>
                    <a:pt x="5" y="269"/>
                    <a:pt x="5" y="269"/>
                  </a:cubicBezTo>
                  <a:cubicBezTo>
                    <a:pt x="81" y="269"/>
                    <a:pt x="81" y="269"/>
                    <a:pt x="81" y="269"/>
                  </a:cubicBezTo>
                  <a:close/>
                </a:path>
              </a:pathLst>
            </a:custGeom>
            <a:solidFill>
              <a:schemeClr val="accent4"/>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431" name="CUYAHOGA">
              <a:extLst>
                <a:ext uri="{FF2B5EF4-FFF2-40B4-BE49-F238E27FC236}">
                  <a16:creationId xmlns:a16="http://schemas.microsoft.com/office/drawing/2014/main" id="{322CBAF7-F28C-4E3F-AECA-6D6EB4E4BCC3}"/>
                </a:ext>
              </a:extLst>
            </p:cNvPr>
            <p:cNvSpPr>
              <a:spLocks/>
            </p:cNvSpPr>
            <p:nvPr/>
          </p:nvSpPr>
          <p:spPr bwMode="auto">
            <a:xfrm>
              <a:off x="5375275" y="1343025"/>
              <a:ext cx="658813" cy="519113"/>
            </a:xfrm>
            <a:custGeom>
              <a:avLst/>
              <a:gdLst>
                <a:gd name="T0" fmla="*/ 0 w 271"/>
                <a:gd name="T1" fmla="*/ 81 h 214"/>
                <a:gd name="T2" fmla="*/ 0 w 271"/>
                <a:gd name="T3" fmla="*/ 168 h 214"/>
                <a:gd name="T4" fmla="*/ 42 w 271"/>
                <a:gd name="T5" fmla="*/ 168 h 214"/>
                <a:gd name="T6" fmla="*/ 42 w 271"/>
                <a:gd name="T7" fmla="*/ 214 h 214"/>
                <a:gd name="T8" fmla="*/ 42 w 271"/>
                <a:gd name="T9" fmla="*/ 214 h 214"/>
                <a:gd name="T10" fmla="*/ 129 w 271"/>
                <a:gd name="T11" fmla="*/ 214 h 214"/>
                <a:gd name="T12" fmla="*/ 129 w 271"/>
                <a:gd name="T13" fmla="*/ 214 h 214"/>
                <a:gd name="T14" fmla="*/ 186 w 271"/>
                <a:gd name="T15" fmla="*/ 214 h 214"/>
                <a:gd name="T16" fmla="*/ 174 w 271"/>
                <a:gd name="T17" fmla="*/ 183 h 214"/>
                <a:gd name="T18" fmla="*/ 174 w 271"/>
                <a:gd name="T19" fmla="*/ 171 h 214"/>
                <a:gd name="T20" fmla="*/ 263 w 271"/>
                <a:gd name="T21" fmla="*/ 171 h 214"/>
                <a:gd name="T22" fmla="*/ 263 w 271"/>
                <a:gd name="T23" fmla="*/ 171 h 214"/>
                <a:gd name="T24" fmla="*/ 262 w 271"/>
                <a:gd name="T25" fmla="*/ 125 h 214"/>
                <a:gd name="T26" fmla="*/ 271 w 271"/>
                <a:gd name="T27" fmla="*/ 125 h 214"/>
                <a:gd name="T28" fmla="*/ 271 w 271"/>
                <a:gd name="T29" fmla="*/ 112 h 214"/>
                <a:gd name="T30" fmla="*/ 263 w 271"/>
                <a:gd name="T31" fmla="*/ 112 h 214"/>
                <a:gd name="T32" fmla="*/ 263 w 271"/>
                <a:gd name="T33" fmla="*/ 38 h 214"/>
                <a:gd name="T34" fmla="*/ 263 w 271"/>
                <a:gd name="T35" fmla="*/ 38 h 214"/>
                <a:gd name="T36" fmla="*/ 218 w 271"/>
                <a:gd name="T37" fmla="*/ 38 h 214"/>
                <a:gd name="T38" fmla="*/ 218 w 271"/>
                <a:gd name="T39" fmla="*/ 0 h 214"/>
                <a:gd name="T40" fmla="*/ 218 w 271"/>
                <a:gd name="T41" fmla="*/ 0 h 214"/>
                <a:gd name="T42" fmla="*/ 195 w 271"/>
                <a:gd name="T43" fmla="*/ 18 h 214"/>
                <a:gd name="T44" fmla="*/ 153 w 271"/>
                <a:gd name="T45" fmla="*/ 53 h 214"/>
                <a:gd name="T46" fmla="*/ 136 w 271"/>
                <a:gd name="T47" fmla="*/ 64 h 214"/>
                <a:gd name="T48" fmla="*/ 111 w 271"/>
                <a:gd name="T49" fmla="*/ 83 h 214"/>
                <a:gd name="T50" fmla="*/ 58 w 271"/>
                <a:gd name="T51" fmla="*/ 87 h 214"/>
                <a:gd name="T52" fmla="*/ 16 w 271"/>
                <a:gd name="T53" fmla="*/ 88 h 214"/>
                <a:gd name="T54" fmla="*/ 0 w 271"/>
                <a:gd name="T55" fmla="*/ 8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1" h="214">
                  <a:moveTo>
                    <a:pt x="0" y="81"/>
                  </a:moveTo>
                  <a:cubicBezTo>
                    <a:pt x="0" y="168"/>
                    <a:pt x="0" y="168"/>
                    <a:pt x="0" y="168"/>
                  </a:cubicBezTo>
                  <a:cubicBezTo>
                    <a:pt x="42" y="168"/>
                    <a:pt x="42" y="168"/>
                    <a:pt x="42" y="168"/>
                  </a:cubicBezTo>
                  <a:cubicBezTo>
                    <a:pt x="42" y="214"/>
                    <a:pt x="42" y="214"/>
                    <a:pt x="42" y="214"/>
                  </a:cubicBezTo>
                  <a:cubicBezTo>
                    <a:pt x="42" y="214"/>
                    <a:pt x="42" y="214"/>
                    <a:pt x="42" y="214"/>
                  </a:cubicBezTo>
                  <a:cubicBezTo>
                    <a:pt x="129" y="214"/>
                    <a:pt x="129" y="214"/>
                    <a:pt x="129" y="214"/>
                  </a:cubicBezTo>
                  <a:cubicBezTo>
                    <a:pt x="129" y="214"/>
                    <a:pt x="129" y="214"/>
                    <a:pt x="129" y="214"/>
                  </a:cubicBezTo>
                  <a:cubicBezTo>
                    <a:pt x="186" y="214"/>
                    <a:pt x="186" y="214"/>
                    <a:pt x="186" y="214"/>
                  </a:cubicBezTo>
                  <a:cubicBezTo>
                    <a:pt x="174" y="183"/>
                    <a:pt x="174" y="183"/>
                    <a:pt x="174" y="183"/>
                  </a:cubicBezTo>
                  <a:cubicBezTo>
                    <a:pt x="174" y="171"/>
                    <a:pt x="174" y="171"/>
                    <a:pt x="174" y="171"/>
                  </a:cubicBezTo>
                  <a:cubicBezTo>
                    <a:pt x="263" y="171"/>
                    <a:pt x="263" y="171"/>
                    <a:pt x="263" y="171"/>
                  </a:cubicBezTo>
                  <a:cubicBezTo>
                    <a:pt x="263" y="171"/>
                    <a:pt x="263" y="171"/>
                    <a:pt x="263" y="171"/>
                  </a:cubicBezTo>
                  <a:cubicBezTo>
                    <a:pt x="262" y="125"/>
                    <a:pt x="262" y="125"/>
                    <a:pt x="262" y="125"/>
                  </a:cubicBezTo>
                  <a:cubicBezTo>
                    <a:pt x="271" y="125"/>
                    <a:pt x="271" y="125"/>
                    <a:pt x="271" y="125"/>
                  </a:cubicBezTo>
                  <a:cubicBezTo>
                    <a:pt x="271" y="112"/>
                    <a:pt x="271" y="112"/>
                    <a:pt x="271" y="112"/>
                  </a:cubicBezTo>
                  <a:cubicBezTo>
                    <a:pt x="263" y="112"/>
                    <a:pt x="263" y="112"/>
                    <a:pt x="263" y="112"/>
                  </a:cubicBezTo>
                  <a:cubicBezTo>
                    <a:pt x="263" y="38"/>
                    <a:pt x="263" y="38"/>
                    <a:pt x="263" y="38"/>
                  </a:cubicBezTo>
                  <a:cubicBezTo>
                    <a:pt x="263" y="38"/>
                    <a:pt x="263" y="38"/>
                    <a:pt x="263" y="38"/>
                  </a:cubicBezTo>
                  <a:cubicBezTo>
                    <a:pt x="218" y="38"/>
                    <a:pt x="218" y="38"/>
                    <a:pt x="218" y="38"/>
                  </a:cubicBezTo>
                  <a:cubicBezTo>
                    <a:pt x="218" y="0"/>
                    <a:pt x="218" y="0"/>
                    <a:pt x="218" y="0"/>
                  </a:cubicBezTo>
                  <a:cubicBezTo>
                    <a:pt x="218" y="0"/>
                    <a:pt x="218" y="0"/>
                    <a:pt x="218" y="0"/>
                  </a:cubicBezTo>
                  <a:cubicBezTo>
                    <a:pt x="211" y="7"/>
                    <a:pt x="202" y="13"/>
                    <a:pt x="195" y="18"/>
                  </a:cubicBezTo>
                  <a:cubicBezTo>
                    <a:pt x="188" y="29"/>
                    <a:pt x="164" y="44"/>
                    <a:pt x="153" y="53"/>
                  </a:cubicBezTo>
                  <a:cubicBezTo>
                    <a:pt x="136" y="64"/>
                    <a:pt x="136" y="64"/>
                    <a:pt x="136" y="64"/>
                  </a:cubicBezTo>
                  <a:cubicBezTo>
                    <a:pt x="111" y="83"/>
                    <a:pt x="111" y="83"/>
                    <a:pt x="111" y="83"/>
                  </a:cubicBezTo>
                  <a:cubicBezTo>
                    <a:pt x="93" y="96"/>
                    <a:pt x="78" y="77"/>
                    <a:pt x="58" y="87"/>
                  </a:cubicBezTo>
                  <a:cubicBezTo>
                    <a:pt x="46" y="94"/>
                    <a:pt x="29" y="90"/>
                    <a:pt x="16" y="88"/>
                  </a:cubicBezTo>
                  <a:cubicBezTo>
                    <a:pt x="10" y="86"/>
                    <a:pt x="5" y="84"/>
                    <a:pt x="0" y="81"/>
                  </a:cubicBezTo>
                  <a:close/>
                </a:path>
              </a:pathLst>
            </a:custGeom>
            <a:solidFill>
              <a:schemeClr val="accent1"/>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432" name="GEAUGA">
              <a:extLst>
                <a:ext uri="{FF2B5EF4-FFF2-40B4-BE49-F238E27FC236}">
                  <a16:creationId xmlns:a16="http://schemas.microsoft.com/office/drawing/2014/main" id="{86D76FE4-13BC-446D-ABCB-EB93261BA0D9}"/>
                </a:ext>
              </a:extLst>
            </p:cNvPr>
            <p:cNvSpPr>
              <a:spLocks/>
            </p:cNvSpPr>
            <p:nvPr/>
          </p:nvSpPr>
          <p:spPr bwMode="auto">
            <a:xfrm>
              <a:off x="6011863" y="1223963"/>
              <a:ext cx="436563" cy="533400"/>
            </a:xfrm>
            <a:custGeom>
              <a:avLst/>
              <a:gdLst>
                <a:gd name="T0" fmla="*/ 1 w 275"/>
                <a:gd name="T1" fmla="*/ 133 h 336"/>
                <a:gd name="T2" fmla="*/ 69 w 275"/>
                <a:gd name="T3" fmla="*/ 133 h 336"/>
                <a:gd name="T4" fmla="*/ 69 w 275"/>
                <a:gd name="T5" fmla="*/ 69 h 336"/>
                <a:gd name="T6" fmla="*/ 203 w 275"/>
                <a:gd name="T7" fmla="*/ 69 h 336"/>
                <a:gd name="T8" fmla="*/ 203 w 275"/>
                <a:gd name="T9" fmla="*/ 0 h 336"/>
                <a:gd name="T10" fmla="*/ 275 w 275"/>
                <a:gd name="T11" fmla="*/ 0 h 336"/>
                <a:gd name="T12" fmla="*/ 275 w 275"/>
                <a:gd name="T13" fmla="*/ 0 h 336"/>
                <a:gd name="T14" fmla="*/ 274 w 275"/>
                <a:gd name="T15" fmla="*/ 194 h 336"/>
                <a:gd name="T16" fmla="*/ 274 w 275"/>
                <a:gd name="T17" fmla="*/ 194 h 336"/>
                <a:gd name="T18" fmla="*/ 272 w 275"/>
                <a:gd name="T19" fmla="*/ 336 h 336"/>
                <a:gd name="T20" fmla="*/ 272 w 275"/>
                <a:gd name="T21" fmla="*/ 336 h 336"/>
                <a:gd name="T22" fmla="*/ 1 w 275"/>
                <a:gd name="T23" fmla="*/ 336 h 336"/>
                <a:gd name="T24" fmla="*/ 1 w 275"/>
                <a:gd name="T25" fmla="*/ 336 h 336"/>
                <a:gd name="T26" fmla="*/ 0 w 275"/>
                <a:gd name="T27" fmla="*/ 266 h 336"/>
                <a:gd name="T28" fmla="*/ 14 w 275"/>
                <a:gd name="T29" fmla="*/ 266 h 336"/>
                <a:gd name="T30" fmla="*/ 14 w 275"/>
                <a:gd name="T31" fmla="*/ 246 h 336"/>
                <a:gd name="T32" fmla="*/ 1 w 275"/>
                <a:gd name="T33" fmla="*/ 246 h 336"/>
                <a:gd name="T34" fmla="*/ 1 w 275"/>
                <a:gd name="T35" fmla="*/ 133 h 336"/>
                <a:gd name="T36" fmla="*/ 1 w 275"/>
                <a:gd name="T37" fmla="*/ 133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5" h="336">
                  <a:moveTo>
                    <a:pt x="1" y="133"/>
                  </a:moveTo>
                  <a:lnTo>
                    <a:pt x="69" y="133"/>
                  </a:lnTo>
                  <a:lnTo>
                    <a:pt x="69" y="69"/>
                  </a:lnTo>
                  <a:lnTo>
                    <a:pt x="203" y="69"/>
                  </a:lnTo>
                  <a:lnTo>
                    <a:pt x="203" y="0"/>
                  </a:lnTo>
                  <a:lnTo>
                    <a:pt x="275" y="0"/>
                  </a:lnTo>
                  <a:lnTo>
                    <a:pt x="275" y="0"/>
                  </a:lnTo>
                  <a:lnTo>
                    <a:pt x="274" y="194"/>
                  </a:lnTo>
                  <a:lnTo>
                    <a:pt x="274" y="194"/>
                  </a:lnTo>
                  <a:lnTo>
                    <a:pt x="272" y="336"/>
                  </a:lnTo>
                  <a:lnTo>
                    <a:pt x="272" y="336"/>
                  </a:lnTo>
                  <a:lnTo>
                    <a:pt x="1" y="336"/>
                  </a:lnTo>
                  <a:lnTo>
                    <a:pt x="1" y="336"/>
                  </a:lnTo>
                  <a:lnTo>
                    <a:pt x="0" y="266"/>
                  </a:lnTo>
                  <a:lnTo>
                    <a:pt x="14" y="266"/>
                  </a:lnTo>
                  <a:lnTo>
                    <a:pt x="14" y="246"/>
                  </a:lnTo>
                  <a:lnTo>
                    <a:pt x="1" y="246"/>
                  </a:lnTo>
                  <a:lnTo>
                    <a:pt x="1" y="133"/>
                  </a:lnTo>
                  <a:lnTo>
                    <a:pt x="1" y="133"/>
                  </a:lnTo>
                  <a:close/>
                </a:path>
              </a:pathLst>
            </a:custGeom>
            <a:solidFill>
              <a:schemeClr val="accent1"/>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433" name="TRUMBULL">
              <a:extLst>
                <a:ext uri="{FF2B5EF4-FFF2-40B4-BE49-F238E27FC236}">
                  <a16:creationId xmlns:a16="http://schemas.microsoft.com/office/drawing/2014/main" id="{87511CB0-28D6-40BD-A20F-FB838F0CB167}"/>
                </a:ext>
              </a:extLst>
            </p:cNvPr>
            <p:cNvSpPr>
              <a:spLocks/>
            </p:cNvSpPr>
            <p:nvPr/>
          </p:nvSpPr>
          <p:spPr bwMode="auto">
            <a:xfrm>
              <a:off x="6443663" y="1531938"/>
              <a:ext cx="536575" cy="541338"/>
            </a:xfrm>
            <a:custGeom>
              <a:avLst/>
              <a:gdLst>
                <a:gd name="T0" fmla="*/ 2 w 338"/>
                <a:gd name="T1" fmla="*/ 0 h 341"/>
                <a:gd name="T2" fmla="*/ 0 w 338"/>
                <a:gd name="T3" fmla="*/ 142 h 341"/>
                <a:gd name="T4" fmla="*/ 0 w 338"/>
                <a:gd name="T5" fmla="*/ 142 h 341"/>
                <a:gd name="T6" fmla="*/ 3 w 338"/>
                <a:gd name="T7" fmla="*/ 341 h 341"/>
                <a:gd name="T8" fmla="*/ 3 w 338"/>
                <a:gd name="T9" fmla="*/ 341 h 341"/>
                <a:gd name="T10" fmla="*/ 338 w 338"/>
                <a:gd name="T11" fmla="*/ 340 h 341"/>
                <a:gd name="T12" fmla="*/ 338 w 338"/>
                <a:gd name="T13" fmla="*/ 340 h 341"/>
                <a:gd name="T14" fmla="*/ 336 w 338"/>
                <a:gd name="T15" fmla="*/ 6 h 341"/>
                <a:gd name="T16" fmla="*/ 336 w 338"/>
                <a:gd name="T17" fmla="*/ 6 h 341"/>
                <a:gd name="T18" fmla="*/ 2 w 338"/>
                <a:gd name="T19" fmla="*/ 0 h 341"/>
                <a:gd name="T20" fmla="*/ 2 w 338"/>
                <a:gd name="T21" fmla="*/ 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8" h="341">
                  <a:moveTo>
                    <a:pt x="2" y="0"/>
                  </a:moveTo>
                  <a:lnTo>
                    <a:pt x="0" y="142"/>
                  </a:lnTo>
                  <a:lnTo>
                    <a:pt x="0" y="142"/>
                  </a:lnTo>
                  <a:lnTo>
                    <a:pt x="3" y="341"/>
                  </a:lnTo>
                  <a:lnTo>
                    <a:pt x="3" y="341"/>
                  </a:lnTo>
                  <a:lnTo>
                    <a:pt x="338" y="340"/>
                  </a:lnTo>
                  <a:lnTo>
                    <a:pt x="338" y="340"/>
                  </a:lnTo>
                  <a:lnTo>
                    <a:pt x="336" y="6"/>
                  </a:lnTo>
                  <a:lnTo>
                    <a:pt x="336" y="6"/>
                  </a:lnTo>
                  <a:lnTo>
                    <a:pt x="2" y="0"/>
                  </a:lnTo>
                  <a:lnTo>
                    <a:pt x="2" y="0"/>
                  </a:lnTo>
                  <a:close/>
                </a:path>
              </a:pathLst>
            </a:custGeom>
            <a:solidFill>
              <a:schemeClr val="accent4"/>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434" name="LAKE">
              <a:extLst>
                <a:ext uri="{FF2B5EF4-FFF2-40B4-BE49-F238E27FC236}">
                  <a16:creationId xmlns:a16="http://schemas.microsoft.com/office/drawing/2014/main" id="{6F16A310-9A76-417F-8328-9D29576007E7}"/>
                </a:ext>
              </a:extLst>
            </p:cNvPr>
            <p:cNvSpPr>
              <a:spLocks/>
            </p:cNvSpPr>
            <p:nvPr/>
          </p:nvSpPr>
          <p:spPr bwMode="auto">
            <a:xfrm>
              <a:off x="5905500" y="1019175"/>
              <a:ext cx="542925" cy="415925"/>
            </a:xfrm>
            <a:custGeom>
              <a:avLst/>
              <a:gdLst>
                <a:gd name="T0" fmla="*/ 45 w 224"/>
                <a:gd name="T1" fmla="*/ 171 h 171"/>
                <a:gd name="T2" fmla="*/ 89 w 224"/>
                <a:gd name="T3" fmla="*/ 171 h 171"/>
                <a:gd name="T4" fmla="*/ 89 w 224"/>
                <a:gd name="T5" fmla="*/ 129 h 171"/>
                <a:gd name="T6" fmla="*/ 177 w 224"/>
                <a:gd name="T7" fmla="*/ 129 h 171"/>
                <a:gd name="T8" fmla="*/ 177 w 224"/>
                <a:gd name="T9" fmla="*/ 84 h 171"/>
                <a:gd name="T10" fmla="*/ 224 w 224"/>
                <a:gd name="T11" fmla="*/ 84 h 171"/>
                <a:gd name="T12" fmla="*/ 224 w 224"/>
                <a:gd name="T13" fmla="*/ 84 h 171"/>
                <a:gd name="T14" fmla="*/ 224 w 224"/>
                <a:gd name="T15" fmla="*/ 0 h 171"/>
                <a:gd name="T16" fmla="*/ 224 w 224"/>
                <a:gd name="T17" fmla="*/ 0 h 171"/>
                <a:gd name="T18" fmla="*/ 208 w 224"/>
                <a:gd name="T19" fmla="*/ 6 h 171"/>
                <a:gd name="T20" fmla="*/ 160 w 224"/>
                <a:gd name="T21" fmla="*/ 26 h 171"/>
                <a:gd name="T22" fmla="*/ 152 w 224"/>
                <a:gd name="T23" fmla="*/ 30 h 171"/>
                <a:gd name="T24" fmla="*/ 113 w 224"/>
                <a:gd name="T25" fmla="*/ 53 h 171"/>
                <a:gd name="T26" fmla="*/ 92 w 224"/>
                <a:gd name="T27" fmla="*/ 58 h 171"/>
                <a:gd name="T28" fmla="*/ 91 w 224"/>
                <a:gd name="T29" fmla="*/ 56 h 171"/>
                <a:gd name="T30" fmla="*/ 91 w 224"/>
                <a:gd name="T31" fmla="*/ 55 h 171"/>
                <a:gd name="T32" fmla="*/ 90 w 224"/>
                <a:gd name="T33" fmla="*/ 56 h 171"/>
                <a:gd name="T34" fmla="*/ 42 w 224"/>
                <a:gd name="T35" fmla="*/ 88 h 171"/>
                <a:gd name="T36" fmla="*/ 5 w 224"/>
                <a:gd name="T37" fmla="*/ 128 h 171"/>
                <a:gd name="T38" fmla="*/ 0 w 224"/>
                <a:gd name="T39" fmla="*/ 133 h 171"/>
                <a:gd name="T40" fmla="*/ 0 w 224"/>
                <a:gd name="T41" fmla="*/ 133 h 171"/>
                <a:gd name="T42" fmla="*/ 0 w 224"/>
                <a:gd name="T43" fmla="*/ 171 h 171"/>
                <a:gd name="T44" fmla="*/ 45 w 224"/>
                <a:gd name="T45" fmla="*/ 17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4" h="171">
                  <a:moveTo>
                    <a:pt x="45" y="171"/>
                  </a:moveTo>
                  <a:cubicBezTo>
                    <a:pt x="89" y="171"/>
                    <a:pt x="89" y="171"/>
                    <a:pt x="89" y="171"/>
                  </a:cubicBezTo>
                  <a:cubicBezTo>
                    <a:pt x="89" y="129"/>
                    <a:pt x="89" y="129"/>
                    <a:pt x="89" y="129"/>
                  </a:cubicBezTo>
                  <a:cubicBezTo>
                    <a:pt x="177" y="129"/>
                    <a:pt x="177" y="129"/>
                    <a:pt x="177" y="129"/>
                  </a:cubicBezTo>
                  <a:cubicBezTo>
                    <a:pt x="177" y="84"/>
                    <a:pt x="177" y="84"/>
                    <a:pt x="177" y="84"/>
                  </a:cubicBezTo>
                  <a:cubicBezTo>
                    <a:pt x="224" y="84"/>
                    <a:pt x="224" y="84"/>
                    <a:pt x="224" y="84"/>
                  </a:cubicBezTo>
                  <a:cubicBezTo>
                    <a:pt x="224" y="84"/>
                    <a:pt x="224" y="84"/>
                    <a:pt x="224" y="84"/>
                  </a:cubicBezTo>
                  <a:cubicBezTo>
                    <a:pt x="224" y="0"/>
                    <a:pt x="224" y="0"/>
                    <a:pt x="224" y="0"/>
                  </a:cubicBezTo>
                  <a:cubicBezTo>
                    <a:pt x="224" y="0"/>
                    <a:pt x="224" y="0"/>
                    <a:pt x="224" y="0"/>
                  </a:cubicBezTo>
                  <a:cubicBezTo>
                    <a:pt x="218" y="2"/>
                    <a:pt x="212" y="4"/>
                    <a:pt x="208" y="6"/>
                  </a:cubicBezTo>
                  <a:cubicBezTo>
                    <a:pt x="160" y="26"/>
                    <a:pt x="160" y="26"/>
                    <a:pt x="160" y="26"/>
                  </a:cubicBezTo>
                  <a:cubicBezTo>
                    <a:pt x="157" y="27"/>
                    <a:pt x="154" y="28"/>
                    <a:pt x="152" y="30"/>
                  </a:cubicBezTo>
                  <a:cubicBezTo>
                    <a:pt x="138" y="35"/>
                    <a:pt x="127" y="48"/>
                    <a:pt x="113" y="53"/>
                  </a:cubicBezTo>
                  <a:cubicBezTo>
                    <a:pt x="108" y="55"/>
                    <a:pt x="98" y="61"/>
                    <a:pt x="92" y="58"/>
                  </a:cubicBezTo>
                  <a:cubicBezTo>
                    <a:pt x="91" y="56"/>
                    <a:pt x="91" y="56"/>
                    <a:pt x="91" y="56"/>
                  </a:cubicBezTo>
                  <a:cubicBezTo>
                    <a:pt x="91" y="56"/>
                    <a:pt x="91" y="56"/>
                    <a:pt x="91" y="55"/>
                  </a:cubicBezTo>
                  <a:cubicBezTo>
                    <a:pt x="90" y="55"/>
                    <a:pt x="90" y="56"/>
                    <a:pt x="90" y="56"/>
                  </a:cubicBezTo>
                  <a:cubicBezTo>
                    <a:pt x="42" y="88"/>
                    <a:pt x="42" y="88"/>
                    <a:pt x="42" y="88"/>
                  </a:cubicBezTo>
                  <a:cubicBezTo>
                    <a:pt x="26" y="100"/>
                    <a:pt x="16" y="111"/>
                    <a:pt x="5" y="128"/>
                  </a:cubicBezTo>
                  <a:cubicBezTo>
                    <a:pt x="3" y="130"/>
                    <a:pt x="2" y="131"/>
                    <a:pt x="0" y="133"/>
                  </a:cubicBezTo>
                  <a:cubicBezTo>
                    <a:pt x="0" y="133"/>
                    <a:pt x="0" y="133"/>
                    <a:pt x="0" y="133"/>
                  </a:cubicBezTo>
                  <a:cubicBezTo>
                    <a:pt x="0" y="171"/>
                    <a:pt x="0" y="171"/>
                    <a:pt x="0" y="171"/>
                  </a:cubicBezTo>
                  <a:cubicBezTo>
                    <a:pt x="45" y="171"/>
                    <a:pt x="45" y="171"/>
                    <a:pt x="45" y="171"/>
                  </a:cubicBezTo>
                  <a:close/>
                </a:path>
              </a:pathLst>
            </a:custGeom>
            <a:solidFill>
              <a:schemeClr val="accent1"/>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435" name="ASHTABULA">
              <a:extLst>
                <a:ext uri="{FF2B5EF4-FFF2-40B4-BE49-F238E27FC236}">
                  <a16:creationId xmlns:a16="http://schemas.microsoft.com/office/drawing/2014/main" id="{43BFCD34-1760-4D2A-9277-6803D3822628}"/>
                </a:ext>
              </a:extLst>
            </p:cNvPr>
            <p:cNvSpPr>
              <a:spLocks/>
            </p:cNvSpPr>
            <p:nvPr/>
          </p:nvSpPr>
          <p:spPr bwMode="auto">
            <a:xfrm>
              <a:off x="6446838" y="830263"/>
              <a:ext cx="530225" cy="711200"/>
            </a:xfrm>
            <a:custGeom>
              <a:avLst/>
              <a:gdLst>
                <a:gd name="T0" fmla="*/ 219 w 219"/>
                <a:gd name="T1" fmla="*/ 293 h 293"/>
                <a:gd name="T2" fmla="*/ 219 w 219"/>
                <a:gd name="T3" fmla="*/ 0 h 293"/>
                <a:gd name="T4" fmla="*/ 219 w 219"/>
                <a:gd name="T5" fmla="*/ 0 h 293"/>
                <a:gd name="T6" fmla="*/ 200 w 219"/>
                <a:gd name="T7" fmla="*/ 5 h 293"/>
                <a:gd name="T8" fmla="*/ 98 w 219"/>
                <a:gd name="T9" fmla="*/ 40 h 293"/>
                <a:gd name="T10" fmla="*/ 86 w 219"/>
                <a:gd name="T11" fmla="*/ 47 h 293"/>
                <a:gd name="T12" fmla="*/ 44 w 219"/>
                <a:gd name="T13" fmla="*/ 66 h 293"/>
                <a:gd name="T14" fmla="*/ 1 w 219"/>
                <a:gd name="T15" fmla="*/ 78 h 293"/>
                <a:gd name="T16" fmla="*/ 1 w 219"/>
                <a:gd name="T17" fmla="*/ 78 h 293"/>
                <a:gd name="T18" fmla="*/ 1 w 219"/>
                <a:gd name="T19" fmla="*/ 162 h 293"/>
                <a:gd name="T20" fmla="*/ 1 w 219"/>
                <a:gd name="T21" fmla="*/ 162 h 293"/>
                <a:gd name="T22" fmla="*/ 0 w 219"/>
                <a:gd name="T23" fmla="*/ 289 h 293"/>
                <a:gd name="T24" fmla="*/ 0 w 219"/>
                <a:gd name="T25" fmla="*/ 289 h 293"/>
                <a:gd name="T26" fmla="*/ 219 w 219"/>
                <a:gd name="T27" fmla="*/ 293 h 293"/>
                <a:gd name="connsiteX0" fmla="*/ 10000 w 10000"/>
                <a:gd name="connsiteY0" fmla="*/ 10000 h 10000"/>
                <a:gd name="connsiteX1" fmla="*/ 10000 w 10000"/>
                <a:gd name="connsiteY1" fmla="*/ 0 h 10000"/>
                <a:gd name="connsiteX2" fmla="*/ 10000 w 10000"/>
                <a:gd name="connsiteY2" fmla="*/ 0 h 10000"/>
                <a:gd name="connsiteX3" fmla="*/ 9132 w 10000"/>
                <a:gd name="connsiteY3" fmla="*/ 171 h 10000"/>
                <a:gd name="connsiteX4" fmla="*/ 4475 w 10000"/>
                <a:gd name="connsiteY4" fmla="*/ 1365 h 10000"/>
                <a:gd name="connsiteX5" fmla="*/ 3380 w 10000"/>
                <a:gd name="connsiteY5" fmla="*/ 1808 h 10000"/>
                <a:gd name="connsiteX6" fmla="*/ 2009 w 10000"/>
                <a:gd name="connsiteY6" fmla="*/ 2253 h 10000"/>
                <a:gd name="connsiteX7" fmla="*/ 46 w 10000"/>
                <a:gd name="connsiteY7" fmla="*/ 2662 h 10000"/>
                <a:gd name="connsiteX8" fmla="*/ 46 w 10000"/>
                <a:gd name="connsiteY8" fmla="*/ 2662 h 10000"/>
                <a:gd name="connsiteX9" fmla="*/ 46 w 10000"/>
                <a:gd name="connsiteY9" fmla="*/ 5529 h 10000"/>
                <a:gd name="connsiteX10" fmla="*/ 46 w 10000"/>
                <a:gd name="connsiteY10" fmla="*/ 5529 h 10000"/>
                <a:gd name="connsiteX11" fmla="*/ 0 w 10000"/>
                <a:gd name="connsiteY11" fmla="*/ 9863 h 10000"/>
                <a:gd name="connsiteX12" fmla="*/ 0 w 10000"/>
                <a:gd name="connsiteY12" fmla="*/ 9863 h 10000"/>
                <a:gd name="connsiteX13" fmla="*/ 10000 w 10000"/>
                <a:gd name="connsiteY13" fmla="*/ 10000 h 10000"/>
                <a:gd name="connsiteX0" fmla="*/ 10000 w 10000"/>
                <a:gd name="connsiteY0" fmla="*/ 10000 h 10000"/>
                <a:gd name="connsiteX1" fmla="*/ 10000 w 10000"/>
                <a:gd name="connsiteY1" fmla="*/ 0 h 10000"/>
                <a:gd name="connsiteX2" fmla="*/ 10000 w 10000"/>
                <a:gd name="connsiteY2" fmla="*/ 0 h 10000"/>
                <a:gd name="connsiteX3" fmla="*/ 9132 w 10000"/>
                <a:gd name="connsiteY3" fmla="*/ 171 h 10000"/>
                <a:gd name="connsiteX4" fmla="*/ 5159 w 10000"/>
                <a:gd name="connsiteY4" fmla="*/ 1161 h 10000"/>
                <a:gd name="connsiteX5" fmla="*/ 3380 w 10000"/>
                <a:gd name="connsiteY5" fmla="*/ 1808 h 10000"/>
                <a:gd name="connsiteX6" fmla="*/ 2009 w 10000"/>
                <a:gd name="connsiteY6" fmla="*/ 2253 h 10000"/>
                <a:gd name="connsiteX7" fmla="*/ 46 w 10000"/>
                <a:gd name="connsiteY7" fmla="*/ 2662 h 10000"/>
                <a:gd name="connsiteX8" fmla="*/ 46 w 10000"/>
                <a:gd name="connsiteY8" fmla="*/ 2662 h 10000"/>
                <a:gd name="connsiteX9" fmla="*/ 46 w 10000"/>
                <a:gd name="connsiteY9" fmla="*/ 5529 h 10000"/>
                <a:gd name="connsiteX10" fmla="*/ 46 w 10000"/>
                <a:gd name="connsiteY10" fmla="*/ 5529 h 10000"/>
                <a:gd name="connsiteX11" fmla="*/ 0 w 10000"/>
                <a:gd name="connsiteY11" fmla="*/ 9863 h 10000"/>
                <a:gd name="connsiteX12" fmla="*/ 0 w 10000"/>
                <a:gd name="connsiteY12" fmla="*/ 9863 h 10000"/>
                <a:gd name="connsiteX13" fmla="*/ 10000 w 10000"/>
                <a:gd name="connsiteY13"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00" h="10000">
                  <a:moveTo>
                    <a:pt x="10000" y="10000"/>
                  </a:moveTo>
                  <a:lnTo>
                    <a:pt x="10000" y="0"/>
                  </a:lnTo>
                  <a:lnTo>
                    <a:pt x="10000" y="0"/>
                  </a:lnTo>
                  <a:cubicBezTo>
                    <a:pt x="9726" y="68"/>
                    <a:pt x="9452" y="137"/>
                    <a:pt x="9132" y="171"/>
                  </a:cubicBezTo>
                  <a:cubicBezTo>
                    <a:pt x="8539" y="512"/>
                    <a:pt x="5707" y="1400"/>
                    <a:pt x="5159" y="1161"/>
                  </a:cubicBezTo>
                  <a:cubicBezTo>
                    <a:pt x="4885" y="1161"/>
                    <a:pt x="3563" y="1740"/>
                    <a:pt x="3380" y="1808"/>
                  </a:cubicBezTo>
                  <a:cubicBezTo>
                    <a:pt x="2741" y="1979"/>
                    <a:pt x="2740" y="2184"/>
                    <a:pt x="2009" y="2253"/>
                  </a:cubicBezTo>
                  <a:cubicBezTo>
                    <a:pt x="1507" y="2457"/>
                    <a:pt x="731" y="2560"/>
                    <a:pt x="46" y="2662"/>
                  </a:cubicBezTo>
                  <a:lnTo>
                    <a:pt x="46" y="2662"/>
                  </a:lnTo>
                  <a:lnTo>
                    <a:pt x="46" y="5529"/>
                  </a:lnTo>
                  <a:lnTo>
                    <a:pt x="46" y="5529"/>
                  </a:lnTo>
                  <a:cubicBezTo>
                    <a:pt x="31" y="6974"/>
                    <a:pt x="15" y="8418"/>
                    <a:pt x="0" y="9863"/>
                  </a:cubicBezTo>
                  <a:lnTo>
                    <a:pt x="0" y="9863"/>
                  </a:lnTo>
                  <a:lnTo>
                    <a:pt x="10000" y="10000"/>
                  </a:lnTo>
                  <a:close/>
                </a:path>
              </a:pathLst>
            </a:custGeom>
            <a:solidFill>
              <a:schemeClr val="accent1"/>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436" name="SANDUSKY">
              <a:extLst>
                <a:ext uri="{FF2B5EF4-FFF2-40B4-BE49-F238E27FC236}">
                  <a16:creationId xmlns:a16="http://schemas.microsoft.com/office/drawing/2014/main" id="{86EEFBDE-27AB-411C-B169-453950F4399A}"/>
                </a:ext>
              </a:extLst>
            </p:cNvPr>
            <p:cNvSpPr>
              <a:spLocks/>
            </p:cNvSpPr>
            <p:nvPr/>
          </p:nvSpPr>
          <p:spPr bwMode="auto">
            <a:xfrm>
              <a:off x="3768725" y="1535113"/>
              <a:ext cx="638175" cy="360363"/>
            </a:xfrm>
            <a:custGeom>
              <a:avLst/>
              <a:gdLst>
                <a:gd name="T0" fmla="*/ 263 w 263"/>
                <a:gd name="T1" fmla="*/ 127 h 149"/>
                <a:gd name="T2" fmla="*/ 263 w 263"/>
                <a:gd name="T3" fmla="*/ 149 h 149"/>
                <a:gd name="T4" fmla="*/ 263 w 263"/>
                <a:gd name="T5" fmla="*/ 149 h 149"/>
                <a:gd name="T6" fmla="*/ 0 w 263"/>
                <a:gd name="T7" fmla="*/ 149 h 149"/>
                <a:gd name="T8" fmla="*/ 0 w 263"/>
                <a:gd name="T9" fmla="*/ 149 h 149"/>
                <a:gd name="T10" fmla="*/ 0 w 263"/>
                <a:gd name="T11" fmla="*/ 0 h 149"/>
                <a:gd name="T12" fmla="*/ 0 w 263"/>
                <a:gd name="T13" fmla="*/ 0 h 149"/>
                <a:gd name="T14" fmla="*/ 37 w 263"/>
                <a:gd name="T15" fmla="*/ 0 h 149"/>
                <a:gd name="T16" fmla="*/ 38 w 263"/>
                <a:gd name="T17" fmla="*/ 26 h 149"/>
                <a:gd name="T18" fmla="*/ 183 w 263"/>
                <a:gd name="T19" fmla="*/ 26 h 149"/>
                <a:gd name="T20" fmla="*/ 183 w 263"/>
                <a:gd name="T21" fmla="*/ 26 h 149"/>
                <a:gd name="T22" fmla="*/ 177 w 263"/>
                <a:gd name="T23" fmla="*/ 29 h 149"/>
                <a:gd name="T24" fmla="*/ 182 w 263"/>
                <a:gd name="T25" fmla="*/ 34 h 149"/>
                <a:gd name="T26" fmla="*/ 191 w 263"/>
                <a:gd name="T27" fmla="*/ 35 h 149"/>
                <a:gd name="T28" fmla="*/ 205 w 263"/>
                <a:gd name="T29" fmla="*/ 43 h 149"/>
                <a:gd name="T30" fmla="*/ 234 w 263"/>
                <a:gd name="T31" fmla="*/ 43 h 149"/>
                <a:gd name="T32" fmla="*/ 234 w 263"/>
                <a:gd name="T33" fmla="*/ 43 h 149"/>
                <a:gd name="T34" fmla="*/ 260 w 263"/>
                <a:gd name="T35" fmla="*/ 43 h 149"/>
                <a:gd name="T36" fmla="*/ 263 w 263"/>
                <a:gd name="T37" fmla="*/ 127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3" h="149">
                  <a:moveTo>
                    <a:pt x="263" y="127"/>
                  </a:moveTo>
                  <a:cubicBezTo>
                    <a:pt x="263" y="149"/>
                    <a:pt x="263" y="149"/>
                    <a:pt x="263" y="149"/>
                  </a:cubicBezTo>
                  <a:cubicBezTo>
                    <a:pt x="263" y="149"/>
                    <a:pt x="263" y="149"/>
                    <a:pt x="263" y="149"/>
                  </a:cubicBezTo>
                  <a:cubicBezTo>
                    <a:pt x="0" y="149"/>
                    <a:pt x="0" y="149"/>
                    <a:pt x="0" y="149"/>
                  </a:cubicBezTo>
                  <a:cubicBezTo>
                    <a:pt x="0" y="149"/>
                    <a:pt x="0" y="149"/>
                    <a:pt x="0" y="149"/>
                  </a:cubicBezTo>
                  <a:cubicBezTo>
                    <a:pt x="0" y="0"/>
                    <a:pt x="0" y="0"/>
                    <a:pt x="0" y="0"/>
                  </a:cubicBezTo>
                  <a:cubicBezTo>
                    <a:pt x="0" y="0"/>
                    <a:pt x="0" y="0"/>
                    <a:pt x="0" y="0"/>
                  </a:cubicBezTo>
                  <a:cubicBezTo>
                    <a:pt x="37" y="0"/>
                    <a:pt x="37" y="0"/>
                    <a:pt x="37" y="0"/>
                  </a:cubicBezTo>
                  <a:cubicBezTo>
                    <a:pt x="38" y="26"/>
                    <a:pt x="38" y="26"/>
                    <a:pt x="38" y="26"/>
                  </a:cubicBezTo>
                  <a:cubicBezTo>
                    <a:pt x="183" y="26"/>
                    <a:pt x="183" y="26"/>
                    <a:pt x="183" y="26"/>
                  </a:cubicBezTo>
                  <a:cubicBezTo>
                    <a:pt x="183" y="26"/>
                    <a:pt x="183" y="26"/>
                    <a:pt x="183" y="26"/>
                  </a:cubicBezTo>
                  <a:cubicBezTo>
                    <a:pt x="181" y="28"/>
                    <a:pt x="179" y="29"/>
                    <a:pt x="177" y="29"/>
                  </a:cubicBezTo>
                  <a:cubicBezTo>
                    <a:pt x="177" y="31"/>
                    <a:pt x="181" y="33"/>
                    <a:pt x="182" y="34"/>
                  </a:cubicBezTo>
                  <a:cubicBezTo>
                    <a:pt x="187" y="40"/>
                    <a:pt x="184" y="40"/>
                    <a:pt x="191" y="35"/>
                  </a:cubicBezTo>
                  <a:cubicBezTo>
                    <a:pt x="199" y="30"/>
                    <a:pt x="201" y="35"/>
                    <a:pt x="205" y="43"/>
                  </a:cubicBezTo>
                  <a:cubicBezTo>
                    <a:pt x="214" y="61"/>
                    <a:pt x="223" y="48"/>
                    <a:pt x="234" y="43"/>
                  </a:cubicBezTo>
                  <a:cubicBezTo>
                    <a:pt x="234" y="43"/>
                    <a:pt x="234" y="43"/>
                    <a:pt x="234" y="43"/>
                  </a:cubicBezTo>
                  <a:cubicBezTo>
                    <a:pt x="260" y="43"/>
                    <a:pt x="260" y="43"/>
                    <a:pt x="260" y="43"/>
                  </a:cubicBezTo>
                  <a:cubicBezTo>
                    <a:pt x="263" y="127"/>
                    <a:pt x="263" y="127"/>
                    <a:pt x="263" y="127"/>
                  </a:cubicBezTo>
                  <a:close/>
                </a:path>
              </a:pathLst>
            </a:custGeom>
            <a:solidFill>
              <a:schemeClr val="accent6"/>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437" name="ERIE">
              <a:extLst>
                <a:ext uri="{FF2B5EF4-FFF2-40B4-BE49-F238E27FC236}">
                  <a16:creationId xmlns:a16="http://schemas.microsoft.com/office/drawing/2014/main" id="{4BBB4F6C-64D6-42EA-BEFB-136F21B1D257}"/>
                </a:ext>
              </a:extLst>
            </p:cNvPr>
            <p:cNvSpPr>
              <a:spLocks noEditPoints="1"/>
            </p:cNvSpPr>
            <p:nvPr/>
          </p:nvSpPr>
          <p:spPr bwMode="auto">
            <a:xfrm>
              <a:off x="4337050" y="1365250"/>
              <a:ext cx="623888" cy="482600"/>
            </a:xfrm>
            <a:custGeom>
              <a:avLst/>
              <a:gdLst>
                <a:gd name="T0" fmla="*/ 102 w 257"/>
                <a:gd name="T1" fmla="*/ 0 h 199"/>
                <a:gd name="T2" fmla="*/ 98 w 257"/>
                <a:gd name="T3" fmla="*/ 5 h 199"/>
                <a:gd name="T4" fmla="*/ 87 w 257"/>
                <a:gd name="T5" fmla="*/ 0 h 199"/>
                <a:gd name="T6" fmla="*/ 77 w 257"/>
                <a:gd name="T7" fmla="*/ 14 h 199"/>
                <a:gd name="T8" fmla="*/ 81 w 257"/>
                <a:gd name="T9" fmla="*/ 15 h 199"/>
                <a:gd name="T10" fmla="*/ 85 w 257"/>
                <a:gd name="T11" fmla="*/ 18 h 199"/>
                <a:gd name="T12" fmla="*/ 90 w 257"/>
                <a:gd name="T13" fmla="*/ 21 h 199"/>
                <a:gd name="T14" fmla="*/ 97 w 257"/>
                <a:gd name="T15" fmla="*/ 21 h 199"/>
                <a:gd name="T16" fmla="*/ 101 w 257"/>
                <a:gd name="T17" fmla="*/ 4 h 199"/>
                <a:gd name="T18" fmla="*/ 102 w 257"/>
                <a:gd name="T19" fmla="*/ 0 h 199"/>
                <a:gd name="T20" fmla="*/ 255 w 257"/>
                <a:gd name="T21" fmla="*/ 117 h 199"/>
                <a:gd name="T22" fmla="*/ 237 w 257"/>
                <a:gd name="T23" fmla="*/ 122 h 199"/>
                <a:gd name="T24" fmla="*/ 212 w 257"/>
                <a:gd name="T25" fmla="*/ 137 h 199"/>
                <a:gd name="T26" fmla="*/ 166 w 257"/>
                <a:gd name="T27" fmla="*/ 137 h 199"/>
                <a:gd name="T28" fmla="*/ 145 w 257"/>
                <a:gd name="T29" fmla="*/ 128 h 199"/>
                <a:gd name="T30" fmla="*/ 112 w 257"/>
                <a:gd name="T31" fmla="*/ 111 h 199"/>
                <a:gd name="T32" fmla="*/ 106 w 257"/>
                <a:gd name="T33" fmla="*/ 99 h 199"/>
                <a:gd name="T34" fmla="*/ 106 w 257"/>
                <a:gd name="T35" fmla="*/ 98 h 199"/>
                <a:gd name="T36" fmla="*/ 93 w 257"/>
                <a:gd name="T37" fmla="*/ 99 h 199"/>
                <a:gd name="T38" fmla="*/ 84 w 257"/>
                <a:gd name="T39" fmla="*/ 96 h 199"/>
                <a:gd name="T40" fmla="*/ 68 w 257"/>
                <a:gd name="T41" fmla="*/ 105 h 199"/>
                <a:gd name="T42" fmla="*/ 45 w 257"/>
                <a:gd name="T43" fmla="*/ 92 h 199"/>
                <a:gd name="T44" fmla="*/ 32 w 257"/>
                <a:gd name="T45" fmla="*/ 91 h 199"/>
                <a:gd name="T46" fmla="*/ 4 w 257"/>
                <a:gd name="T47" fmla="*/ 111 h 199"/>
                <a:gd name="T48" fmla="*/ 0 w 257"/>
                <a:gd name="T49" fmla="*/ 113 h 199"/>
                <a:gd name="T50" fmla="*/ 0 w 257"/>
                <a:gd name="T51" fmla="*/ 113 h 199"/>
                <a:gd name="T52" fmla="*/ 26 w 257"/>
                <a:gd name="T53" fmla="*/ 113 h 199"/>
                <a:gd name="T54" fmla="*/ 29 w 257"/>
                <a:gd name="T55" fmla="*/ 197 h 199"/>
                <a:gd name="T56" fmla="*/ 29 w 257"/>
                <a:gd name="T57" fmla="*/ 197 h 199"/>
                <a:gd name="T58" fmla="*/ 257 w 257"/>
                <a:gd name="T59" fmla="*/ 199 h 199"/>
                <a:gd name="T60" fmla="*/ 257 w 257"/>
                <a:gd name="T61" fmla="*/ 199 h 199"/>
                <a:gd name="T62" fmla="*/ 255 w 257"/>
                <a:gd name="T63" fmla="*/ 117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57" h="199">
                  <a:moveTo>
                    <a:pt x="102" y="0"/>
                  </a:moveTo>
                  <a:cubicBezTo>
                    <a:pt x="101" y="2"/>
                    <a:pt x="100" y="3"/>
                    <a:pt x="98" y="5"/>
                  </a:cubicBezTo>
                  <a:cubicBezTo>
                    <a:pt x="92" y="9"/>
                    <a:pt x="92" y="0"/>
                    <a:pt x="87" y="0"/>
                  </a:cubicBezTo>
                  <a:cubicBezTo>
                    <a:pt x="84" y="5"/>
                    <a:pt x="76" y="8"/>
                    <a:pt x="77" y="14"/>
                  </a:cubicBezTo>
                  <a:cubicBezTo>
                    <a:pt x="78" y="15"/>
                    <a:pt x="80" y="14"/>
                    <a:pt x="81" y="15"/>
                  </a:cubicBezTo>
                  <a:cubicBezTo>
                    <a:pt x="82" y="16"/>
                    <a:pt x="84" y="17"/>
                    <a:pt x="85" y="18"/>
                  </a:cubicBezTo>
                  <a:cubicBezTo>
                    <a:pt x="87" y="19"/>
                    <a:pt x="87" y="21"/>
                    <a:pt x="90" y="21"/>
                  </a:cubicBezTo>
                  <a:cubicBezTo>
                    <a:pt x="92" y="22"/>
                    <a:pt x="95" y="22"/>
                    <a:pt x="97" y="21"/>
                  </a:cubicBezTo>
                  <a:cubicBezTo>
                    <a:pt x="103" y="16"/>
                    <a:pt x="98" y="10"/>
                    <a:pt x="101" y="4"/>
                  </a:cubicBezTo>
                  <a:cubicBezTo>
                    <a:pt x="102" y="0"/>
                    <a:pt x="102" y="0"/>
                    <a:pt x="102" y="0"/>
                  </a:cubicBezTo>
                  <a:close/>
                  <a:moveTo>
                    <a:pt x="255" y="117"/>
                  </a:moveTo>
                  <a:cubicBezTo>
                    <a:pt x="249" y="118"/>
                    <a:pt x="244" y="118"/>
                    <a:pt x="237" y="122"/>
                  </a:cubicBezTo>
                  <a:cubicBezTo>
                    <a:pt x="212" y="137"/>
                    <a:pt x="212" y="137"/>
                    <a:pt x="212" y="137"/>
                  </a:cubicBezTo>
                  <a:cubicBezTo>
                    <a:pt x="199" y="145"/>
                    <a:pt x="180" y="147"/>
                    <a:pt x="166" y="137"/>
                  </a:cubicBezTo>
                  <a:cubicBezTo>
                    <a:pt x="159" y="131"/>
                    <a:pt x="153" y="131"/>
                    <a:pt x="145" y="128"/>
                  </a:cubicBezTo>
                  <a:cubicBezTo>
                    <a:pt x="133" y="123"/>
                    <a:pt x="122" y="118"/>
                    <a:pt x="112" y="111"/>
                  </a:cubicBezTo>
                  <a:cubicBezTo>
                    <a:pt x="105" y="107"/>
                    <a:pt x="106" y="105"/>
                    <a:pt x="106" y="99"/>
                  </a:cubicBezTo>
                  <a:cubicBezTo>
                    <a:pt x="106" y="98"/>
                    <a:pt x="106" y="99"/>
                    <a:pt x="106" y="98"/>
                  </a:cubicBezTo>
                  <a:cubicBezTo>
                    <a:pt x="102" y="98"/>
                    <a:pt x="97" y="98"/>
                    <a:pt x="93" y="99"/>
                  </a:cubicBezTo>
                  <a:cubicBezTo>
                    <a:pt x="89" y="98"/>
                    <a:pt x="89" y="95"/>
                    <a:pt x="84" y="96"/>
                  </a:cubicBezTo>
                  <a:cubicBezTo>
                    <a:pt x="79" y="98"/>
                    <a:pt x="73" y="103"/>
                    <a:pt x="68" y="105"/>
                  </a:cubicBezTo>
                  <a:cubicBezTo>
                    <a:pt x="55" y="110"/>
                    <a:pt x="51" y="99"/>
                    <a:pt x="45" y="92"/>
                  </a:cubicBezTo>
                  <a:cubicBezTo>
                    <a:pt x="40" y="87"/>
                    <a:pt x="37" y="91"/>
                    <a:pt x="32" y="91"/>
                  </a:cubicBezTo>
                  <a:cubicBezTo>
                    <a:pt x="32" y="107"/>
                    <a:pt x="17" y="108"/>
                    <a:pt x="4" y="111"/>
                  </a:cubicBezTo>
                  <a:cubicBezTo>
                    <a:pt x="2" y="112"/>
                    <a:pt x="1" y="112"/>
                    <a:pt x="0" y="113"/>
                  </a:cubicBezTo>
                  <a:cubicBezTo>
                    <a:pt x="0" y="113"/>
                    <a:pt x="0" y="113"/>
                    <a:pt x="0" y="113"/>
                  </a:cubicBezTo>
                  <a:cubicBezTo>
                    <a:pt x="26" y="113"/>
                    <a:pt x="26" y="113"/>
                    <a:pt x="26" y="113"/>
                  </a:cubicBezTo>
                  <a:cubicBezTo>
                    <a:pt x="29" y="197"/>
                    <a:pt x="29" y="197"/>
                    <a:pt x="29" y="197"/>
                  </a:cubicBezTo>
                  <a:cubicBezTo>
                    <a:pt x="29" y="197"/>
                    <a:pt x="29" y="197"/>
                    <a:pt x="29" y="197"/>
                  </a:cubicBezTo>
                  <a:cubicBezTo>
                    <a:pt x="257" y="199"/>
                    <a:pt x="257" y="199"/>
                    <a:pt x="257" y="199"/>
                  </a:cubicBezTo>
                  <a:cubicBezTo>
                    <a:pt x="257" y="199"/>
                    <a:pt x="257" y="199"/>
                    <a:pt x="257" y="199"/>
                  </a:cubicBezTo>
                  <a:cubicBezTo>
                    <a:pt x="255" y="117"/>
                    <a:pt x="255" y="117"/>
                    <a:pt x="255" y="117"/>
                  </a:cubicBezTo>
                  <a:close/>
                </a:path>
              </a:pathLst>
            </a:custGeom>
            <a:solidFill>
              <a:schemeClr val="accent4"/>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438" name="OTTAWA">
              <a:extLst>
                <a:ext uri="{FF2B5EF4-FFF2-40B4-BE49-F238E27FC236}">
                  <a16:creationId xmlns:a16="http://schemas.microsoft.com/office/drawing/2014/main" id="{13F280C3-86D3-4DF4-913A-82025BE63245}"/>
                </a:ext>
              </a:extLst>
            </p:cNvPr>
            <p:cNvSpPr>
              <a:spLocks noEditPoints="1"/>
            </p:cNvSpPr>
            <p:nvPr/>
          </p:nvSpPr>
          <p:spPr bwMode="auto">
            <a:xfrm>
              <a:off x="3768725" y="1204913"/>
              <a:ext cx="779463" cy="392113"/>
            </a:xfrm>
            <a:custGeom>
              <a:avLst/>
              <a:gdLst>
                <a:gd name="T0" fmla="*/ 275 w 321"/>
                <a:gd name="T1" fmla="*/ 42 h 162"/>
                <a:gd name="T2" fmla="*/ 265 w 321"/>
                <a:gd name="T3" fmla="*/ 44 h 162"/>
                <a:gd name="T4" fmla="*/ 263 w 321"/>
                <a:gd name="T5" fmla="*/ 54 h 162"/>
                <a:gd name="T6" fmla="*/ 265 w 321"/>
                <a:gd name="T7" fmla="*/ 58 h 162"/>
                <a:gd name="T8" fmla="*/ 272 w 321"/>
                <a:gd name="T9" fmla="*/ 51 h 162"/>
                <a:gd name="T10" fmla="*/ 276 w 321"/>
                <a:gd name="T11" fmla="*/ 47 h 162"/>
                <a:gd name="T12" fmla="*/ 280 w 321"/>
                <a:gd name="T13" fmla="*/ 46 h 162"/>
                <a:gd name="T14" fmla="*/ 283 w 321"/>
                <a:gd name="T15" fmla="*/ 41 h 162"/>
                <a:gd name="T16" fmla="*/ 280 w 321"/>
                <a:gd name="T17" fmla="*/ 38 h 162"/>
                <a:gd name="T18" fmla="*/ 272 w 321"/>
                <a:gd name="T19" fmla="*/ 24 h 162"/>
                <a:gd name="T20" fmla="*/ 267 w 321"/>
                <a:gd name="T21" fmla="*/ 27 h 162"/>
                <a:gd name="T22" fmla="*/ 269 w 321"/>
                <a:gd name="T23" fmla="*/ 30 h 162"/>
                <a:gd name="T24" fmla="*/ 272 w 321"/>
                <a:gd name="T25" fmla="*/ 35 h 162"/>
                <a:gd name="T26" fmla="*/ 276 w 321"/>
                <a:gd name="T27" fmla="*/ 31 h 162"/>
                <a:gd name="T28" fmla="*/ 276 w 321"/>
                <a:gd name="T29" fmla="*/ 25 h 162"/>
                <a:gd name="T30" fmla="*/ 274 w 321"/>
                <a:gd name="T31" fmla="*/ 9 h 162"/>
                <a:gd name="T32" fmla="*/ 273 w 321"/>
                <a:gd name="T33" fmla="*/ 1 h 162"/>
                <a:gd name="T34" fmla="*/ 263 w 321"/>
                <a:gd name="T35" fmla="*/ 7 h 162"/>
                <a:gd name="T36" fmla="*/ 267 w 321"/>
                <a:gd name="T37" fmla="*/ 13 h 162"/>
                <a:gd name="T38" fmla="*/ 274 w 321"/>
                <a:gd name="T39" fmla="*/ 12 h 162"/>
                <a:gd name="T40" fmla="*/ 183 w 321"/>
                <a:gd name="T41" fmla="*/ 162 h 162"/>
                <a:gd name="T42" fmla="*/ 195 w 321"/>
                <a:gd name="T43" fmla="*/ 160 h 162"/>
                <a:gd name="T44" fmla="*/ 214 w 321"/>
                <a:gd name="T45" fmla="*/ 146 h 162"/>
                <a:gd name="T46" fmla="*/ 259 w 321"/>
                <a:gd name="T47" fmla="*/ 140 h 162"/>
                <a:gd name="T48" fmla="*/ 293 w 321"/>
                <a:gd name="T49" fmla="*/ 137 h 162"/>
                <a:gd name="T50" fmla="*/ 317 w 321"/>
                <a:gd name="T51" fmla="*/ 125 h 162"/>
                <a:gd name="T52" fmla="*/ 296 w 321"/>
                <a:gd name="T53" fmla="*/ 112 h 162"/>
                <a:gd name="T54" fmla="*/ 277 w 321"/>
                <a:gd name="T55" fmla="*/ 105 h 162"/>
                <a:gd name="T56" fmla="*/ 253 w 321"/>
                <a:gd name="T57" fmla="*/ 93 h 162"/>
                <a:gd name="T58" fmla="*/ 236 w 321"/>
                <a:gd name="T59" fmla="*/ 128 h 162"/>
                <a:gd name="T60" fmla="*/ 162 w 321"/>
                <a:gd name="T61" fmla="*/ 87 h 162"/>
                <a:gd name="T62" fmla="*/ 105 w 321"/>
                <a:gd name="T63" fmla="*/ 63 h 162"/>
                <a:gd name="T64" fmla="*/ 0 w 321"/>
                <a:gd name="T65" fmla="*/ 67 h 162"/>
                <a:gd name="T66" fmla="*/ 0 w 321"/>
                <a:gd name="T67" fmla="*/ 136 h 162"/>
                <a:gd name="T68" fmla="*/ 37 w 321"/>
                <a:gd name="T69" fmla="*/ 136 h 162"/>
                <a:gd name="T70" fmla="*/ 183 w 321"/>
                <a:gd name="T71" fmla="*/ 16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1" h="162">
                  <a:moveTo>
                    <a:pt x="280" y="38"/>
                  </a:moveTo>
                  <a:cubicBezTo>
                    <a:pt x="278" y="39"/>
                    <a:pt x="276" y="40"/>
                    <a:pt x="275" y="42"/>
                  </a:cubicBezTo>
                  <a:cubicBezTo>
                    <a:pt x="274" y="44"/>
                    <a:pt x="273" y="46"/>
                    <a:pt x="270" y="46"/>
                  </a:cubicBezTo>
                  <a:cubicBezTo>
                    <a:pt x="268" y="45"/>
                    <a:pt x="267" y="44"/>
                    <a:pt x="265" y="44"/>
                  </a:cubicBezTo>
                  <a:cubicBezTo>
                    <a:pt x="265" y="46"/>
                    <a:pt x="264" y="47"/>
                    <a:pt x="263" y="49"/>
                  </a:cubicBezTo>
                  <a:cubicBezTo>
                    <a:pt x="259" y="52"/>
                    <a:pt x="263" y="51"/>
                    <a:pt x="263" y="54"/>
                  </a:cubicBezTo>
                  <a:cubicBezTo>
                    <a:pt x="264" y="56"/>
                    <a:pt x="260" y="59"/>
                    <a:pt x="260" y="61"/>
                  </a:cubicBezTo>
                  <a:cubicBezTo>
                    <a:pt x="261" y="61"/>
                    <a:pt x="264" y="59"/>
                    <a:pt x="265" y="58"/>
                  </a:cubicBezTo>
                  <a:cubicBezTo>
                    <a:pt x="268" y="57"/>
                    <a:pt x="268" y="54"/>
                    <a:pt x="270" y="52"/>
                  </a:cubicBezTo>
                  <a:cubicBezTo>
                    <a:pt x="272" y="51"/>
                    <a:pt x="272" y="51"/>
                    <a:pt x="272" y="51"/>
                  </a:cubicBezTo>
                  <a:cubicBezTo>
                    <a:pt x="273" y="50"/>
                    <a:pt x="274" y="49"/>
                    <a:pt x="275" y="48"/>
                  </a:cubicBezTo>
                  <a:cubicBezTo>
                    <a:pt x="276" y="47"/>
                    <a:pt x="276" y="47"/>
                    <a:pt x="276" y="47"/>
                  </a:cubicBezTo>
                  <a:cubicBezTo>
                    <a:pt x="277" y="47"/>
                    <a:pt x="277" y="47"/>
                    <a:pt x="278" y="46"/>
                  </a:cubicBezTo>
                  <a:cubicBezTo>
                    <a:pt x="279" y="46"/>
                    <a:pt x="279" y="46"/>
                    <a:pt x="280" y="46"/>
                  </a:cubicBezTo>
                  <a:cubicBezTo>
                    <a:pt x="281" y="45"/>
                    <a:pt x="282" y="45"/>
                    <a:pt x="282" y="44"/>
                  </a:cubicBezTo>
                  <a:cubicBezTo>
                    <a:pt x="283" y="43"/>
                    <a:pt x="283" y="42"/>
                    <a:pt x="283" y="41"/>
                  </a:cubicBezTo>
                  <a:cubicBezTo>
                    <a:pt x="283" y="41"/>
                    <a:pt x="283" y="41"/>
                    <a:pt x="283" y="41"/>
                  </a:cubicBezTo>
                  <a:cubicBezTo>
                    <a:pt x="280" y="38"/>
                    <a:pt x="280" y="38"/>
                    <a:pt x="280" y="38"/>
                  </a:cubicBezTo>
                  <a:close/>
                  <a:moveTo>
                    <a:pt x="276" y="22"/>
                  </a:moveTo>
                  <a:cubicBezTo>
                    <a:pt x="274" y="23"/>
                    <a:pt x="274" y="23"/>
                    <a:pt x="272" y="24"/>
                  </a:cubicBezTo>
                  <a:cubicBezTo>
                    <a:pt x="271" y="24"/>
                    <a:pt x="270" y="25"/>
                    <a:pt x="269" y="25"/>
                  </a:cubicBezTo>
                  <a:cubicBezTo>
                    <a:pt x="268" y="25"/>
                    <a:pt x="267" y="26"/>
                    <a:pt x="267" y="27"/>
                  </a:cubicBezTo>
                  <a:cubicBezTo>
                    <a:pt x="266" y="28"/>
                    <a:pt x="267" y="28"/>
                    <a:pt x="268" y="29"/>
                  </a:cubicBezTo>
                  <a:cubicBezTo>
                    <a:pt x="268" y="29"/>
                    <a:pt x="268" y="29"/>
                    <a:pt x="269" y="30"/>
                  </a:cubicBezTo>
                  <a:cubicBezTo>
                    <a:pt x="269" y="30"/>
                    <a:pt x="270" y="30"/>
                    <a:pt x="270" y="31"/>
                  </a:cubicBezTo>
                  <a:cubicBezTo>
                    <a:pt x="270" y="32"/>
                    <a:pt x="271" y="34"/>
                    <a:pt x="272" y="35"/>
                  </a:cubicBezTo>
                  <a:cubicBezTo>
                    <a:pt x="272" y="35"/>
                    <a:pt x="273" y="35"/>
                    <a:pt x="274" y="35"/>
                  </a:cubicBezTo>
                  <a:cubicBezTo>
                    <a:pt x="275" y="34"/>
                    <a:pt x="276" y="33"/>
                    <a:pt x="276" y="31"/>
                  </a:cubicBezTo>
                  <a:cubicBezTo>
                    <a:pt x="277" y="29"/>
                    <a:pt x="276" y="27"/>
                    <a:pt x="276" y="25"/>
                  </a:cubicBezTo>
                  <a:cubicBezTo>
                    <a:pt x="276" y="25"/>
                    <a:pt x="276" y="25"/>
                    <a:pt x="276" y="25"/>
                  </a:cubicBezTo>
                  <a:cubicBezTo>
                    <a:pt x="276" y="22"/>
                    <a:pt x="276" y="22"/>
                    <a:pt x="276" y="22"/>
                  </a:cubicBezTo>
                  <a:close/>
                  <a:moveTo>
                    <a:pt x="274" y="9"/>
                  </a:moveTo>
                  <a:cubicBezTo>
                    <a:pt x="275" y="8"/>
                    <a:pt x="274" y="6"/>
                    <a:pt x="274" y="4"/>
                  </a:cubicBezTo>
                  <a:cubicBezTo>
                    <a:pt x="274" y="3"/>
                    <a:pt x="273" y="1"/>
                    <a:pt x="273" y="1"/>
                  </a:cubicBezTo>
                  <a:cubicBezTo>
                    <a:pt x="271" y="0"/>
                    <a:pt x="269" y="3"/>
                    <a:pt x="267" y="4"/>
                  </a:cubicBezTo>
                  <a:cubicBezTo>
                    <a:pt x="267" y="4"/>
                    <a:pt x="263" y="6"/>
                    <a:pt x="263" y="7"/>
                  </a:cubicBezTo>
                  <a:cubicBezTo>
                    <a:pt x="263" y="8"/>
                    <a:pt x="263" y="10"/>
                    <a:pt x="263" y="11"/>
                  </a:cubicBezTo>
                  <a:cubicBezTo>
                    <a:pt x="264" y="12"/>
                    <a:pt x="266" y="12"/>
                    <a:pt x="267" y="13"/>
                  </a:cubicBezTo>
                  <a:cubicBezTo>
                    <a:pt x="268" y="14"/>
                    <a:pt x="269" y="14"/>
                    <a:pt x="269" y="14"/>
                  </a:cubicBezTo>
                  <a:cubicBezTo>
                    <a:pt x="271" y="14"/>
                    <a:pt x="272" y="13"/>
                    <a:pt x="274" y="12"/>
                  </a:cubicBezTo>
                  <a:cubicBezTo>
                    <a:pt x="274" y="9"/>
                    <a:pt x="274" y="9"/>
                    <a:pt x="274" y="9"/>
                  </a:cubicBezTo>
                  <a:close/>
                  <a:moveTo>
                    <a:pt x="183" y="162"/>
                  </a:moveTo>
                  <a:cubicBezTo>
                    <a:pt x="184" y="162"/>
                    <a:pt x="185" y="161"/>
                    <a:pt x="186" y="161"/>
                  </a:cubicBezTo>
                  <a:cubicBezTo>
                    <a:pt x="188" y="159"/>
                    <a:pt x="192" y="160"/>
                    <a:pt x="195" y="160"/>
                  </a:cubicBezTo>
                  <a:cubicBezTo>
                    <a:pt x="196" y="160"/>
                    <a:pt x="200" y="158"/>
                    <a:pt x="201" y="158"/>
                  </a:cubicBezTo>
                  <a:cubicBezTo>
                    <a:pt x="208" y="151"/>
                    <a:pt x="197" y="143"/>
                    <a:pt x="214" y="146"/>
                  </a:cubicBezTo>
                  <a:cubicBezTo>
                    <a:pt x="223" y="148"/>
                    <a:pt x="235" y="146"/>
                    <a:pt x="244" y="146"/>
                  </a:cubicBezTo>
                  <a:cubicBezTo>
                    <a:pt x="250" y="145"/>
                    <a:pt x="254" y="140"/>
                    <a:pt x="259" y="140"/>
                  </a:cubicBezTo>
                  <a:cubicBezTo>
                    <a:pt x="264" y="140"/>
                    <a:pt x="270" y="152"/>
                    <a:pt x="269" y="143"/>
                  </a:cubicBezTo>
                  <a:cubicBezTo>
                    <a:pt x="267" y="129"/>
                    <a:pt x="288" y="139"/>
                    <a:pt x="293" y="137"/>
                  </a:cubicBezTo>
                  <a:cubicBezTo>
                    <a:pt x="299" y="135"/>
                    <a:pt x="300" y="133"/>
                    <a:pt x="308" y="133"/>
                  </a:cubicBezTo>
                  <a:cubicBezTo>
                    <a:pt x="314" y="133"/>
                    <a:pt x="316" y="131"/>
                    <a:pt x="317" y="125"/>
                  </a:cubicBezTo>
                  <a:cubicBezTo>
                    <a:pt x="318" y="122"/>
                    <a:pt x="321" y="113"/>
                    <a:pt x="315" y="113"/>
                  </a:cubicBezTo>
                  <a:cubicBezTo>
                    <a:pt x="307" y="113"/>
                    <a:pt x="303" y="110"/>
                    <a:pt x="296" y="112"/>
                  </a:cubicBezTo>
                  <a:cubicBezTo>
                    <a:pt x="288" y="115"/>
                    <a:pt x="280" y="121"/>
                    <a:pt x="270" y="119"/>
                  </a:cubicBezTo>
                  <a:cubicBezTo>
                    <a:pt x="270" y="113"/>
                    <a:pt x="281" y="111"/>
                    <a:pt x="277" y="105"/>
                  </a:cubicBezTo>
                  <a:cubicBezTo>
                    <a:pt x="265" y="87"/>
                    <a:pt x="265" y="87"/>
                    <a:pt x="265" y="87"/>
                  </a:cubicBezTo>
                  <a:cubicBezTo>
                    <a:pt x="264" y="83"/>
                    <a:pt x="254" y="90"/>
                    <a:pt x="253" y="93"/>
                  </a:cubicBezTo>
                  <a:cubicBezTo>
                    <a:pt x="251" y="98"/>
                    <a:pt x="258" y="103"/>
                    <a:pt x="255" y="109"/>
                  </a:cubicBezTo>
                  <a:cubicBezTo>
                    <a:pt x="251" y="118"/>
                    <a:pt x="244" y="124"/>
                    <a:pt x="236" y="128"/>
                  </a:cubicBezTo>
                  <a:cubicBezTo>
                    <a:pt x="206" y="134"/>
                    <a:pt x="190" y="114"/>
                    <a:pt x="169" y="97"/>
                  </a:cubicBezTo>
                  <a:cubicBezTo>
                    <a:pt x="167" y="94"/>
                    <a:pt x="163" y="91"/>
                    <a:pt x="162" y="87"/>
                  </a:cubicBezTo>
                  <a:cubicBezTo>
                    <a:pt x="157" y="84"/>
                    <a:pt x="151" y="76"/>
                    <a:pt x="146" y="72"/>
                  </a:cubicBezTo>
                  <a:cubicBezTo>
                    <a:pt x="131" y="70"/>
                    <a:pt x="118" y="71"/>
                    <a:pt x="105" y="63"/>
                  </a:cubicBezTo>
                  <a:cubicBezTo>
                    <a:pt x="105" y="63"/>
                    <a:pt x="105" y="63"/>
                    <a:pt x="105" y="63"/>
                  </a:cubicBezTo>
                  <a:cubicBezTo>
                    <a:pt x="0" y="67"/>
                    <a:pt x="0" y="67"/>
                    <a:pt x="0" y="67"/>
                  </a:cubicBezTo>
                  <a:cubicBezTo>
                    <a:pt x="0" y="67"/>
                    <a:pt x="0" y="67"/>
                    <a:pt x="0" y="67"/>
                  </a:cubicBezTo>
                  <a:cubicBezTo>
                    <a:pt x="0" y="136"/>
                    <a:pt x="0" y="136"/>
                    <a:pt x="0" y="136"/>
                  </a:cubicBezTo>
                  <a:cubicBezTo>
                    <a:pt x="0" y="136"/>
                    <a:pt x="0" y="136"/>
                    <a:pt x="0" y="136"/>
                  </a:cubicBezTo>
                  <a:cubicBezTo>
                    <a:pt x="37" y="136"/>
                    <a:pt x="37" y="136"/>
                    <a:pt x="37" y="136"/>
                  </a:cubicBezTo>
                  <a:cubicBezTo>
                    <a:pt x="38" y="162"/>
                    <a:pt x="38" y="162"/>
                    <a:pt x="38" y="162"/>
                  </a:cubicBezTo>
                  <a:cubicBezTo>
                    <a:pt x="183" y="162"/>
                    <a:pt x="183" y="162"/>
                    <a:pt x="183" y="162"/>
                  </a:cubicBezTo>
                  <a:close/>
                </a:path>
              </a:pathLst>
            </a:custGeom>
            <a:solidFill>
              <a:schemeClr val="accent6"/>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439" name="WOOD">
              <a:extLst>
                <a:ext uri="{FF2B5EF4-FFF2-40B4-BE49-F238E27FC236}">
                  <a16:creationId xmlns:a16="http://schemas.microsoft.com/office/drawing/2014/main" id="{50611738-62A0-47FF-9040-9419D1346DBB}"/>
                </a:ext>
              </a:extLst>
            </p:cNvPr>
            <p:cNvSpPr>
              <a:spLocks/>
            </p:cNvSpPr>
            <p:nvPr/>
          </p:nvSpPr>
          <p:spPr bwMode="auto">
            <a:xfrm>
              <a:off x="3251200" y="1366838"/>
              <a:ext cx="517525" cy="657225"/>
            </a:xfrm>
            <a:custGeom>
              <a:avLst/>
              <a:gdLst>
                <a:gd name="T0" fmla="*/ 213 w 213"/>
                <a:gd name="T1" fmla="*/ 69 h 271"/>
                <a:gd name="T2" fmla="*/ 213 w 213"/>
                <a:gd name="T3" fmla="*/ 218 h 271"/>
                <a:gd name="T4" fmla="*/ 213 w 213"/>
                <a:gd name="T5" fmla="*/ 218 h 271"/>
                <a:gd name="T6" fmla="*/ 211 w 213"/>
                <a:gd name="T7" fmla="*/ 271 h 271"/>
                <a:gd name="T8" fmla="*/ 211 w 213"/>
                <a:gd name="T9" fmla="*/ 271 h 271"/>
                <a:gd name="T10" fmla="*/ 0 w 213"/>
                <a:gd name="T11" fmla="*/ 270 h 271"/>
                <a:gd name="T12" fmla="*/ 0 w 213"/>
                <a:gd name="T13" fmla="*/ 270 h 271"/>
                <a:gd name="T14" fmla="*/ 0 w 213"/>
                <a:gd name="T15" fmla="*/ 120 h 271"/>
                <a:gd name="T16" fmla="*/ 0 w 213"/>
                <a:gd name="T17" fmla="*/ 120 h 271"/>
                <a:gd name="T18" fmla="*/ 32 w 213"/>
                <a:gd name="T19" fmla="*/ 108 h 271"/>
                <a:gd name="T20" fmla="*/ 46 w 213"/>
                <a:gd name="T21" fmla="*/ 98 h 271"/>
                <a:gd name="T22" fmla="*/ 52 w 213"/>
                <a:gd name="T23" fmla="*/ 91 h 271"/>
                <a:gd name="T24" fmla="*/ 57 w 213"/>
                <a:gd name="T25" fmla="*/ 89 h 271"/>
                <a:gd name="T26" fmla="*/ 65 w 213"/>
                <a:gd name="T27" fmla="*/ 82 h 271"/>
                <a:gd name="T28" fmla="*/ 76 w 213"/>
                <a:gd name="T29" fmla="*/ 74 h 271"/>
                <a:gd name="T30" fmla="*/ 81 w 213"/>
                <a:gd name="T31" fmla="*/ 58 h 271"/>
                <a:gd name="T32" fmla="*/ 86 w 213"/>
                <a:gd name="T33" fmla="*/ 50 h 271"/>
                <a:gd name="T34" fmla="*/ 100 w 213"/>
                <a:gd name="T35" fmla="*/ 41 h 271"/>
                <a:gd name="T36" fmla="*/ 113 w 213"/>
                <a:gd name="T37" fmla="*/ 33 h 271"/>
                <a:gd name="T38" fmla="*/ 131 w 213"/>
                <a:gd name="T39" fmla="*/ 21 h 271"/>
                <a:gd name="T40" fmla="*/ 139 w 213"/>
                <a:gd name="T41" fmla="*/ 6 h 271"/>
                <a:gd name="T42" fmla="*/ 147 w 213"/>
                <a:gd name="T43" fmla="*/ 0 h 271"/>
                <a:gd name="T44" fmla="*/ 213 w 213"/>
                <a:gd name="T45" fmla="*/ 0 h 271"/>
                <a:gd name="T46" fmla="*/ 213 w 213"/>
                <a:gd name="T47" fmla="*/ 0 h 271"/>
                <a:gd name="T48" fmla="*/ 213 w 213"/>
                <a:gd name="T49" fmla="*/ 69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3" h="271">
                  <a:moveTo>
                    <a:pt x="213" y="69"/>
                  </a:moveTo>
                  <a:cubicBezTo>
                    <a:pt x="213" y="218"/>
                    <a:pt x="213" y="218"/>
                    <a:pt x="213" y="218"/>
                  </a:cubicBezTo>
                  <a:cubicBezTo>
                    <a:pt x="213" y="218"/>
                    <a:pt x="213" y="218"/>
                    <a:pt x="213" y="218"/>
                  </a:cubicBezTo>
                  <a:cubicBezTo>
                    <a:pt x="211" y="271"/>
                    <a:pt x="211" y="271"/>
                    <a:pt x="211" y="271"/>
                  </a:cubicBezTo>
                  <a:cubicBezTo>
                    <a:pt x="211" y="271"/>
                    <a:pt x="211" y="271"/>
                    <a:pt x="211" y="271"/>
                  </a:cubicBezTo>
                  <a:cubicBezTo>
                    <a:pt x="0" y="270"/>
                    <a:pt x="0" y="270"/>
                    <a:pt x="0" y="270"/>
                  </a:cubicBezTo>
                  <a:cubicBezTo>
                    <a:pt x="0" y="270"/>
                    <a:pt x="0" y="270"/>
                    <a:pt x="0" y="270"/>
                  </a:cubicBezTo>
                  <a:cubicBezTo>
                    <a:pt x="0" y="120"/>
                    <a:pt x="0" y="120"/>
                    <a:pt x="0" y="120"/>
                  </a:cubicBezTo>
                  <a:cubicBezTo>
                    <a:pt x="0" y="120"/>
                    <a:pt x="0" y="120"/>
                    <a:pt x="0" y="120"/>
                  </a:cubicBezTo>
                  <a:cubicBezTo>
                    <a:pt x="10" y="120"/>
                    <a:pt x="25" y="114"/>
                    <a:pt x="32" y="108"/>
                  </a:cubicBezTo>
                  <a:cubicBezTo>
                    <a:pt x="37" y="104"/>
                    <a:pt x="42" y="102"/>
                    <a:pt x="46" y="98"/>
                  </a:cubicBezTo>
                  <a:cubicBezTo>
                    <a:pt x="48" y="96"/>
                    <a:pt x="49" y="93"/>
                    <a:pt x="52" y="91"/>
                  </a:cubicBezTo>
                  <a:cubicBezTo>
                    <a:pt x="53" y="90"/>
                    <a:pt x="57" y="89"/>
                    <a:pt x="57" y="89"/>
                  </a:cubicBezTo>
                  <a:cubicBezTo>
                    <a:pt x="59" y="88"/>
                    <a:pt x="63" y="83"/>
                    <a:pt x="65" y="82"/>
                  </a:cubicBezTo>
                  <a:cubicBezTo>
                    <a:pt x="69" y="79"/>
                    <a:pt x="73" y="78"/>
                    <a:pt x="76" y="74"/>
                  </a:cubicBezTo>
                  <a:cubicBezTo>
                    <a:pt x="80" y="69"/>
                    <a:pt x="79" y="64"/>
                    <a:pt x="81" y="58"/>
                  </a:cubicBezTo>
                  <a:cubicBezTo>
                    <a:pt x="83" y="56"/>
                    <a:pt x="83" y="53"/>
                    <a:pt x="86" y="50"/>
                  </a:cubicBezTo>
                  <a:cubicBezTo>
                    <a:pt x="89" y="47"/>
                    <a:pt x="95" y="44"/>
                    <a:pt x="100" y="41"/>
                  </a:cubicBezTo>
                  <a:cubicBezTo>
                    <a:pt x="113" y="33"/>
                    <a:pt x="113" y="33"/>
                    <a:pt x="113" y="33"/>
                  </a:cubicBezTo>
                  <a:cubicBezTo>
                    <a:pt x="119" y="28"/>
                    <a:pt x="125" y="27"/>
                    <a:pt x="131" y="21"/>
                  </a:cubicBezTo>
                  <a:cubicBezTo>
                    <a:pt x="134" y="18"/>
                    <a:pt x="136" y="8"/>
                    <a:pt x="139" y="6"/>
                  </a:cubicBezTo>
                  <a:cubicBezTo>
                    <a:pt x="139" y="5"/>
                    <a:pt x="145" y="0"/>
                    <a:pt x="147" y="0"/>
                  </a:cubicBezTo>
                  <a:cubicBezTo>
                    <a:pt x="213" y="0"/>
                    <a:pt x="213" y="0"/>
                    <a:pt x="213" y="0"/>
                  </a:cubicBezTo>
                  <a:cubicBezTo>
                    <a:pt x="213" y="0"/>
                    <a:pt x="213" y="0"/>
                    <a:pt x="213" y="0"/>
                  </a:cubicBezTo>
                  <a:cubicBezTo>
                    <a:pt x="213" y="69"/>
                    <a:pt x="213" y="69"/>
                    <a:pt x="213" y="69"/>
                  </a:cubicBezTo>
                  <a:close/>
                </a:path>
              </a:pathLst>
            </a:custGeom>
            <a:solidFill>
              <a:schemeClr val="accent6"/>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440" name="HENRY">
              <a:extLst>
                <a:ext uri="{FF2B5EF4-FFF2-40B4-BE49-F238E27FC236}">
                  <a16:creationId xmlns:a16="http://schemas.microsoft.com/office/drawing/2014/main" id="{E2F803FA-9C99-418D-BE40-59FFA8162032}"/>
                </a:ext>
              </a:extLst>
            </p:cNvPr>
            <p:cNvSpPr>
              <a:spLocks/>
            </p:cNvSpPr>
            <p:nvPr/>
          </p:nvSpPr>
          <p:spPr bwMode="auto">
            <a:xfrm>
              <a:off x="2741613" y="1555750"/>
              <a:ext cx="509588" cy="466725"/>
            </a:xfrm>
            <a:custGeom>
              <a:avLst/>
              <a:gdLst>
                <a:gd name="T0" fmla="*/ 81 w 321"/>
                <a:gd name="T1" fmla="*/ 294 h 294"/>
                <a:gd name="T2" fmla="*/ 321 w 321"/>
                <a:gd name="T3" fmla="*/ 294 h 294"/>
                <a:gd name="T4" fmla="*/ 321 w 321"/>
                <a:gd name="T5" fmla="*/ 294 h 294"/>
                <a:gd name="T6" fmla="*/ 321 w 321"/>
                <a:gd name="T7" fmla="*/ 65 h 294"/>
                <a:gd name="T8" fmla="*/ 321 w 321"/>
                <a:gd name="T9" fmla="*/ 65 h 294"/>
                <a:gd name="T10" fmla="*/ 321 w 321"/>
                <a:gd name="T11" fmla="*/ 0 h 294"/>
                <a:gd name="T12" fmla="*/ 321 w 321"/>
                <a:gd name="T13" fmla="*/ 0 h 294"/>
                <a:gd name="T14" fmla="*/ 0 w 321"/>
                <a:gd name="T15" fmla="*/ 0 h 294"/>
                <a:gd name="T16" fmla="*/ 0 w 321"/>
                <a:gd name="T17" fmla="*/ 0 h 294"/>
                <a:gd name="T18" fmla="*/ 0 w 321"/>
                <a:gd name="T19" fmla="*/ 57 h 294"/>
                <a:gd name="T20" fmla="*/ 0 w 321"/>
                <a:gd name="T21" fmla="*/ 57 h 294"/>
                <a:gd name="T22" fmla="*/ 81 w 321"/>
                <a:gd name="T23" fmla="*/ 57 h 294"/>
                <a:gd name="T24" fmla="*/ 81 w 321"/>
                <a:gd name="T25" fmla="*/ 294 h 294"/>
                <a:gd name="T26" fmla="*/ 81 w 321"/>
                <a:gd name="T27" fmla="*/ 294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1" h="294">
                  <a:moveTo>
                    <a:pt x="81" y="294"/>
                  </a:moveTo>
                  <a:lnTo>
                    <a:pt x="321" y="294"/>
                  </a:lnTo>
                  <a:lnTo>
                    <a:pt x="321" y="294"/>
                  </a:lnTo>
                  <a:lnTo>
                    <a:pt x="321" y="65"/>
                  </a:lnTo>
                  <a:lnTo>
                    <a:pt x="321" y="65"/>
                  </a:lnTo>
                  <a:lnTo>
                    <a:pt x="321" y="0"/>
                  </a:lnTo>
                  <a:lnTo>
                    <a:pt x="321" y="0"/>
                  </a:lnTo>
                  <a:lnTo>
                    <a:pt x="0" y="0"/>
                  </a:lnTo>
                  <a:lnTo>
                    <a:pt x="0" y="0"/>
                  </a:lnTo>
                  <a:lnTo>
                    <a:pt x="0" y="57"/>
                  </a:lnTo>
                  <a:lnTo>
                    <a:pt x="0" y="57"/>
                  </a:lnTo>
                  <a:lnTo>
                    <a:pt x="81" y="57"/>
                  </a:lnTo>
                  <a:lnTo>
                    <a:pt x="81" y="294"/>
                  </a:lnTo>
                  <a:lnTo>
                    <a:pt x="81" y="294"/>
                  </a:lnTo>
                  <a:close/>
                </a:path>
              </a:pathLst>
            </a:custGeom>
            <a:solidFill>
              <a:schemeClr val="accent6"/>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441" name="DEFIANCE">
              <a:extLst>
                <a:ext uri="{FF2B5EF4-FFF2-40B4-BE49-F238E27FC236}">
                  <a16:creationId xmlns:a16="http://schemas.microsoft.com/office/drawing/2014/main" id="{BF2F9773-6520-410D-8B7E-75831DCAC202}"/>
                </a:ext>
              </a:extLst>
            </p:cNvPr>
            <p:cNvSpPr>
              <a:spLocks/>
            </p:cNvSpPr>
            <p:nvPr/>
          </p:nvSpPr>
          <p:spPr bwMode="auto">
            <a:xfrm>
              <a:off x="2216150" y="1646238"/>
              <a:ext cx="654050" cy="376238"/>
            </a:xfrm>
            <a:custGeom>
              <a:avLst/>
              <a:gdLst>
                <a:gd name="T0" fmla="*/ 0 w 412"/>
                <a:gd name="T1" fmla="*/ 159 h 237"/>
                <a:gd name="T2" fmla="*/ 250 w 412"/>
                <a:gd name="T3" fmla="*/ 159 h 237"/>
                <a:gd name="T4" fmla="*/ 250 w 412"/>
                <a:gd name="T5" fmla="*/ 199 h 237"/>
                <a:gd name="T6" fmla="*/ 331 w 412"/>
                <a:gd name="T7" fmla="*/ 199 h 237"/>
                <a:gd name="T8" fmla="*/ 331 w 412"/>
                <a:gd name="T9" fmla="*/ 237 h 237"/>
                <a:gd name="T10" fmla="*/ 331 w 412"/>
                <a:gd name="T11" fmla="*/ 237 h 237"/>
                <a:gd name="T12" fmla="*/ 412 w 412"/>
                <a:gd name="T13" fmla="*/ 237 h 237"/>
                <a:gd name="T14" fmla="*/ 412 w 412"/>
                <a:gd name="T15" fmla="*/ 237 h 237"/>
                <a:gd name="T16" fmla="*/ 412 w 412"/>
                <a:gd name="T17" fmla="*/ 0 h 237"/>
                <a:gd name="T18" fmla="*/ 331 w 412"/>
                <a:gd name="T19" fmla="*/ 0 h 237"/>
                <a:gd name="T20" fmla="*/ 331 w 412"/>
                <a:gd name="T21" fmla="*/ 0 h 237"/>
                <a:gd name="T22" fmla="*/ 0 w 412"/>
                <a:gd name="T23" fmla="*/ 0 h 237"/>
                <a:gd name="T24" fmla="*/ 0 w 412"/>
                <a:gd name="T25" fmla="*/ 0 h 237"/>
                <a:gd name="T26" fmla="*/ 0 w 412"/>
                <a:gd name="T27" fmla="*/ 159 h 237"/>
                <a:gd name="T28" fmla="*/ 0 w 412"/>
                <a:gd name="T29" fmla="*/ 159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2" h="237">
                  <a:moveTo>
                    <a:pt x="0" y="159"/>
                  </a:moveTo>
                  <a:lnTo>
                    <a:pt x="250" y="159"/>
                  </a:lnTo>
                  <a:lnTo>
                    <a:pt x="250" y="199"/>
                  </a:lnTo>
                  <a:lnTo>
                    <a:pt x="331" y="199"/>
                  </a:lnTo>
                  <a:lnTo>
                    <a:pt x="331" y="237"/>
                  </a:lnTo>
                  <a:lnTo>
                    <a:pt x="331" y="237"/>
                  </a:lnTo>
                  <a:lnTo>
                    <a:pt x="412" y="237"/>
                  </a:lnTo>
                  <a:lnTo>
                    <a:pt x="412" y="237"/>
                  </a:lnTo>
                  <a:lnTo>
                    <a:pt x="412" y="0"/>
                  </a:lnTo>
                  <a:lnTo>
                    <a:pt x="331" y="0"/>
                  </a:lnTo>
                  <a:lnTo>
                    <a:pt x="331" y="0"/>
                  </a:lnTo>
                  <a:lnTo>
                    <a:pt x="0" y="0"/>
                  </a:lnTo>
                  <a:lnTo>
                    <a:pt x="0" y="0"/>
                  </a:lnTo>
                  <a:lnTo>
                    <a:pt x="0" y="159"/>
                  </a:lnTo>
                  <a:lnTo>
                    <a:pt x="0" y="159"/>
                  </a:lnTo>
                  <a:close/>
                </a:path>
              </a:pathLst>
            </a:custGeom>
            <a:solidFill>
              <a:schemeClr val="accent6"/>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442" name="LUCAS">
              <a:extLst>
                <a:ext uri="{FF2B5EF4-FFF2-40B4-BE49-F238E27FC236}">
                  <a16:creationId xmlns:a16="http://schemas.microsoft.com/office/drawing/2014/main" id="{74E2628C-A9E2-4993-A9A2-4371EA21069D}"/>
                </a:ext>
              </a:extLst>
            </p:cNvPr>
            <p:cNvSpPr>
              <a:spLocks/>
            </p:cNvSpPr>
            <p:nvPr/>
          </p:nvSpPr>
          <p:spPr bwMode="auto">
            <a:xfrm>
              <a:off x="3251200" y="1182688"/>
              <a:ext cx="771525" cy="476250"/>
            </a:xfrm>
            <a:custGeom>
              <a:avLst/>
              <a:gdLst>
                <a:gd name="T0" fmla="*/ 318 w 318"/>
                <a:gd name="T1" fmla="*/ 72 h 196"/>
                <a:gd name="T2" fmla="*/ 315 w 318"/>
                <a:gd name="T3" fmla="*/ 70 h 196"/>
                <a:gd name="T4" fmla="*/ 276 w 318"/>
                <a:gd name="T5" fmla="*/ 43 h 196"/>
                <a:gd name="T6" fmla="*/ 259 w 318"/>
                <a:gd name="T7" fmla="*/ 34 h 196"/>
                <a:gd name="T8" fmla="*/ 255 w 318"/>
                <a:gd name="T9" fmla="*/ 29 h 196"/>
                <a:gd name="T10" fmla="*/ 249 w 318"/>
                <a:gd name="T11" fmla="*/ 24 h 196"/>
                <a:gd name="T12" fmla="*/ 234 w 318"/>
                <a:gd name="T13" fmla="*/ 33 h 196"/>
                <a:gd name="T14" fmla="*/ 211 w 318"/>
                <a:gd name="T15" fmla="*/ 33 h 196"/>
                <a:gd name="T16" fmla="*/ 203 w 318"/>
                <a:gd name="T17" fmla="*/ 31 h 196"/>
                <a:gd name="T18" fmla="*/ 208 w 318"/>
                <a:gd name="T19" fmla="*/ 19 h 196"/>
                <a:gd name="T20" fmla="*/ 198 w 318"/>
                <a:gd name="T21" fmla="*/ 18 h 196"/>
                <a:gd name="T22" fmla="*/ 183 w 318"/>
                <a:gd name="T23" fmla="*/ 29 h 196"/>
                <a:gd name="T24" fmla="*/ 187 w 318"/>
                <a:gd name="T25" fmla="*/ 16 h 196"/>
                <a:gd name="T26" fmla="*/ 193 w 318"/>
                <a:gd name="T27" fmla="*/ 1 h 196"/>
                <a:gd name="T28" fmla="*/ 190 w 318"/>
                <a:gd name="T29" fmla="*/ 0 h 196"/>
                <a:gd name="T30" fmla="*/ 190 w 318"/>
                <a:gd name="T31" fmla="*/ 0 h 196"/>
                <a:gd name="T32" fmla="*/ 183 w 318"/>
                <a:gd name="T33" fmla="*/ 4 h 196"/>
                <a:gd name="T34" fmla="*/ 0 w 318"/>
                <a:gd name="T35" fmla="*/ 13 h 196"/>
                <a:gd name="T36" fmla="*/ 0 w 318"/>
                <a:gd name="T37" fmla="*/ 13 h 196"/>
                <a:gd name="T38" fmla="*/ 3 w 318"/>
                <a:gd name="T39" fmla="*/ 74 h 196"/>
                <a:gd name="T40" fmla="*/ 0 w 318"/>
                <a:gd name="T41" fmla="*/ 74 h 196"/>
                <a:gd name="T42" fmla="*/ 0 w 318"/>
                <a:gd name="T43" fmla="*/ 154 h 196"/>
                <a:gd name="T44" fmla="*/ 0 w 318"/>
                <a:gd name="T45" fmla="*/ 154 h 196"/>
                <a:gd name="T46" fmla="*/ 0 w 318"/>
                <a:gd name="T47" fmla="*/ 196 h 196"/>
                <a:gd name="T48" fmla="*/ 0 w 318"/>
                <a:gd name="T49" fmla="*/ 196 h 196"/>
                <a:gd name="T50" fmla="*/ 32 w 318"/>
                <a:gd name="T51" fmla="*/ 184 h 196"/>
                <a:gd name="T52" fmla="*/ 46 w 318"/>
                <a:gd name="T53" fmla="*/ 174 h 196"/>
                <a:gd name="T54" fmla="*/ 52 w 318"/>
                <a:gd name="T55" fmla="*/ 167 h 196"/>
                <a:gd name="T56" fmla="*/ 57 w 318"/>
                <a:gd name="T57" fmla="*/ 165 h 196"/>
                <a:gd name="T58" fmla="*/ 65 w 318"/>
                <a:gd name="T59" fmla="*/ 158 h 196"/>
                <a:gd name="T60" fmla="*/ 76 w 318"/>
                <a:gd name="T61" fmla="*/ 150 h 196"/>
                <a:gd name="T62" fmla="*/ 81 w 318"/>
                <a:gd name="T63" fmla="*/ 134 h 196"/>
                <a:gd name="T64" fmla="*/ 86 w 318"/>
                <a:gd name="T65" fmla="*/ 126 h 196"/>
                <a:gd name="T66" fmla="*/ 100 w 318"/>
                <a:gd name="T67" fmla="*/ 117 h 196"/>
                <a:gd name="T68" fmla="*/ 113 w 318"/>
                <a:gd name="T69" fmla="*/ 109 h 196"/>
                <a:gd name="T70" fmla="*/ 131 w 318"/>
                <a:gd name="T71" fmla="*/ 97 h 196"/>
                <a:gd name="T72" fmla="*/ 139 w 318"/>
                <a:gd name="T73" fmla="*/ 82 h 196"/>
                <a:gd name="T74" fmla="*/ 147 w 318"/>
                <a:gd name="T75" fmla="*/ 76 h 196"/>
                <a:gd name="T76" fmla="*/ 213 w 318"/>
                <a:gd name="T77" fmla="*/ 76 h 196"/>
                <a:gd name="T78" fmla="*/ 213 w 318"/>
                <a:gd name="T79" fmla="*/ 76 h 196"/>
                <a:gd name="T80" fmla="*/ 318 w 318"/>
                <a:gd name="T81" fmla="*/ 7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18" h="196">
                  <a:moveTo>
                    <a:pt x="318" y="72"/>
                  </a:moveTo>
                  <a:cubicBezTo>
                    <a:pt x="317" y="72"/>
                    <a:pt x="316" y="71"/>
                    <a:pt x="315" y="70"/>
                  </a:cubicBezTo>
                  <a:cubicBezTo>
                    <a:pt x="276" y="43"/>
                    <a:pt x="276" y="43"/>
                    <a:pt x="276" y="43"/>
                  </a:cubicBezTo>
                  <a:cubicBezTo>
                    <a:pt x="267" y="36"/>
                    <a:pt x="259" y="49"/>
                    <a:pt x="259" y="34"/>
                  </a:cubicBezTo>
                  <a:cubicBezTo>
                    <a:pt x="259" y="31"/>
                    <a:pt x="257" y="30"/>
                    <a:pt x="255" y="29"/>
                  </a:cubicBezTo>
                  <a:cubicBezTo>
                    <a:pt x="253" y="28"/>
                    <a:pt x="249" y="23"/>
                    <a:pt x="249" y="24"/>
                  </a:cubicBezTo>
                  <a:cubicBezTo>
                    <a:pt x="244" y="32"/>
                    <a:pt x="245" y="33"/>
                    <a:pt x="234" y="33"/>
                  </a:cubicBezTo>
                  <a:cubicBezTo>
                    <a:pt x="227" y="33"/>
                    <a:pt x="218" y="31"/>
                    <a:pt x="211" y="33"/>
                  </a:cubicBezTo>
                  <a:cubicBezTo>
                    <a:pt x="208" y="34"/>
                    <a:pt x="203" y="37"/>
                    <a:pt x="203" y="31"/>
                  </a:cubicBezTo>
                  <a:cubicBezTo>
                    <a:pt x="203" y="27"/>
                    <a:pt x="208" y="24"/>
                    <a:pt x="208" y="19"/>
                  </a:cubicBezTo>
                  <a:cubicBezTo>
                    <a:pt x="207" y="18"/>
                    <a:pt x="199" y="18"/>
                    <a:pt x="198" y="18"/>
                  </a:cubicBezTo>
                  <a:cubicBezTo>
                    <a:pt x="193" y="20"/>
                    <a:pt x="187" y="31"/>
                    <a:pt x="183" y="29"/>
                  </a:cubicBezTo>
                  <a:cubicBezTo>
                    <a:pt x="182" y="25"/>
                    <a:pt x="185" y="19"/>
                    <a:pt x="187" y="16"/>
                  </a:cubicBezTo>
                  <a:cubicBezTo>
                    <a:pt x="188" y="13"/>
                    <a:pt x="193" y="4"/>
                    <a:pt x="193" y="1"/>
                  </a:cubicBezTo>
                  <a:cubicBezTo>
                    <a:pt x="193" y="1"/>
                    <a:pt x="192" y="0"/>
                    <a:pt x="190" y="0"/>
                  </a:cubicBezTo>
                  <a:cubicBezTo>
                    <a:pt x="190" y="0"/>
                    <a:pt x="190" y="0"/>
                    <a:pt x="190" y="0"/>
                  </a:cubicBezTo>
                  <a:cubicBezTo>
                    <a:pt x="183" y="4"/>
                    <a:pt x="183" y="4"/>
                    <a:pt x="183" y="4"/>
                  </a:cubicBezTo>
                  <a:cubicBezTo>
                    <a:pt x="0" y="13"/>
                    <a:pt x="0" y="13"/>
                    <a:pt x="0" y="13"/>
                  </a:cubicBezTo>
                  <a:cubicBezTo>
                    <a:pt x="0" y="13"/>
                    <a:pt x="0" y="13"/>
                    <a:pt x="0" y="13"/>
                  </a:cubicBezTo>
                  <a:cubicBezTo>
                    <a:pt x="3" y="74"/>
                    <a:pt x="3" y="74"/>
                    <a:pt x="3" y="74"/>
                  </a:cubicBezTo>
                  <a:cubicBezTo>
                    <a:pt x="0" y="74"/>
                    <a:pt x="0" y="74"/>
                    <a:pt x="0" y="74"/>
                  </a:cubicBezTo>
                  <a:cubicBezTo>
                    <a:pt x="0" y="154"/>
                    <a:pt x="0" y="154"/>
                    <a:pt x="0" y="154"/>
                  </a:cubicBezTo>
                  <a:cubicBezTo>
                    <a:pt x="0" y="154"/>
                    <a:pt x="0" y="154"/>
                    <a:pt x="0" y="154"/>
                  </a:cubicBezTo>
                  <a:cubicBezTo>
                    <a:pt x="0" y="196"/>
                    <a:pt x="0" y="196"/>
                    <a:pt x="0" y="196"/>
                  </a:cubicBezTo>
                  <a:cubicBezTo>
                    <a:pt x="0" y="196"/>
                    <a:pt x="0" y="196"/>
                    <a:pt x="0" y="196"/>
                  </a:cubicBezTo>
                  <a:cubicBezTo>
                    <a:pt x="10" y="196"/>
                    <a:pt x="25" y="190"/>
                    <a:pt x="32" y="184"/>
                  </a:cubicBezTo>
                  <a:cubicBezTo>
                    <a:pt x="37" y="180"/>
                    <a:pt x="42" y="178"/>
                    <a:pt x="46" y="174"/>
                  </a:cubicBezTo>
                  <a:cubicBezTo>
                    <a:pt x="48" y="172"/>
                    <a:pt x="49" y="169"/>
                    <a:pt x="52" y="167"/>
                  </a:cubicBezTo>
                  <a:cubicBezTo>
                    <a:pt x="53" y="166"/>
                    <a:pt x="57" y="165"/>
                    <a:pt x="57" y="165"/>
                  </a:cubicBezTo>
                  <a:cubicBezTo>
                    <a:pt x="59" y="164"/>
                    <a:pt x="63" y="159"/>
                    <a:pt x="65" y="158"/>
                  </a:cubicBezTo>
                  <a:cubicBezTo>
                    <a:pt x="69" y="155"/>
                    <a:pt x="73" y="154"/>
                    <a:pt x="76" y="150"/>
                  </a:cubicBezTo>
                  <a:cubicBezTo>
                    <a:pt x="80" y="145"/>
                    <a:pt x="79" y="140"/>
                    <a:pt x="81" y="134"/>
                  </a:cubicBezTo>
                  <a:cubicBezTo>
                    <a:pt x="83" y="132"/>
                    <a:pt x="83" y="129"/>
                    <a:pt x="86" y="126"/>
                  </a:cubicBezTo>
                  <a:cubicBezTo>
                    <a:pt x="89" y="123"/>
                    <a:pt x="95" y="120"/>
                    <a:pt x="100" y="117"/>
                  </a:cubicBezTo>
                  <a:cubicBezTo>
                    <a:pt x="113" y="109"/>
                    <a:pt x="113" y="109"/>
                    <a:pt x="113" y="109"/>
                  </a:cubicBezTo>
                  <a:cubicBezTo>
                    <a:pt x="119" y="104"/>
                    <a:pt x="125" y="103"/>
                    <a:pt x="131" y="97"/>
                  </a:cubicBezTo>
                  <a:cubicBezTo>
                    <a:pt x="134" y="94"/>
                    <a:pt x="136" y="84"/>
                    <a:pt x="139" y="82"/>
                  </a:cubicBezTo>
                  <a:cubicBezTo>
                    <a:pt x="139" y="81"/>
                    <a:pt x="145" y="76"/>
                    <a:pt x="147" y="76"/>
                  </a:cubicBezTo>
                  <a:cubicBezTo>
                    <a:pt x="213" y="76"/>
                    <a:pt x="213" y="76"/>
                    <a:pt x="213" y="76"/>
                  </a:cubicBezTo>
                  <a:cubicBezTo>
                    <a:pt x="213" y="76"/>
                    <a:pt x="213" y="76"/>
                    <a:pt x="213" y="76"/>
                  </a:cubicBezTo>
                  <a:cubicBezTo>
                    <a:pt x="318" y="72"/>
                    <a:pt x="318" y="72"/>
                    <a:pt x="318" y="72"/>
                  </a:cubicBezTo>
                  <a:close/>
                </a:path>
              </a:pathLst>
            </a:custGeom>
            <a:solidFill>
              <a:schemeClr val="accent6"/>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443" name="FULTON">
              <a:extLst>
                <a:ext uri="{FF2B5EF4-FFF2-40B4-BE49-F238E27FC236}">
                  <a16:creationId xmlns:a16="http://schemas.microsoft.com/office/drawing/2014/main" id="{FCE8D746-5625-48FF-B106-A09B68E7EFD9}"/>
                </a:ext>
              </a:extLst>
            </p:cNvPr>
            <p:cNvSpPr>
              <a:spLocks/>
            </p:cNvSpPr>
            <p:nvPr/>
          </p:nvSpPr>
          <p:spPr bwMode="auto">
            <a:xfrm>
              <a:off x="2681288" y="1214438"/>
              <a:ext cx="577850" cy="341313"/>
            </a:xfrm>
            <a:custGeom>
              <a:avLst/>
              <a:gdLst>
                <a:gd name="T0" fmla="*/ 359 w 364"/>
                <a:gd name="T1" fmla="*/ 0 h 215"/>
                <a:gd name="T2" fmla="*/ 364 w 364"/>
                <a:gd name="T3" fmla="*/ 93 h 215"/>
                <a:gd name="T4" fmla="*/ 359 w 364"/>
                <a:gd name="T5" fmla="*/ 93 h 215"/>
                <a:gd name="T6" fmla="*/ 359 w 364"/>
                <a:gd name="T7" fmla="*/ 215 h 215"/>
                <a:gd name="T8" fmla="*/ 359 w 364"/>
                <a:gd name="T9" fmla="*/ 215 h 215"/>
                <a:gd name="T10" fmla="*/ 38 w 364"/>
                <a:gd name="T11" fmla="*/ 215 h 215"/>
                <a:gd name="T12" fmla="*/ 38 w 364"/>
                <a:gd name="T13" fmla="*/ 215 h 215"/>
                <a:gd name="T14" fmla="*/ 38 w 364"/>
                <a:gd name="T15" fmla="*/ 191 h 215"/>
                <a:gd name="T16" fmla="*/ 10 w 364"/>
                <a:gd name="T17" fmla="*/ 191 h 215"/>
                <a:gd name="T18" fmla="*/ 10 w 364"/>
                <a:gd name="T19" fmla="*/ 96 h 215"/>
                <a:gd name="T20" fmla="*/ 0 w 364"/>
                <a:gd name="T21" fmla="*/ 96 h 215"/>
                <a:gd name="T22" fmla="*/ 0 w 364"/>
                <a:gd name="T23" fmla="*/ 15 h 215"/>
                <a:gd name="T24" fmla="*/ 0 w 364"/>
                <a:gd name="T25" fmla="*/ 15 h 215"/>
                <a:gd name="T26" fmla="*/ 84 w 364"/>
                <a:gd name="T27" fmla="*/ 14 h 215"/>
                <a:gd name="T28" fmla="*/ 359 w 364"/>
                <a:gd name="T29" fmla="*/ 0 h 215"/>
                <a:gd name="T30" fmla="*/ 359 w 364"/>
                <a:gd name="T31" fmla="*/ 0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4" h="215">
                  <a:moveTo>
                    <a:pt x="359" y="0"/>
                  </a:moveTo>
                  <a:lnTo>
                    <a:pt x="364" y="93"/>
                  </a:lnTo>
                  <a:lnTo>
                    <a:pt x="359" y="93"/>
                  </a:lnTo>
                  <a:lnTo>
                    <a:pt x="359" y="215"/>
                  </a:lnTo>
                  <a:lnTo>
                    <a:pt x="359" y="215"/>
                  </a:lnTo>
                  <a:lnTo>
                    <a:pt x="38" y="215"/>
                  </a:lnTo>
                  <a:lnTo>
                    <a:pt x="38" y="215"/>
                  </a:lnTo>
                  <a:lnTo>
                    <a:pt x="38" y="191"/>
                  </a:lnTo>
                  <a:lnTo>
                    <a:pt x="10" y="191"/>
                  </a:lnTo>
                  <a:lnTo>
                    <a:pt x="10" y="96"/>
                  </a:lnTo>
                  <a:lnTo>
                    <a:pt x="0" y="96"/>
                  </a:lnTo>
                  <a:lnTo>
                    <a:pt x="0" y="15"/>
                  </a:lnTo>
                  <a:lnTo>
                    <a:pt x="0" y="15"/>
                  </a:lnTo>
                  <a:lnTo>
                    <a:pt x="84" y="14"/>
                  </a:lnTo>
                  <a:lnTo>
                    <a:pt x="359" y="0"/>
                  </a:lnTo>
                  <a:lnTo>
                    <a:pt x="359" y="0"/>
                  </a:lnTo>
                  <a:close/>
                </a:path>
              </a:pathLst>
            </a:custGeom>
            <a:solidFill>
              <a:schemeClr val="accent6"/>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444" name="WILLIAMS">
              <a:extLst>
                <a:ext uri="{FF2B5EF4-FFF2-40B4-BE49-F238E27FC236}">
                  <a16:creationId xmlns:a16="http://schemas.microsoft.com/office/drawing/2014/main" id="{64F2D267-B4C2-4D42-A039-5174B7AA413A}"/>
                </a:ext>
              </a:extLst>
            </p:cNvPr>
            <p:cNvSpPr>
              <a:spLocks/>
            </p:cNvSpPr>
            <p:nvPr/>
          </p:nvSpPr>
          <p:spPr bwMode="auto">
            <a:xfrm>
              <a:off x="2216150" y="1238250"/>
              <a:ext cx="525463" cy="407988"/>
            </a:xfrm>
            <a:custGeom>
              <a:avLst/>
              <a:gdLst>
                <a:gd name="T0" fmla="*/ 293 w 331"/>
                <a:gd name="T1" fmla="*/ 0 h 257"/>
                <a:gd name="T2" fmla="*/ 293 w 331"/>
                <a:gd name="T3" fmla="*/ 81 h 257"/>
                <a:gd name="T4" fmla="*/ 303 w 331"/>
                <a:gd name="T5" fmla="*/ 81 h 257"/>
                <a:gd name="T6" fmla="*/ 303 w 331"/>
                <a:gd name="T7" fmla="*/ 176 h 257"/>
                <a:gd name="T8" fmla="*/ 331 w 331"/>
                <a:gd name="T9" fmla="*/ 176 h 257"/>
                <a:gd name="T10" fmla="*/ 331 w 331"/>
                <a:gd name="T11" fmla="*/ 200 h 257"/>
                <a:gd name="T12" fmla="*/ 331 w 331"/>
                <a:gd name="T13" fmla="*/ 200 h 257"/>
                <a:gd name="T14" fmla="*/ 331 w 331"/>
                <a:gd name="T15" fmla="*/ 257 h 257"/>
                <a:gd name="T16" fmla="*/ 331 w 331"/>
                <a:gd name="T17" fmla="*/ 257 h 257"/>
                <a:gd name="T18" fmla="*/ 0 w 331"/>
                <a:gd name="T19" fmla="*/ 257 h 257"/>
                <a:gd name="T20" fmla="*/ 0 w 331"/>
                <a:gd name="T21" fmla="*/ 257 h 257"/>
                <a:gd name="T22" fmla="*/ 2 w 331"/>
                <a:gd name="T23" fmla="*/ 9 h 257"/>
                <a:gd name="T24" fmla="*/ 2 w 331"/>
                <a:gd name="T25" fmla="*/ 9 h 257"/>
                <a:gd name="T26" fmla="*/ 293 w 331"/>
                <a:gd name="T27" fmla="*/ 0 h 257"/>
                <a:gd name="T28" fmla="*/ 293 w 331"/>
                <a:gd name="T29" fmla="*/ 0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1" h="257">
                  <a:moveTo>
                    <a:pt x="293" y="0"/>
                  </a:moveTo>
                  <a:lnTo>
                    <a:pt x="293" y="81"/>
                  </a:lnTo>
                  <a:lnTo>
                    <a:pt x="303" y="81"/>
                  </a:lnTo>
                  <a:lnTo>
                    <a:pt x="303" y="176"/>
                  </a:lnTo>
                  <a:lnTo>
                    <a:pt x="331" y="176"/>
                  </a:lnTo>
                  <a:lnTo>
                    <a:pt x="331" y="200"/>
                  </a:lnTo>
                  <a:lnTo>
                    <a:pt x="331" y="200"/>
                  </a:lnTo>
                  <a:lnTo>
                    <a:pt x="331" y="257"/>
                  </a:lnTo>
                  <a:lnTo>
                    <a:pt x="331" y="257"/>
                  </a:lnTo>
                  <a:lnTo>
                    <a:pt x="0" y="257"/>
                  </a:lnTo>
                  <a:lnTo>
                    <a:pt x="0" y="257"/>
                  </a:lnTo>
                  <a:lnTo>
                    <a:pt x="2" y="9"/>
                  </a:lnTo>
                  <a:lnTo>
                    <a:pt x="2" y="9"/>
                  </a:lnTo>
                  <a:lnTo>
                    <a:pt x="293" y="0"/>
                  </a:lnTo>
                  <a:lnTo>
                    <a:pt x="293" y="0"/>
                  </a:lnTo>
                  <a:close/>
                </a:path>
              </a:pathLst>
            </a:custGeom>
            <a:solidFill>
              <a:schemeClr val="accent6"/>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grpSp>
      <p:cxnSp>
        <p:nvCxnSpPr>
          <p:cNvPr id="184" name="Straight Connector 183">
            <a:extLst>
              <a:ext uri="{FF2B5EF4-FFF2-40B4-BE49-F238E27FC236}">
                <a16:creationId xmlns:a16="http://schemas.microsoft.com/office/drawing/2014/main" id="{7D46BCBB-DC70-44FE-AF11-D41E5ABB9920}"/>
              </a:ext>
            </a:extLst>
          </p:cNvPr>
          <p:cNvCxnSpPr/>
          <p:nvPr/>
        </p:nvCxnSpPr>
        <p:spPr bwMode="auto">
          <a:xfrm>
            <a:off x="4572000" y="1275606"/>
            <a:ext cx="0" cy="3476899"/>
          </a:xfrm>
          <a:prstGeom prst="line">
            <a:avLst/>
          </a:prstGeom>
          <a:blipFill dpi="0" rotWithShape="0">
            <a:blip r:embed="rId3"/>
            <a:srcRect/>
            <a:tile tx="0" ty="0" sx="100000" sy="100000" flip="none" algn="tl"/>
          </a:blip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85" name="Text Placeholder 3">
            <a:extLst>
              <a:ext uri="{FF2B5EF4-FFF2-40B4-BE49-F238E27FC236}">
                <a16:creationId xmlns:a16="http://schemas.microsoft.com/office/drawing/2014/main" id="{3A3CC7A3-D8A8-4253-B5D1-641700E5C69E}"/>
              </a:ext>
            </a:extLst>
          </p:cNvPr>
          <p:cNvSpPr txBox="1">
            <a:spLocks/>
          </p:cNvSpPr>
          <p:nvPr/>
        </p:nvSpPr>
        <p:spPr>
          <a:xfrm>
            <a:off x="2862178" y="725254"/>
            <a:ext cx="1261872" cy="395406"/>
          </a:xfrm>
          <a:prstGeom prst="rect">
            <a:avLst/>
          </a:prstGeom>
          <a:solidFill>
            <a:schemeClr val="tx1"/>
          </a:solidFill>
          <a:ln>
            <a:solidFill>
              <a:schemeClr val="tx1"/>
            </a:solidFill>
          </a:ln>
        </p:spPr>
        <p:txBody>
          <a:bodyPr vert="horz" lIns="91440" tIns="91440" rIns="91440" bIns="91440" rtlCol="0" anchor="ctr" anchorCtr="0">
            <a:noAutofit/>
          </a:bodyPr>
          <a:lstStyle>
            <a:lvl1pPr marL="0" indent="0" algn="ctr" rtl="0" fontAlgn="base">
              <a:lnSpc>
                <a:spcPct val="100000"/>
              </a:lnSpc>
              <a:spcBef>
                <a:spcPts val="0"/>
              </a:spcBef>
              <a:spcAft>
                <a:spcPts val="0"/>
              </a:spcAft>
              <a:buClr>
                <a:schemeClr val="accent1"/>
              </a:buClr>
              <a:buSzPct val="100000"/>
              <a:buFont typeface="Arial" panose="020B0604020202020204" pitchFamily="34" charset="0"/>
              <a:buNone/>
              <a:defRPr sz="800" cap="all" baseline="0">
                <a:solidFill>
                  <a:schemeClr val="bg1"/>
                </a:solidFill>
                <a:latin typeface="Source Sans Pro Black" panose="020B0803030403020204" pitchFamily="34" charset="0"/>
                <a:ea typeface="Source Sans Pro Black" panose="020B0803030403020204" pitchFamily="34" charset="0"/>
                <a:cs typeface="+mn-cs"/>
                <a:sym typeface="Gill Sans" charset="0"/>
              </a:defRPr>
            </a:lvl1pPr>
            <a:lvl2pPr marL="458788" indent="-173038" algn="l" rtl="0" fontAlgn="base">
              <a:spcBef>
                <a:spcPts val="300"/>
              </a:spcBef>
              <a:spcAft>
                <a:spcPts val="300"/>
              </a:spcAft>
              <a:buClr>
                <a:schemeClr val="tx1">
                  <a:lumMod val="75000"/>
                  <a:lumOff val="25000"/>
                </a:schemeClr>
              </a:buClr>
              <a:buSzPct val="100000"/>
              <a:buFont typeface="Source Sans Pro Black" panose="020B0803030403020204" pitchFamily="34" charset="0"/>
              <a:buChar char="−"/>
              <a:defRPr sz="1200" cap="all" baseline="0">
                <a:solidFill>
                  <a:schemeClr val="accent6">
                    <a:lumMod val="75000"/>
                  </a:schemeClr>
                </a:solidFill>
                <a:latin typeface="Source Sans Pro Semibold" panose="020B0603030403020204" pitchFamily="34" charset="0"/>
                <a:ea typeface="Source Sans Pro Semibold" panose="020B0603030403020204" pitchFamily="34" charset="0"/>
                <a:cs typeface="+mn-cs"/>
                <a:sym typeface="Gill Sans" charset="0"/>
              </a:defRPr>
            </a:lvl2pPr>
            <a:lvl3pPr marL="688975" indent="-231775" algn="l" rtl="0" fontAlgn="base">
              <a:lnSpc>
                <a:spcPct val="100000"/>
              </a:lnSpc>
              <a:spcBef>
                <a:spcPts val="0"/>
              </a:spcBef>
              <a:spcAft>
                <a:spcPts val="600"/>
              </a:spcAft>
              <a:buClr>
                <a:schemeClr val="accent1"/>
              </a:buClr>
              <a:buSzPct val="150000"/>
              <a:buFont typeface="Source Sans Pro" panose="020B0503030403020204" pitchFamily="34" charset="0"/>
              <a:buChar char="•"/>
              <a:defRPr sz="1400" strike="noStrike">
                <a:solidFill>
                  <a:schemeClr val="tx1">
                    <a:lumMod val="75000"/>
                    <a:lumOff val="25000"/>
                  </a:schemeClr>
                </a:solidFill>
                <a:latin typeface="+mn-lt"/>
                <a:ea typeface="Source Sans Pro Semibold" panose="020B0603030403020204" pitchFamily="34" charset="0"/>
                <a:cs typeface="+mn-cs"/>
                <a:sym typeface="Gill Sans" charset="0"/>
              </a:defRPr>
            </a:lvl3pPr>
            <a:lvl4pPr marL="914400" indent="-225425" algn="l" rtl="0" fontAlgn="base">
              <a:spcBef>
                <a:spcPts val="0"/>
              </a:spcBef>
              <a:spcAft>
                <a:spcPts val="600"/>
              </a:spcAft>
              <a:buClr>
                <a:schemeClr val="accent1"/>
              </a:buClr>
              <a:buSzPct val="100000"/>
              <a:buFont typeface="Source Sans Pro Black" panose="020B0803030403020204" pitchFamily="34" charset="0"/>
              <a:buChar char="−"/>
              <a:defRPr lang="en-US" sz="1200"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4pPr>
            <a:lvl5pPr marL="1085850" indent="-171450" algn="l" rtl="0" fontAlgn="base">
              <a:spcBef>
                <a:spcPts val="0"/>
              </a:spcBef>
              <a:spcAft>
                <a:spcPct val="0"/>
              </a:spcAft>
              <a:buClr>
                <a:schemeClr val="accent1"/>
              </a:buClr>
              <a:buSzPct val="100000"/>
              <a:buFont typeface="Arial" panose="020B0604020202020204" pitchFamily="34" charset="0"/>
              <a:buChar char="•"/>
              <a:defRPr lang="en-US" sz="1200" i="1"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5pPr>
            <a:lvl6pPr marL="12573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6pPr>
            <a:lvl7pPr marL="14287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7pPr>
            <a:lvl8pPr marL="16002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8pPr>
            <a:lvl9pPr marL="17716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9pPr>
          </a:lstStyle>
          <a:p>
            <a:r>
              <a:rPr lang="en-US" sz="2800" kern="0" dirty="0"/>
              <a:t>O&amp;G</a:t>
            </a:r>
          </a:p>
        </p:txBody>
      </p:sp>
      <p:sp>
        <p:nvSpPr>
          <p:cNvPr id="186" name="Text Placeholder 3">
            <a:extLst>
              <a:ext uri="{FF2B5EF4-FFF2-40B4-BE49-F238E27FC236}">
                <a16:creationId xmlns:a16="http://schemas.microsoft.com/office/drawing/2014/main" id="{D35D93A1-0D01-4401-96C9-67677460FE0B}"/>
              </a:ext>
            </a:extLst>
          </p:cNvPr>
          <p:cNvSpPr txBox="1">
            <a:spLocks/>
          </p:cNvSpPr>
          <p:nvPr/>
        </p:nvSpPr>
        <p:spPr>
          <a:xfrm>
            <a:off x="5038332" y="721785"/>
            <a:ext cx="1261860" cy="395406"/>
          </a:xfrm>
          <a:prstGeom prst="rect">
            <a:avLst/>
          </a:prstGeom>
          <a:solidFill>
            <a:schemeClr val="tx1"/>
          </a:solidFill>
          <a:ln>
            <a:solidFill>
              <a:schemeClr val="tx1"/>
            </a:solidFill>
          </a:ln>
        </p:spPr>
        <p:txBody>
          <a:bodyPr vert="horz" lIns="91440" tIns="91440" rIns="91440" bIns="91440" rtlCol="0" anchor="ctr" anchorCtr="0">
            <a:noAutofit/>
          </a:bodyPr>
          <a:lstStyle>
            <a:lvl1pPr marL="0" indent="0" algn="ctr" rtl="0" fontAlgn="base">
              <a:lnSpc>
                <a:spcPct val="100000"/>
              </a:lnSpc>
              <a:spcBef>
                <a:spcPts val="0"/>
              </a:spcBef>
              <a:spcAft>
                <a:spcPts val="0"/>
              </a:spcAft>
              <a:buClr>
                <a:schemeClr val="accent1"/>
              </a:buClr>
              <a:buSzPct val="100000"/>
              <a:buFont typeface="Arial" panose="020B0604020202020204" pitchFamily="34" charset="0"/>
              <a:buNone/>
              <a:defRPr sz="800" cap="all" baseline="0">
                <a:solidFill>
                  <a:schemeClr val="bg1"/>
                </a:solidFill>
                <a:latin typeface="Source Sans Pro Black" panose="020B0803030403020204" pitchFamily="34" charset="0"/>
                <a:ea typeface="Source Sans Pro Black" panose="020B0803030403020204" pitchFamily="34" charset="0"/>
                <a:cs typeface="+mn-cs"/>
                <a:sym typeface="Gill Sans" charset="0"/>
              </a:defRPr>
            </a:lvl1pPr>
            <a:lvl2pPr marL="458788" indent="-173038" algn="l" rtl="0" fontAlgn="base">
              <a:spcBef>
                <a:spcPts val="300"/>
              </a:spcBef>
              <a:spcAft>
                <a:spcPts val="300"/>
              </a:spcAft>
              <a:buClr>
                <a:schemeClr val="tx1">
                  <a:lumMod val="75000"/>
                  <a:lumOff val="25000"/>
                </a:schemeClr>
              </a:buClr>
              <a:buSzPct val="100000"/>
              <a:buFont typeface="Source Sans Pro Black" panose="020B0803030403020204" pitchFamily="34" charset="0"/>
              <a:buChar char="−"/>
              <a:defRPr sz="1200" cap="all" baseline="0">
                <a:solidFill>
                  <a:schemeClr val="accent6">
                    <a:lumMod val="75000"/>
                  </a:schemeClr>
                </a:solidFill>
                <a:latin typeface="Source Sans Pro Semibold" panose="020B0603030403020204" pitchFamily="34" charset="0"/>
                <a:ea typeface="Source Sans Pro Semibold" panose="020B0603030403020204" pitchFamily="34" charset="0"/>
                <a:cs typeface="+mn-cs"/>
                <a:sym typeface="Gill Sans" charset="0"/>
              </a:defRPr>
            </a:lvl2pPr>
            <a:lvl3pPr marL="688975" indent="-231775" algn="l" rtl="0" fontAlgn="base">
              <a:lnSpc>
                <a:spcPct val="100000"/>
              </a:lnSpc>
              <a:spcBef>
                <a:spcPts val="0"/>
              </a:spcBef>
              <a:spcAft>
                <a:spcPts val="600"/>
              </a:spcAft>
              <a:buClr>
                <a:schemeClr val="accent1"/>
              </a:buClr>
              <a:buSzPct val="150000"/>
              <a:buFont typeface="Source Sans Pro" panose="020B0503030403020204" pitchFamily="34" charset="0"/>
              <a:buChar char="•"/>
              <a:defRPr sz="1400" strike="noStrike">
                <a:solidFill>
                  <a:schemeClr val="tx1">
                    <a:lumMod val="75000"/>
                    <a:lumOff val="25000"/>
                  </a:schemeClr>
                </a:solidFill>
                <a:latin typeface="+mn-lt"/>
                <a:ea typeface="Source Sans Pro Semibold" panose="020B0603030403020204" pitchFamily="34" charset="0"/>
                <a:cs typeface="+mn-cs"/>
                <a:sym typeface="Gill Sans" charset="0"/>
              </a:defRPr>
            </a:lvl3pPr>
            <a:lvl4pPr marL="914400" indent="-225425" algn="l" rtl="0" fontAlgn="base">
              <a:spcBef>
                <a:spcPts val="0"/>
              </a:spcBef>
              <a:spcAft>
                <a:spcPts val="600"/>
              </a:spcAft>
              <a:buClr>
                <a:schemeClr val="accent1"/>
              </a:buClr>
              <a:buSzPct val="100000"/>
              <a:buFont typeface="Source Sans Pro Black" panose="020B0803030403020204" pitchFamily="34" charset="0"/>
              <a:buChar char="−"/>
              <a:defRPr lang="en-US" sz="1200"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4pPr>
            <a:lvl5pPr marL="1085850" indent="-171450" algn="l" rtl="0" fontAlgn="base">
              <a:spcBef>
                <a:spcPts val="0"/>
              </a:spcBef>
              <a:spcAft>
                <a:spcPct val="0"/>
              </a:spcAft>
              <a:buClr>
                <a:schemeClr val="accent1"/>
              </a:buClr>
              <a:buSzPct val="100000"/>
              <a:buFont typeface="Arial" panose="020B0604020202020204" pitchFamily="34" charset="0"/>
              <a:buChar char="•"/>
              <a:defRPr lang="en-US" sz="1200" i="1"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5pPr>
            <a:lvl6pPr marL="12573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6pPr>
            <a:lvl7pPr marL="14287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7pPr>
            <a:lvl8pPr marL="16002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8pPr>
            <a:lvl9pPr marL="17716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9pPr>
          </a:lstStyle>
          <a:p>
            <a:r>
              <a:rPr lang="en-US" sz="2800" kern="0" dirty="0"/>
              <a:t>Solar</a:t>
            </a:r>
          </a:p>
        </p:txBody>
      </p:sp>
      <p:sp>
        <p:nvSpPr>
          <p:cNvPr id="187" name="Text Placeholder 2">
            <a:extLst>
              <a:ext uri="{FF2B5EF4-FFF2-40B4-BE49-F238E27FC236}">
                <a16:creationId xmlns:a16="http://schemas.microsoft.com/office/drawing/2014/main" id="{883AF3E8-B784-4351-8858-5ED0C2A79FB1}"/>
              </a:ext>
            </a:extLst>
          </p:cNvPr>
          <p:cNvSpPr txBox="1">
            <a:spLocks/>
          </p:cNvSpPr>
          <p:nvPr/>
        </p:nvSpPr>
        <p:spPr>
          <a:xfrm>
            <a:off x="4335407" y="813670"/>
            <a:ext cx="473186" cy="303521"/>
          </a:xfrm>
          <a:prstGeom prst="rect">
            <a:avLst/>
          </a:prstGeom>
        </p:spPr>
        <p:txBody>
          <a:bodyPr anchor="ctr" anchorCtr="0">
            <a:noAutofit/>
          </a:bodyPr>
          <a:lstStyle>
            <a:lvl1pPr marL="285750" indent="-285750" algn="l" rtl="0" fontAlgn="base">
              <a:lnSpc>
                <a:spcPct val="100000"/>
              </a:lnSpc>
              <a:spcBef>
                <a:spcPts val="0"/>
              </a:spcBef>
              <a:spcAft>
                <a:spcPts val="600"/>
              </a:spcAft>
              <a:buClr>
                <a:schemeClr val="accent1"/>
              </a:buClr>
              <a:buSzPct val="100000"/>
              <a:buFont typeface="Arial" panose="020B0604020202020204" pitchFamily="34" charset="0"/>
              <a:buChar char="•"/>
              <a:defRPr sz="1800">
                <a:solidFill>
                  <a:schemeClr val="tx1">
                    <a:lumMod val="75000"/>
                    <a:lumOff val="25000"/>
                  </a:schemeClr>
                </a:solidFill>
                <a:latin typeface="Source Sans Pro Semibold" panose="020B0603030403020204" pitchFamily="34" charset="0"/>
                <a:ea typeface="Source Sans Pro Semibold" panose="020B0603030403020204" pitchFamily="34" charset="0"/>
                <a:cs typeface="+mn-cs"/>
                <a:sym typeface="Gill Sans" charset="0"/>
              </a:defRPr>
            </a:lvl1pPr>
            <a:lvl2pPr marL="458788" indent="-173038" algn="l" rtl="0" fontAlgn="base">
              <a:spcBef>
                <a:spcPts val="300"/>
              </a:spcBef>
              <a:spcAft>
                <a:spcPts val="300"/>
              </a:spcAft>
              <a:buClr>
                <a:schemeClr val="tx1">
                  <a:lumMod val="75000"/>
                  <a:lumOff val="25000"/>
                </a:schemeClr>
              </a:buClr>
              <a:buSzPct val="100000"/>
              <a:buFont typeface="Source Sans Pro Black" panose="020B0803030403020204" pitchFamily="34" charset="0"/>
              <a:buChar char="−"/>
              <a:defRPr sz="1200" cap="all" baseline="0">
                <a:solidFill>
                  <a:schemeClr val="accent6">
                    <a:lumMod val="75000"/>
                  </a:schemeClr>
                </a:solidFill>
                <a:latin typeface="Source Sans Pro Semibold" panose="020B0603030403020204" pitchFamily="34" charset="0"/>
                <a:ea typeface="Source Sans Pro Semibold" panose="020B0603030403020204" pitchFamily="34" charset="0"/>
                <a:cs typeface="+mn-cs"/>
                <a:sym typeface="Gill Sans" charset="0"/>
              </a:defRPr>
            </a:lvl2pPr>
            <a:lvl3pPr marL="688975" indent="-231775" algn="l" rtl="0" fontAlgn="base">
              <a:lnSpc>
                <a:spcPct val="100000"/>
              </a:lnSpc>
              <a:spcBef>
                <a:spcPts val="0"/>
              </a:spcBef>
              <a:spcAft>
                <a:spcPts val="600"/>
              </a:spcAft>
              <a:buClr>
                <a:schemeClr val="accent1"/>
              </a:buClr>
              <a:buSzPct val="150000"/>
              <a:buFont typeface="Source Sans Pro" panose="020B0503030403020204" pitchFamily="34" charset="0"/>
              <a:buChar char="•"/>
              <a:defRPr sz="1400" strike="noStrike">
                <a:solidFill>
                  <a:schemeClr val="tx1">
                    <a:lumMod val="75000"/>
                    <a:lumOff val="25000"/>
                  </a:schemeClr>
                </a:solidFill>
                <a:latin typeface="+mn-lt"/>
                <a:ea typeface="Source Sans Pro Semibold" panose="020B0603030403020204" pitchFamily="34" charset="0"/>
                <a:cs typeface="+mn-cs"/>
                <a:sym typeface="Gill Sans" charset="0"/>
              </a:defRPr>
            </a:lvl3pPr>
            <a:lvl4pPr marL="914400" indent="-225425" algn="l" rtl="0" fontAlgn="base">
              <a:spcBef>
                <a:spcPts val="0"/>
              </a:spcBef>
              <a:spcAft>
                <a:spcPts val="600"/>
              </a:spcAft>
              <a:buClr>
                <a:schemeClr val="accent1"/>
              </a:buClr>
              <a:buSzPct val="100000"/>
              <a:buFont typeface="Source Sans Pro Black" panose="020B0803030403020204" pitchFamily="34" charset="0"/>
              <a:buChar char="−"/>
              <a:defRPr lang="en-US" sz="1200"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4pPr>
            <a:lvl5pPr marL="1085850" indent="-171450" algn="l" rtl="0" fontAlgn="base">
              <a:spcBef>
                <a:spcPts val="0"/>
              </a:spcBef>
              <a:spcAft>
                <a:spcPct val="0"/>
              </a:spcAft>
              <a:buClr>
                <a:schemeClr val="accent1"/>
              </a:buClr>
              <a:buSzPct val="100000"/>
              <a:buFont typeface="Arial" panose="020B0604020202020204" pitchFamily="34" charset="0"/>
              <a:buChar char="•"/>
              <a:defRPr lang="en-US" sz="1200" i="1"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5pPr>
            <a:lvl6pPr marL="12573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6pPr>
            <a:lvl7pPr marL="14287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7pPr>
            <a:lvl8pPr marL="16002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8pPr>
            <a:lvl9pPr marL="17716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9pPr>
          </a:lstStyle>
          <a:p>
            <a:pPr marL="0" indent="0">
              <a:buNone/>
            </a:pPr>
            <a:r>
              <a:rPr lang="en-US" sz="2000" kern="0" dirty="0">
                <a:latin typeface="Source Sans Pro" panose="020B0503030403020204" pitchFamily="34" charset="0"/>
                <a:ea typeface="Source Sans Pro" panose="020B0503030403020204" pitchFamily="34" charset="0"/>
              </a:rPr>
              <a:t>vs.</a:t>
            </a:r>
            <a:endParaRPr lang="en-US" sz="4000" kern="0" dirty="0"/>
          </a:p>
        </p:txBody>
      </p:sp>
      <p:sp>
        <p:nvSpPr>
          <p:cNvPr id="188" name="TextBox 187">
            <a:extLst>
              <a:ext uri="{FF2B5EF4-FFF2-40B4-BE49-F238E27FC236}">
                <a16:creationId xmlns:a16="http://schemas.microsoft.com/office/drawing/2014/main" id="{D5FA4200-5BD2-4147-981A-60728B9F3479}"/>
              </a:ext>
            </a:extLst>
          </p:cNvPr>
          <p:cNvSpPr txBox="1"/>
          <p:nvPr/>
        </p:nvSpPr>
        <p:spPr>
          <a:xfrm>
            <a:off x="457200" y="4671015"/>
            <a:ext cx="4071552" cy="276999"/>
          </a:xfrm>
          <a:prstGeom prst="rect">
            <a:avLst/>
          </a:prstGeom>
          <a:noFill/>
        </p:spPr>
        <p:txBody>
          <a:bodyPr wrap="square" rtlCol="0">
            <a:spAutoFit/>
          </a:bodyPr>
          <a:lstStyle/>
          <a:p>
            <a:pPr algn="l"/>
            <a:r>
              <a:rPr lang="en-US" sz="1200" baseline="30000" dirty="0">
                <a:solidFill>
                  <a:schemeClr val="tx1"/>
                </a:solidFill>
                <a:latin typeface="+mn-lt"/>
              </a:rPr>
              <a:t>1  </a:t>
            </a:r>
            <a:r>
              <a:rPr lang="en-US" sz="1200" dirty="0"/>
              <a:t>http://geospatial.ohiodnr.gov/interactive-maps</a:t>
            </a:r>
            <a:endParaRPr lang="en-US" sz="1200" u="sng" dirty="0">
              <a:solidFill>
                <a:schemeClr val="tx1"/>
              </a:solidFill>
              <a:latin typeface="+mn-lt"/>
            </a:endParaRPr>
          </a:p>
        </p:txBody>
      </p:sp>
      <p:sp>
        <p:nvSpPr>
          <p:cNvPr id="189" name="TextBox 188">
            <a:extLst>
              <a:ext uri="{FF2B5EF4-FFF2-40B4-BE49-F238E27FC236}">
                <a16:creationId xmlns:a16="http://schemas.microsoft.com/office/drawing/2014/main" id="{5D9A5607-ACE8-413C-85D9-BE9B60095F5B}"/>
              </a:ext>
            </a:extLst>
          </p:cNvPr>
          <p:cNvSpPr txBox="1"/>
          <p:nvPr/>
        </p:nvSpPr>
        <p:spPr>
          <a:xfrm>
            <a:off x="4901023" y="4665599"/>
            <a:ext cx="4071551" cy="276999"/>
          </a:xfrm>
          <a:prstGeom prst="rect">
            <a:avLst/>
          </a:prstGeom>
          <a:noFill/>
        </p:spPr>
        <p:txBody>
          <a:bodyPr wrap="square" rtlCol="0">
            <a:spAutoFit/>
          </a:bodyPr>
          <a:lstStyle/>
          <a:p>
            <a:pPr algn="l"/>
            <a:r>
              <a:rPr lang="en-US" sz="1200" baseline="30000" dirty="0">
                <a:solidFill>
                  <a:schemeClr val="tx1"/>
                </a:solidFill>
                <a:latin typeface="+mn-lt"/>
              </a:rPr>
              <a:t>2  </a:t>
            </a:r>
            <a:r>
              <a:rPr lang="en-US" sz="1200" dirty="0"/>
              <a:t>https://www.puco.ohio.gov/utility-maps/</a:t>
            </a:r>
            <a:endParaRPr lang="en-US" sz="1200" u="sng" dirty="0">
              <a:solidFill>
                <a:schemeClr val="tx1"/>
              </a:solidFill>
              <a:latin typeface="+mn-lt"/>
            </a:endParaRPr>
          </a:p>
        </p:txBody>
      </p:sp>
    </p:spTree>
    <p:extLst>
      <p:ext uri="{BB962C8B-B14F-4D97-AF65-F5344CB8AC3E}">
        <p14:creationId xmlns:p14="http://schemas.microsoft.com/office/powerpoint/2010/main" val="4073782910"/>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Rectangle 193">
            <a:extLst>
              <a:ext uri="{FF2B5EF4-FFF2-40B4-BE49-F238E27FC236}">
                <a16:creationId xmlns:a16="http://schemas.microsoft.com/office/drawing/2014/main" id="{4F9104B3-9FBD-4CF9-A7F9-DDF89891E9E3}"/>
              </a:ext>
            </a:extLst>
          </p:cNvPr>
          <p:cNvSpPr/>
          <p:nvPr/>
        </p:nvSpPr>
        <p:spPr bwMode="auto">
          <a:xfrm>
            <a:off x="5036128" y="2427734"/>
            <a:ext cx="2560208" cy="720080"/>
          </a:xfrm>
          <a:prstGeom prst="rect">
            <a:avLst/>
          </a:prstGeom>
          <a:solidFill>
            <a:schemeClr val="accent4"/>
          </a:solidFill>
          <a:ln w="25400" cap="flat" cmpd="sng" algn="ctr">
            <a:solidFill>
              <a:schemeClr val="accent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5" name="Rectangle 4">
            <a:extLst>
              <a:ext uri="{FF2B5EF4-FFF2-40B4-BE49-F238E27FC236}">
                <a16:creationId xmlns:a16="http://schemas.microsoft.com/office/drawing/2014/main" id="{2514F757-5311-4482-AB70-FD57CD701906}"/>
              </a:ext>
            </a:extLst>
          </p:cNvPr>
          <p:cNvSpPr/>
          <p:nvPr/>
        </p:nvSpPr>
        <p:spPr bwMode="auto">
          <a:xfrm>
            <a:off x="1331644" y="2427734"/>
            <a:ext cx="2790329" cy="720080"/>
          </a:xfrm>
          <a:prstGeom prst="rect">
            <a:avLst/>
          </a:prstGeom>
          <a:solidFill>
            <a:schemeClr val="accent2"/>
          </a:solidFill>
          <a:ln w="254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84" name="Text Placeholder 2">
            <a:extLst>
              <a:ext uri="{FF2B5EF4-FFF2-40B4-BE49-F238E27FC236}">
                <a16:creationId xmlns:a16="http://schemas.microsoft.com/office/drawing/2014/main" id="{F615B3A8-BBAE-4B53-94CD-5E1D19B8D7E8}"/>
              </a:ext>
            </a:extLst>
          </p:cNvPr>
          <p:cNvSpPr txBox="1">
            <a:spLocks/>
          </p:cNvSpPr>
          <p:nvPr/>
        </p:nvSpPr>
        <p:spPr>
          <a:xfrm>
            <a:off x="611562" y="0"/>
            <a:ext cx="3503361" cy="5143500"/>
          </a:xfrm>
          <a:prstGeom prst="rect">
            <a:avLst/>
          </a:prstGeom>
        </p:spPr>
        <p:txBody>
          <a:bodyPr anchor="ctr" anchorCtr="0">
            <a:noAutofit/>
          </a:bodyPr>
          <a:lstStyle>
            <a:lvl1pPr marL="285750" indent="-285750" algn="l" rtl="0" fontAlgn="base">
              <a:lnSpc>
                <a:spcPct val="100000"/>
              </a:lnSpc>
              <a:spcBef>
                <a:spcPts val="0"/>
              </a:spcBef>
              <a:spcAft>
                <a:spcPts val="600"/>
              </a:spcAft>
              <a:buClr>
                <a:schemeClr val="accent1"/>
              </a:buClr>
              <a:buSzPct val="100000"/>
              <a:buFont typeface="Arial" panose="020B0604020202020204" pitchFamily="34" charset="0"/>
              <a:buChar char="•"/>
              <a:defRPr sz="1800">
                <a:solidFill>
                  <a:schemeClr val="tx1">
                    <a:lumMod val="75000"/>
                    <a:lumOff val="25000"/>
                  </a:schemeClr>
                </a:solidFill>
                <a:latin typeface="Source Sans Pro Semibold" panose="020B0603030403020204" pitchFamily="34" charset="0"/>
                <a:ea typeface="Source Sans Pro Semibold" panose="020B0603030403020204" pitchFamily="34" charset="0"/>
                <a:cs typeface="+mn-cs"/>
                <a:sym typeface="Gill Sans" charset="0"/>
              </a:defRPr>
            </a:lvl1pPr>
            <a:lvl2pPr marL="458788" indent="-173038" algn="l" rtl="0" fontAlgn="base">
              <a:spcBef>
                <a:spcPts val="300"/>
              </a:spcBef>
              <a:spcAft>
                <a:spcPts val="300"/>
              </a:spcAft>
              <a:buClr>
                <a:schemeClr val="tx1">
                  <a:lumMod val="75000"/>
                  <a:lumOff val="25000"/>
                </a:schemeClr>
              </a:buClr>
              <a:buSzPct val="100000"/>
              <a:buFont typeface="Source Sans Pro Black" panose="020B0803030403020204" pitchFamily="34" charset="0"/>
              <a:buChar char="−"/>
              <a:defRPr sz="1200" cap="all" baseline="0">
                <a:solidFill>
                  <a:schemeClr val="accent6">
                    <a:lumMod val="75000"/>
                  </a:schemeClr>
                </a:solidFill>
                <a:latin typeface="Source Sans Pro Semibold" panose="020B0603030403020204" pitchFamily="34" charset="0"/>
                <a:ea typeface="Source Sans Pro Semibold" panose="020B0603030403020204" pitchFamily="34" charset="0"/>
                <a:cs typeface="+mn-cs"/>
                <a:sym typeface="Gill Sans" charset="0"/>
              </a:defRPr>
            </a:lvl2pPr>
            <a:lvl3pPr marL="688975" indent="-231775" algn="l" rtl="0" fontAlgn="base">
              <a:lnSpc>
                <a:spcPct val="100000"/>
              </a:lnSpc>
              <a:spcBef>
                <a:spcPts val="0"/>
              </a:spcBef>
              <a:spcAft>
                <a:spcPts val="600"/>
              </a:spcAft>
              <a:buClr>
                <a:schemeClr val="accent1"/>
              </a:buClr>
              <a:buSzPct val="150000"/>
              <a:buFont typeface="Source Sans Pro" panose="020B0503030403020204" pitchFamily="34" charset="0"/>
              <a:buChar char="•"/>
              <a:defRPr sz="1400" strike="noStrike">
                <a:solidFill>
                  <a:schemeClr val="tx1">
                    <a:lumMod val="75000"/>
                    <a:lumOff val="25000"/>
                  </a:schemeClr>
                </a:solidFill>
                <a:latin typeface="+mn-lt"/>
                <a:ea typeface="Source Sans Pro Semibold" panose="020B0603030403020204" pitchFamily="34" charset="0"/>
                <a:cs typeface="+mn-cs"/>
                <a:sym typeface="Gill Sans" charset="0"/>
              </a:defRPr>
            </a:lvl3pPr>
            <a:lvl4pPr marL="914400" indent="-225425" algn="l" rtl="0" fontAlgn="base">
              <a:spcBef>
                <a:spcPts val="0"/>
              </a:spcBef>
              <a:spcAft>
                <a:spcPts val="600"/>
              </a:spcAft>
              <a:buClr>
                <a:schemeClr val="accent1"/>
              </a:buClr>
              <a:buSzPct val="100000"/>
              <a:buFont typeface="Source Sans Pro Black" panose="020B0803030403020204" pitchFamily="34" charset="0"/>
              <a:buChar char="−"/>
              <a:defRPr lang="en-US" sz="1200"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4pPr>
            <a:lvl5pPr marL="1085850" indent="-171450" algn="l" rtl="0" fontAlgn="base">
              <a:spcBef>
                <a:spcPts val="0"/>
              </a:spcBef>
              <a:spcAft>
                <a:spcPct val="0"/>
              </a:spcAft>
              <a:buClr>
                <a:schemeClr val="accent1"/>
              </a:buClr>
              <a:buSzPct val="100000"/>
              <a:buFont typeface="Arial" panose="020B0604020202020204" pitchFamily="34" charset="0"/>
              <a:buChar char="•"/>
              <a:defRPr lang="en-US" sz="1200" i="1"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5pPr>
            <a:lvl6pPr marL="12573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6pPr>
            <a:lvl7pPr marL="14287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7pPr>
            <a:lvl8pPr marL="16002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8pPr>
            <a:lvl9pPr marL="17716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9pPr>
          </a:lstStyle>
          <a:p>
            <a:pPr marL="0" indent="0" algn="r">
              <a:buNone/>
            </a:pPr>
            <a:r>
              <a:rPr lang="en-US" sz="2400" kern="0" dirty="0">
                <a:latin typeface="Source Sans Pro" panose="020B0503030403020204" pitchFamily="34" charset="0"/>
                <a:ea typeface="Source Sans Pro" panose="020B0503030403020204" pitchFamily="34" charset="0"/>
              </a:rPr>
              <a:t> </a:t>
            </a:r>
            <a:r>
              <a:rPr lang="en-US" sz="2800" kern="0" dirty="0">
                <a:latin typeface="Source Sans Pro" panose="020B0503030403020204" pitchFamily="34" charset="0"/>
                <a:ea typeface="Source Sans Pro" panose="020B0503030403020204" pitchFamily="34" charset="0"/>
              </a:rPr>
              <a:t>You form a </a:t>
            </a:r>
            <a:br>
              <a:rPr lang="en-US" sz="2400" kern="0" dirty="0">
                <a:latin typeface="Source Sans Pro" panose="020B0503030403020204" pitchFamily="34" charset="0"/>
                <a:ea typeface="Source Sans Pro" panose="020B0503030403020204" pitchFamily="34" charset="0"/>
              </a:rPr>
            </a:br>
            <a:r>
              <a:rPr lang="en-US" sz="4000" kern="0" dirty="0">
                <a:solidFill>
                  <a:schemeClr val="bg1"/>
                </a:solidFill>
              </a:rPr>
              <a:t>Drilling Unit</a:t>
            </a:r>
          </a:p>
        </p:txBody>
      </p:sp>
      <p:sp>
        <p:nvSpPr>
          <p:cNvPr id="2" name="Slide Number Placeholder 1">
            <a:extLst>
              <a:ext uri="{FF2B5EF4-FFF2-40B4-BE49-F238E27FC236}">
                <a16:creationId xmlns:a16="http://schemas.microsoft.com/office/drawing/2014/main" id="{12096C50-0365-40C0-A0B8-D575EB8B2113}"/>
              </a:ext>
            </a:extLst>
          </p:cNvPr>
          <p:cNvSpPr>
            <a:spLocks noGrp="1"/>
          </p:cNvSpPr>
          <p:nvPr>
            <p:ph type="sldNum" sz="quarter" idx="4"/>
          </p:nvPr>
        </p:nvSpPr>
        <p:spPr/>
        <p:txBody>
          <a:bodyPr/>
          <a:lstStyle/>
          <a:p>
            <a:fld id="{8894A860-9408-4AD2-AC6E-3FFFFE686981}" type="slidenum">
              <a:rPr lang="en-US" smtClean="0"/>
              <a:pPr/>
              <a:t>35</a:t>
            </a:fld>
            <a:endParaRPr lang="en-US" dirty="0"/>
          </a:p>
        </p:txBody>
      </p:sp>
      <p:sp>
        <p:nvSpPr>
          <p:cNvPr id="185" name="Text Placeholder 3">
            <a:extLst>
              <a:ext uri="{FF2B5EF4-FFF2-40B4-BE49-F238E27FC236}">
                <a16:creationId xmlns:a16="http://schemas.microsoft.com/office/drawing/2014/main" id="{DC64A7D8-26E2-4B06-95B3-5785ECE15BE0}"/>
              </a:ext>
            </a:extLst>
          </p:cNvPr>
          <p:cNvSpPr txBox="1">
            <a:spLocks/>
          </p:cNvSpPr>
          <p:nvPr/>
        </p:nvSpPr>
        <p:spPr>
          <a:xfrm>
            <a:off x="5029078" y="0"/>
            <a:ext cx="3935408" cy="5143500"/>
          </a:xfrm>
          <a:prstGeom prst="rect">
            <a:avLst/>
          </a:prstGeom>
        </p:spPr>
        <p:txBody>
          <a:bodyPr anchor="ctr" anchorCtr="0">
            <a:noAutofit/>
          </a:bodyPr>
          <a:lstStyle>
            <a:lvl1pPr marL="285750" indent="-285750" algn="l" rtl="0" fontAlgn="base">
              <a:lnSpc>
                <a:spcPct val="100000"/>
              </a:lnSpc>
              <a:spcBef>
                <a:spcPts val="0"/>
              </a:spcBef>
              <a:spcAft>
                <a:spcPts val="600"/>
              </a:spcAft>
              <a:buClr>
                <a:schemeClr val="accent1"/>
              </a:buClr>
              <a:buSzPct val="100000"/>
              <a:buFont typeface="Arial" panose="020B0604020202020204" pitchFamily="34" charset="0"/>
              <a:buChar char="•"/>
              <a:defRPr sz="1800">
                <a:solidFill>
                  <a:schemeClr val="tx1">
                    <a:lumMod val="75000"/>
                    <a:lumOff val="25000"/>
                  </a:schemeClr>
                </a:solidFill>
                <a:latin typeface="Source Sans Pro Semibold" panose="020B0603030403020204" pitchFamily="34" charset="0"/>
                <a:ea typeface="Source Sans Pro Semibold" panose="020B0603030403020204" pitchFamily="34" charset="0"/>
                <a:cs typeface="+mn-cs"/>
                <a:sym typeface="Gill Sans" charset="0"/>
              </a:defRPr>
            </a:lvl1pPr>
            <a:lvl2pPr marL="458788" indent="-173038" algn="l" rtl="0" fontAlgn="base">
              <a:spcBef>
                <a:spcPts val="300"/>
              </a:spcBef>
              <a:spcAft>
                <a:spcPts val="300"/>
              </a:spcAft>
              <a:buClr>
                <a:schemeClr val="tx1">
                  <a:lumMod val="75000"/>
                  <a:lumOff val="25000"/>
                </a:schemeClr>
              </a:buClr>
              <a:buSzPct val="100000"/>
              <a:buFont typeface="Source Sans Pro Black" panose="020B0803030403020204" pitchFamily="34" charset="0"/>
              <a:buChar char="−"/>
              <a:defRPr sz="1200" cap="all" baseline="0">
                <a:solidFill>
                  <a:schemeClr val="accent6">
                    <a:lumMod val="75000"/>
                  </a:schemeClr>
                </a:solidFill>
                <a:latin typeface="Source Sans Pro Semibold" panose="020B0603030403020204" pitchFamily="34" charset="0"/>
                <a:ea typeface="Source Sans Pro Semibold" panose="020B0603030403020204" pitchFamily="34" charset="0"/>
                <a:cs typeface="+mn-cs"/>
                <a:sym typeface="Gill Sans" charset="0"/>
              </a:defRPr>
            </a:lvl2pPr>
            <a:lvl3pPr marL="688975" indent="-231775" algn="l" rtl="0" fontAlgn="base">
              <a:lnSpc>
                <a:spcPct val="100000"/>
              </a:lnSpc>
              <a:spcBef>
                <a:spcPts val="0"/>
              </a:spcBef>
              <a:spcAft>
                <a:spcPts val="600"/>
              </a:spcAft>
              <a:buClr>
                <a:schemeClr val="accent1"/>
              </a:buClr>
              <a:buSzPct val="150000"/>
              <a:buFont typeface="Source Sans Pro" panose="020B0503030403020204" pitchFamily="34" charset="0"/>
              <a:buChar char="•"/>
              <a:defRPr sz="1400" strike="noStrike">
                <a:solidFill>
                  <a:schemeClr val="tx1">
                    <a:lumMod val="75000"/>
                    <a:lumOff val="25000"/>
                  </a:schemeClr>
                </a:solidFill>
                <a:latin typeface="+mn-lt"/>
                <a:ea typeface="Source Sans Pro Semibold" panose="020B0603030403020204" pitchFamily="34" charset="0"/>
                <a:cs typeface="+mn-cs"/>
                <a:sym typeface="Gill Sans" charset="0"/>
              </a:defRPr>
            </a:lvl3pPr>
            <a:lvl4pPr marL="914400" indent="-225425" algn="l" rtl="0" fontAlgn="base">
              <a:spcBef>
                <a:spcPts val="0"/>
              </a:spcBef>
              <a:spcAft>
                <a:spcPts val="600"/>
              </a:spcAft>
              <a:buClr>
                <a:schemeClr val="accent1"/>
              </a:buClr>
              <a:buSzPct val="100000"/>
              <a:buFont typeface="Source Sans Pro Black" panose="020B0803030403020204" pitchFamily="34" charset="0"/>
              <a:buChar char="−"/>
              <a:defRPr lang="en-US" sz="1200"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4pPr>
            <a:lvl5pPr marL="1085850" indent="-171450" algn="l" rtl="0" fontAlgn="base">
              <a:spcBef>
                <a:spcPts val="0"/>
              </a:spcBef>
              <a:spcAft>
                <a:spcPct val="0"/>
              </a:spcAft>
              <a:buClr>
                <a:schemeClr val="accent1"/>
              </a:buClr>
              <a:buSzPct val="100000"/>
              <a:buFont typeface="Arial" panose="020B0604020202020204" pitchFamily="34" charset="0"/>
              <a:buChar char="•"/>
              <a:defRPr lang="en-US" sz="1200" i="1"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5pPr>
            <a:lvl6pPr marL="12573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6pPr>
            <a:lvl7pPr marL="14287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7pPr>
            <a:lvl8pPr marL="16002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8pPr>
            <a:lvl9pPr marL="17716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9pPr>
          </a:lstStyle>
          <a:p>
            <a:pPr marL="0" indent="0">
              <a:buNone/>
            </a:pPr>
            <a:r>
              <a:rPr lang="en-US" sz="2800" kern="0" dirty="0">
                <a:latin typeface="+mn-lt"/>
              </a:rPr>
              <a:t>You tie into the</a:t>
            </a:r>
            <a:br>
              <a:rPr lang="en-US" sz="2400" kern="0" dirty="0">
                <a:latin typeface="+mn-lt"/>
              </a:rPr>
            </a:br>
            <a:r>
              <a:rPr lang="en-US" sz="4000" b="1" kern="0" dirty="0">
                <a:solidFill>
                  <a:schemeClr val="bg1"/>
                </a:solidFill>
              </a:rPr>
              <a:t>Substation</a:t>
            </a:r>
            <a:r>
              <a:rPr lang="en-US" sz="4000" b="1" kern="0" dirty="0"/>
              <a:t> </a:t>
            </a:r>
            <a:endParaRPr lang="en-US" sz="4000" kern="0" dirty="0"/>
          </a:p>
        </p:txBody>
      </p:sp>
      <p:cxnSp>
        <p:nvCxnSpPr>
          <p:cNvPr id="188" name="Straight Connector 187">
            <a:extLst>
              <a:ext uri="{FF2B5EF4-FFF2-40B4-BE49-F238E27FC236}">
                <a16:creationId xmlns:a16="http://schemas.microsoft.com/office/drawing/2014/main" id="{43D4C431-46C2-4DD8-9CD0-EF906B18B641}"/>
              </a:ext>
            </a:extLst>
          </p:cNvPr>
          <p:cNvCxnSpPr/>
          <p:nvPr/>
        </p:nvCxnSpPr>
        <p:spPr bwMode="auto">
          <a:xfrm>
            <a:off x="4572000" y="1275606"/>
            <a:ext cx="0" cy="3476899"/>
          </a:xfrm>
          <a:prstGeom prst="line">
            <a:avLst/>
          </a:prstGeom>
          <a:blipFill dpi="0" rotWithShape="0">
            <a:blip r:embed="rId2"/>
            <a:srcRect/>
            <a:tile tx="0" ty="0" sx="100000" sy="100000" flip="none" algn="tl"/>
          </a:blip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89" name="Text Placeholder 3">
            <a:extLst>
              <a:ext uri="{FF2B5EF4-FFF2-40B4-BE49-F238E27FC236}">
                <a16:creationId xmlns:a16="http://schemas.microsoft.com/office/drawing/2014/main" id="{5053DF76-26CF-48D5-A921-1D3BF78C2C21}"/>
              </a:ext>
            </a:extLst>
          </p:cNvPr>
          <p:cNvSpPr txBox="1">
            <a:spLocks/>
          </p:cNvSpPr>
          <p:nvPr/>
        </p:nvSpPr>
        <p:spPr>
          <a:xfrm>
            <a:off x="2862178" y="725254"/>
            <a:ext cx="1261872" cy="395406"/>
          </a:xfrm>
          <a:prstGeom prst="rect">
            <a:avLst/>
          </a:prstGeom>
          <a:solidFill>
            <a:schemeClr val="tx1"/>
          </a:solidFill>
          <a:ln>
            <a:solidFill>
              <a:schemeClr val="tx1"/>
            </a:solidFill>
          </a:ln>
        </p:spPr>
        <p:txBody>
          <a:bodyPr vert="horz" lIns="91440" tIns="91440" rIns="91440" bIns="91440" rtlCol="0" anchor="ctr" anchorCtr="0">
            <a:noAutofit/>
          </a:bodyPr>
          <a:lstStyle>
            <a:lvl1pPr marL="0" indent="0" algn="ctr" rtl="0" fontAlgn="base">
              <a:lnSpc>
                <a:spcPct val="100000"/>
              </a:lnSpc>
              <a:spcBef>
                <a:spcPts val="0"/>
              </a:spcBef>
              <a:spcAft>
                <a:spcPts val="0"/>
              </a:spcAft>
              <a:buClr>
                <a:schemeClr val="accent1"/>
              </a:buClr>
              <a:buSzPct val="100000"/>
              <a:buFont typeface="Arial" panose="020B0604020202020204" pitchFamily="34" charset="0"/>
              <a:buNone/>
              <a:defRPr sz="800" cap="all" baseline="0">
                <a:solidFill>
                  <a:schemeClr val="bg1"/>
                </a:solidFill>
                <a:latin typeface="Source Sans Pro Black" panose="020B0803030403020204" pitchFamily="34" charset="0"/>
                <a:ea typeface="Source Sans Pro Black" panose="020B0803030403020204" pitchFamily="34" charset="0"/>
                <a:cs typeface="+mn-cs"/>
                <a:sym typeface="Gill Sans" charset="0"/>
              </a:defRPr>
            </a:lvl1pPr>
            <a:lvl2pPr marL="458788" indent="-173038" algn="l" rtl="0" fontAlgn="base">
              <a:spcBef>
                <a:spcPts val="300"/>
              </a:spcBef>
              <a:spcAft>
                <a:spcPts val="300"/>
              </a:spcAft>
              <a:buClr>
                <a:schemeClr val="tx1">
                  <a:lumMod val="75000"/>
                  <a:lumOff val="25000"/>
                </a:schemeClr>
              </a:buClr>
              <a:buSzPct val="100000"/>
              <a:buFont typeface="Source Sans Pro Black" panose="020B0803030403020204" pitchFamily="34" charset="0"/>
              <a:buChar char="−"/>
              <a:defRPr sz="1200" cap="all" baseline="0">
                <a:solidFill>
                  <a:schemeClr val="accent6">
                    <a:lumMod val="75000"/>
                  </a:schemeClr>
                </a:solidFill>
                <a:latin typeface="Source Sans Pro Semibold" panose="020B0603030403020204" pitchFamily="34" charset="0"/>
                <a:ea typeface="Source Sans Pro Semibold" panose="020B0603030403020204" pitchFamily="34" charset="0"/>
                <a:cs typeface="+mn-cs"/>
                <a:sym typeface="Gill Sans" charset="0"/>
              </a:defRPr>
            </a:lvl2pPr>
            <a:lvl3pPr marL="688975" indent="-231775" algn="l" rtl="0" fontAlgn="base">
              <a:lnSpc>
                <a:spcPct val="100000"/>
              </a:lnSpc>
              <a:spcBef>
                <a:spcPts val="0"/>
              </a:spcBef>
              <a:spcAft>
                <a:spcPts val="600"/>
              </a:spcAft>
              <a:buClr>
                <a:schemeClr val="accent1"/>
              </a:buClr>
              <a:buSzPct val="150000"/>
              <a:buFont typeface="Source Sans Pro" panose="020B0503030403020204" pitchFamily="34" charset="0"/>
              <a:buChar char="•"/>
              <a:defRPr sz="1400" strike="noStrike">
                <a:solidFill>
                  <a:schemeClr val="tx1">
                    <a:lumMod val="75000"/>
                    <a:lumOff val="25000"/>
                  </a:schemeClr>
                </a:solidFill>
                <a:latin typeface="+mn-lt"/>
                <a:ea typeface="Source Sans Pro Semibold" panose="020B0603030403020204" pitchFamily="34" charset="0"/>
                <a:cs typeface="+mn-cs"/>
                <a:sym typeface="Gill Sans" charset="0"/>
              </a:defRPr>
            </a:lvl3pPr>
            <a:lvl4pPr marL="914400" indent="-225425" algn="l" rtl="0" fontAlgn="base">
              <a:spcBef>
                <a:spcPts val="0"/>
              </a:spcBef>
              <a:spcAft>
                <a:spcPts val="600"/>
              </a:spcAft>
              <a:buClr>
                <a:schemeClr val="accent1"/>
              </a:buClr>
              <a:buSzPct val="100000"/>
              <a:buFont typeface="Source Sans Pro Black" panose="020B0803030403020204" pitchFamily="34" charset="0"/>
              <a:buChar char="−"/>
              <a:defRPr lang="en-US" sz="1200"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4pPr>
            <a:lvl5pPr marL="1085850" indent="-171450" algn="l" rtl="0" fontAlgn="base">
              <a:spcBef>
                <a:spcPts val="0"/>
              </a:spcBef>
              <a:spcAft>
                <a:spcPct val="0"/>
              </a:spcAft>
              <a:buClr>
                <a:schemeClr val="accent1"/>
              </a:buClr>
              <a:buSzPct val="100000"/>
              <a:buFont typeface="Arial" panose="020B0604020202020204" pitchFamily="34" charset="0"/>
              <a:buChar char="•"/>
              <a:defRPr lang="en-US" sz="1200" i="1"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5pPr>
            <a:lvl6pPr marL="12573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6pPr>
            <a:lvl7pPr marL="14287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7pPr>
            <a:lvl8pPr marL="16002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8pPr>
            <a:lvl9pPr marL="17716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9pPr>
          </a:lstStyle>
          <a:p>
            <a:r>
              <a:rPr lang="en-US" sz="2800" kern="0" dirty="0"/>
              <a:t>O&amp;G</a:t>
            </a:r>
          </a:p>
        </p:txBody>
      </p:sp>
      <p:sp>
        <p:nvSpPr>
          <p:cNvPr id="190" name="Text Placeholder 3">
            <a:extLst>
              <a:ext uri="{FF2B5EF4-FFF2-40B4-BE49-F238E27FC236}">
                <a16:creationId xmlns:a16="http://schemas.microsoft.com/office/drawing/2014/main" id="{84FCE982-0293-414C-8547-0C2815D19341}"/>
              </a:ext>
            </a:extLst>
          </p:cNvPr>
          <p:cNvSpPr txBox="1">
            <a:spLocks/>
          </p:cNvSpPr>
          <p:nvPr/>
        </p:nvSpPr>
        <p:spPr>
          <a:xfrm>
            <a:off x="5038332" y="721785"/>
            <a:ext cx="1261860" cy="395406"/>
          </a:xfrm>
          <a:prstGeom prst="rect">
            <a:avLst/>
          </a:prstGeom>
          <a:solidFill>
            <a:schemeClr val="tx1"/>
          </a:solidFill>
          <a:ln>
            <a:solidFill>
              <a:schemeClr val="tx1"/>
            </a:solidFill>
          </a:ln>
        </p:spPr>
        <p:txBody>
          <a:bodyPr vert="horz" lIns="91440" tIns="91440" rIns="91440" bIns="91440" rtlCol="0" anchor="ctr" anchorCtr="0">
            <a:noAutofit/>
          </a:bodyPr>
          <a:lstStyle>
            <a:lvl1pPr marL="0" indent="0" algn="ctr" rtl="0" fontAlgn="base">
              <a:lnSpc>
                <a:spcPct val="100000"/>
              </a:lnSpc>
              <a:spcBef>
                <a:spcPts val="0"/>
              </a:spcBef>
              <a:spcAft>
                <a:spcPts val="0"/>
              </a:spcAft>
              <a:buClr>
                <a:schemeClr val="accent1"/>
              </a:buClr>
              <a:buSzPct val="100000"/>
              <a:buFont typeface="Arial" panose="020B0604020202020204" pitchFamily="34" charset="0"/>
              <a:buNone/>
              <a:defRPr sz="800" cap="all" baseline="0">
                <a:solidFill>
                  <a:schemeClr val="bg1"/>
                </a:solidFill>
                <a:latin typeface="Source Sans Pro Black" panose="020B0803030403020204" pitchFamily="34" charset="0"/>
                <a:ea typeface="Source Sans Pro Black" panose="020B0803030403020204" pitchFamily="34" charset="0"/>
                <a:cs typeface="+mn-cs"/>
                <a:sym typeface="Gill Sans" charset="0"/>
              </a:defRPr>
            </a:lvl1pPr>
            <a:lvl2pPr marL="458788" indent="-173038" algn="l" rtl="0" fontAlgn="base">
              <a:spcBef>
                <a:spcPts val="300"/>
              </a:spcBef>
              <a:spcAft>
                <a:spcPts val="300"/>
              </a:spcAft>
              <a:buClr>
                <a:schemeClr val="tx1">
                  <a:lumMod val="75000"/>
                  <a:lumOff val="25000"/>
                </a:schemeClr>
              </a:buClr>
              <a:buSzPct val="100000"/>
              <a:buFont typeface="Source Sans Pro Black" panose="020B0803030403020204" pitchFamily="34" charset="0"/>
              <a:buChar char="−"/>
              <a:defRPr sz="1200" cap="all" baseline="0">
                <a:solidFill>
                  <a:schemeClr val="accent6">
                    <a:lumMod val="75000"/>
                  </a:schemeClr>
                </a:solidFill>
                <a:latin typeface="Source Sans Pro Semibold" panose="020B0603030403020204" pitchFamily="34" charset="0"/>
                <a:ea typeface="Source Sans Pro Semibold" panose="020B0603030403020204" pitchFamily="34" charset="0"/>
                <a:cs typeface="+mn-cs"/>
                <a:sym typeface="Gill Sans" charset="0"/>
              </a:defRPr>
            </a:lvl2pPr>
            <a:lvl3pPr marL="688975" indent="-231775" algn="l" rtl="0" fontAlgn="base">
              <a:lnSpc>
                <a:spcPct val="100000"/>
              </a:lnSpc>
              <a:spcBef>
                <a:spcPts val="0"/>
              </a:spcBef>
              <a:spcAft>
                <a:spcPts val="600"/>
              </a:spcAft>
              <a:buClr>
                <a:schemeClr val="accent1"/>
              </a:buClr>
              <a:buSzPct val="150000"/>
              <a:buFont typeface="Source Sans Pro" panose="020B0503030403020204" pitchFamily="34" charset="0"/>
              <a:buChar char="•"/>
              <a:defRPr sz="1400" strike="noStrike">
                <a:solidFill>
                  <a:schemeClr val="tx1">
                    <a:lumMod val="75000"/>
                    <a:lumOff val="25000"/>
                  </a:schemeClr>
                </a:solidFill>
                <a:latin typeface="+mn-lt"/>
                <a:ea typeface="Source Sans Pro Semibold" panose="020B0603030403020204" pitchFamily="34" charset="0"/>
                <a:cs typeface="+mn-cs"/>
                <a:sym typeface="Gill Sans" charset="0"/>
              </a:defRPr>
            </a:lvl3pPr>
            <a:lvl4pPr marL="914400" indent="-225425" algn="l" rtl="0" fontAlgn="base">
              <a:spcBef>
                <a:spcPts val="0"/>
              </a:spcBef>
              <a:spcAft>
                <a:spcPts val="600"/>
              </a:spcAft>
              <a:buClr>
                <a:schemeClr val="accent1"/>
              </a:buClr>
              <a:buSzPct val="100000"/>
              <a:buFont typeface="Source Sans Pro Black" panose="020B0803030403020204" pitchFamily="34" charset="0"/>
              <a:buChar char="−"/>
              <a:defRPr lang="en-US" sz="1200"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4pPr>
            <a:lvl5pPr marL="1085850" indent="-171450" algn="l" rtl="0" fontAlgn="base">
              <a:spcBef>
                <a:spcPts val="0"/>
              </a:spcBef>
              <a:spcAft>
                <a:spcPct val="0"/>
              </a:spcAft>
              <a:buClr>
                <a:schemeClr val="accent1"/>
              </a:buClr>
              <a:buSzPct val="100000"/>
              <a:buFont typeface="Arial" panose="020B0604020202020204" pitchFamily="34" charset="0"/>
              <a:buChar char="•"/>
              <a:defRPr lang="en-US" sz="1200" i="1"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5pPr>
            <a:lvl6pPr marL="12573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6pPr>
            <a:lvl7pPr marL="14287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7pPr>
            <a:lvl8pPr marL="16002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8pPr>
            <a:lvl9pPr marL="17716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9pPr>
          </a:lstStyle>
          <a:p>
            <a:r>
              <a:rPr lang="en-US" sz="2800" kern="0" dirty="0"/>
              <a:t>Solar</a:t>
            </a:r>
          </a:p>
        </p:txBody>
      </p:sp>
      <p:sp>
        <p:nvSpPr>
          <p:cNvPr id="191" name="Text Placeholder 2">
            <a:extLst>
              <a:ext uri="{FF2B5EF4-FFF2-40B4-BE49-F238E27FC236}">
                <a16:creationId xmlns:a16="http://schemas.microsoft.com/office/drawing/2014/main" id="{CE760759-D2E5-4DB0-A3FD-84FAD6961EA2}"/>
              </a:ext>
            </a:extLst>
          </p:cNvPr>
          <p:cNvSpPr txBox="1">
            <a:spLocks/>
          </p:cNvSpPr>
          <p:nvPr/>
        </p:nvSpPr>
        <p:spPr>
          <a:xfrm>
            <a:off x="4335407" y="813670"/>
            <a:ext cx="473186" cy="303521"/>
          </a:xfrm>
          <a:prstGeom prst="rect">
            <a:avLst/>
          </a:prstGeom>
        </p:spPr>
        <p:txBody>
          <a:bodyPr anchor="ctr" anchorCtr="0">
            <a:noAutofit/>
          </a:bodyPr>
          <a:lstStyle>
            <a:lvl1pPr marL="285750" indent="-285750" algn="l" rtl="0" fontAlgn="base">
              <a:lnSpc>
                <a:spcPct val="100000"/>
              </a:lnSpc>
              <a:spcBef>
                <a:spcPts val="0"/>
              </a:spcBef>
              <a:spcAft>
                <a:spcPts val="600"/>
              </a:spcAft>
              <a:buClr>
                <a:schemeClr val="accent1"/>
              </a:buClr>
              <a:buSzPct val="100000"/>
              <a:buFont typeface="Arial" panose="020B0604020202020204" pitchFamily="34" charset="0"/>
              <a:buChar char="•"/>
              <a:defRPr sz="1800">
                <a:solidFill>
                  <a:schemeClr val="tx1">
                    <a:lumMod val="75000"/>
                    <a:lumOff val="25000"/>
                  </a:schemeClr>
                </a:solidFill>
                <a:latin typeface="Source Sans Pro Semibold" panose="020B0603030403020204" pitchFamily="34" charset="0"/>
                <a:ea typeface="Source Sans Pro Semibold" panose="020B0603030403020204" pitchFamily="34" charset="0"/>
                <a:cs typeface="+mn-cs"/>
                <a:sym typeface="Gill Sans" charset="0"/>
              </a:defRPr>
            </a:lvl1pPr>
            <a:lvl2pPr marL="458788" indent="-173038" algn="l" rtl="0" fontAlgn="base">
              <a:spcBef>
                <a:spcPts val="300"/>
              </a:spcBef>
              <a:spcAft>
                <a:spcPts val="300"/>
              </a:spcAft>
              <a:buClr>
                <a:schemeClr val="tx1">
                  <a:lumMod val="75000"/>
                  <a:lumOff val="25000"/>
                </a:schemeClr>
              </a:buClr>
              <a:buSzPct val="100000"/>
              <a:buFont typeface="Source Sans Pro Black" panose="020B0803030403020204" pitchFamily="34" charset="0"/>
              <a:buChar char="−"/>
              <a:defRPr sz="1200" cap="all" baseline="0">
                <a:solidFill>
                  <a:schemeClr val="accent6">
                    <a:lumMod val="75000"/>
                  </a:schemeClr>
                </a:solidFill>
                <a:latin typeface="Source Sans Pro Semibold" panose="020B0603030403020204" pitchFamily="34" charset="0"/>
                <a:ea typeface="Source Sans Pro Semibold" panose="020B0603030403020204" pitchFamily="34" charset="0"/>
                <a:cs typeface="+mn-cs"/>
                <a:sym typeface="Gill Sans" charset="0"/>
              </a:defRPr>
            </a:lvl2pPr>
            <a:lvl3pPr marL="688975" indent="-231775" algn="l" rtl="0" fontAlgn="base">
              <a:lnSpc>
                <a:spcPct val="100000"/>
              </a:lnSpc>
              <a:spcBef>
                <a:spcPts val="0"/>
              </a:spcBef>
              <a:spcAft>
                <a:spcPts val="600"/>
              </a:spcAft>
              <a:buClr>
                <a:schemeClr val="accent1"/>
              </a:buClr>
              <a:buSzPct val="150000"/>
              <a:buFont typeface="Source Sans Pro" panose="020B0503030403020204" pitchFamily="34" charset="0"/>
              <a:buChar char="•"/>
              <a:defRPr sz="1400" strike="noStrike">
                <a:solidFill>
                  <a:schemeClr val="tx1">
                    <a:lumMod val="75000"/>
                    <a:lumOff val="25000"/>
                  </a:schemeClr>
                </a:solidFill>
                <a:latin typeface="+mn-lt"/>
                <a:ea typeface="Source Sans Pro Semibold" panose="020B0603030403020204" pitchFamily="34" charset="0"/>
                <a:cs typeface="+mn-cs"/>
                <a:sym typeface="Gill Sans" charset="0"/>
              </a:defRPr>
            </a:lvl3pPr>
            <a:lvl4pPr marL="914400" indent="-225425" algn="l" rtl="0" fontAlgn="base">
              <a:spcBef>
                <a:spcPts val="0"/>
              </a:spcBef>
              <a:spcAft>
                <a:spcPts val="600"/>
              </a:spcAft>
              <a:buClr>
                <a:schemeClr val="accent1"/>
              </a:buClr>
              <a:buSzPct val="100000"/>
              <a:buFont typeface="Source Sans Pro Black" panose="020B0803030403020204" pitchFamily="34" charset="0"/>
              <a:buChar char="−"/>
              <a:defRPr lang="en-US" sz="1200"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4pPr>
            <a:lvl5pPr marL="1085850" indent="-171450" algn="l" rtl="0" fontAlgn="base">
              <a:spcBef>
                <a:spcPts val="0"/>
              </a:spcBef>
              <a:spcAft>
                <a:spcPct val="0"/>
              </a:spcAft>
              <a:buClr>
                <a:schemeClr val="accent1"/>
              </a:buClr>
              <a:buSzPct val="100000"/>
              <a:buFont typeface="Arial" panose="020B0604020202020204" pitchFamily="34" charset="0"/>
              <a:buChar char="•"/>
              <a:defRPr lang="en-US" sz="1200" i="1"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5pPr>
            <a:lvl6pPr marL="12573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6pPr>
            <a:lvl7pPr marL="14287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7pPr>
            <a:lvl8pPr marL="16002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8pPr>
            <a:lvl9pPr marL="17716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9pPr>
          </a:lstStyle>
          <a:p>
            <a:pPr marL="0" indent="0">
              <a:buNone/>
            </a:pPr>
            <a:r>
              <a:rPr lang="en-US" sz="2000" kern="0" dirty="0">
                <a:latin typeface="Source Sans Pro" panose="020B0503030403020204" pitchFamily="34" charset="0"/>
                <a:ea typeface="Source Sans Pro" panose="020B0503030403020204" pitchFamily="34" charset="0"/>
              </a:rPr>
              <a:t>vs.</a:t>
            </a:r>
            <a:endParaRPr lang="en-US" sz="4000" kern="0" dirty="0"/>
          </a:p>
        </p:txBody>
      </p:sp>
    </p:spTree>
    <p:extLst>
      <p:ext uri="{BB962C8B-B14F-4D97-AF65-F5344CB8AC3E}">
        <p14:creationId xmlns:p14="http://schemas.microsoft.com/office/powerpoint/2010/main" val="213945174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096C50-0365-40C0-A0B8-D575EB8B2113}"/>
              </a:ext>
            </a:extLst>
          </p:cNvPr>
          <p:cNvSpPr>
            <a:spLocks noGrp="1"/>
          </p:cNvSpPr>
          <p:nvPr>
            <p:ph type="sldNum" sz="quarter" idx="4"/>
          </p:nvPr>
        </p:nvSpPr>
        <p:spPr/>
        <p:txBody>
          <a:bodyPr/>
          <a:lstStyle/>
          <a:p>
            <a:fld id="{8894A860-9408-4AD2-AC6E-3FFFFE686981}" type="slidenum">
              <a:rPr lang="en-US" smtClean="0"/>
              <a:pPr/>
              <a:t>36</a:t>
            </a:fld>
            <a:endParaRPr lang="en-US" dirty="0"/>
          </a:p>
        </p:txBody>
      </p:sp>
      <p:sp>
        <p:nvSpPr>
          <p:cNvPr id="563" name="MONROE">
            <a:extLst>
              <a:ext uri="{FF2B5EF4-FFF2-40B4-BE49-F238E27FC236}">
                <a16:creationId xmlns:a16="http://schemas.microsoft.com/office/drawing/2014/main" id="{96ADCE53-76A0-4E62-A230-4B3F0C80100D}"/>
              </a:ext>
            </a:extLst>
          </p:cNvPr>
          <p:cNvSpPr>
            <a:spLocks noChangeAspect="1"/>
          </p:cNvSpPr>
          <p:nvPr/>
        </p:nvSpPr>
        <p:spPr bwMode="auto">
          <a:xfrm>
            <a:off x="678584" y="1563638"/>
            <a:ext cx="3210976" cy="2775135"/>
          </a:xfrm>
          <a:custGeom>
            <a:avLst/>
            <a:gdLst>
              <a:gd name="T0" fmla="*/ 36 w 236"/>
              <a:gd name="T1" fmla="*/ 0 h 204"/>
              <a:gd name="T2" fmla="*/ 1 w 236"/>
              <a:gd name="T3" fmla="*/ 0 h 204"/>
              <a:gd name="T4" fmla="*/ 0 w 236"/>
              <a:gd name="T5" fmla="*/ 96 h 204"/>
              <a:gd name="T6" fmla="*/ 17 w 236"/>
              <a:gd name="T7" fmla="*/ 96 h 204"/>
              <a:gd name="T8" fmla="*/ 16 w 236"/>
              <a:gd name="T9" fmla="*/ 157 h 204"/>
              <a:gd name="T10" fmla="*/ 16 w 236"/>
              <a:gd name="T11" fmla="*/ 157 h 204"/>
              <a:gd name="T12" fmla="*/ 24 w 236"/>
              <a:gd name="T13" fmla="*/ 157 h 204"/>
              <a:gd name="T14" fmla="*/ 24 w 236"/>
              <a:gd name="T15" fmla="*/ 174 h 204"/>
              <a:gd name="T16" fmla="*/ 129 w 236"/>
              <a:gd name="T17" fmla="*/ 177 h 204"/>
              <a:gd name="T18" fmla="*/ 129 w 236"/>
              <a:gd name="T19" fmla="*/ 204 h 204"/>
              <a:gd name="T20" fmla="*/ 129 w 236"/>
              <a:gd name="T21" fmla="*/ 204 h 204"/>
              <a:gd name="T22" fmla="*/ 146 w 236"/>
              <a:gd name="T23" fmla="*/ 185 h 204"/>
              <a:gd name="T24" fmla="*/ 180 w 236"/>
              <a:gd name="T25" fmla="*/ 155 h 204"/>
              <a:gd name="T26" fmla="*/ 199 w 236"/>
              <a:gd name="T27" fmla="*/ 151 h 204"/>
              <a:gd name="T28" fmla="*/ 204 w 236"/>
              <a:gd name="T29" fmla="*/ 116 h 204"/>
              <a:gd name="T30" fmla="*/ 224 w 236"/>
              <a:gd name="T31" fmla="*/ 97 h 204"/>
              <a:gd name="T32" fmla="*/ 219 w 236"/>
              <a:gd name="T33" fmla="*/ 92 h 204"/>
              <a:gd name="T34" fmla="*/ 205 w 236"/>
              <a:gd name="T35" fmla="*/ 72 h 204"/>
              <a:gd name="T36" fmla="*/ 218 w 236"/>
              <a:gd name="T37" fmla="*/ 55 h 204"/>
              <a:gd name="T38" fmla="*/ 223 w 236"/>
              <a:gd name="T39" fmla="*/ 40 h 204"/>
              <a:gd name="T40" fmla="*/ 229 w 236"/>
              <a:gd name="T41" fmla="*/ 17 h 204"/>
              <a:gd name="T42" fmla="*/ 236 w 236"/>
              <a:gd name="T43" fmla="*/ 11 h 204"/>
              <a:gd name="T44" fmla="*/ 236 w 236"/>
              <a:gd name="T45" fmla="*/ 11 h 204"/>
              <a:gd name="T46" fmla="*/ 36 w 236"/>
              <a:gd name="T47" fmla="*/ 0 h 204"/>
              <a:gd name="connsiteX0" fmla="*/ 1525 w 10000"/>
              <a:gd name="connsiteY0" fmla="*/ 0 h 10000"/>
              <a:gd name="connsiteX1" fmla="*/ 42 w 10000"/>
              <a:gd name="connsiteY1" fmla="*/ 0 h 10000"/>
              <a:gd name="connsiteX2" fmla="*/ 0 w 10000"/>
              <a:gd name="connsiteY2" fmla="*/ 4706 h 10000"/>
              <a:gd name="connsiteX3" fmla="*/ 720 w 10000"/>
              <a:gd name="connsiteY3" fmla="*/ 4706 h 10000"/>
              <a:gd name="connsiteX4" fmla="*/ 678 w 10000"/>
              <a:gd name="connsiteY4" fmla="*/ 7696 h 10000"/>
              <a:gd name="connsiteX5" fmla="*/ 678 w 10000"/>
              <a:gd name="connsiteY5" fmla="*/ 7696 h 10000"/>
              <a:gd name="connsiteX6" fmla="*/ 1017 w 10000"/>
              <a:gd name="connsiteY6" fmla="*/ 7696 h 10000"/>
              <a:gd name="connsiteX7" fmla="*/ 1017 w 10000"/>
              <a:gd name="connsiteY7" fmla="*/ 8529 h 10000"/>
              <a:gd name="connsiteX8" fmla="*/ 5466 w 10000"/>
              <a:gd name="connsiteY8" fmla="*/ 8676 h 10000"/>
              <a:gd name="connsiteX9" fmla="*/ 5466 w 10000"/>
              <a:gd name="connsiteY9" fmla="*/ 10000 h 10000"/>
              <a:gd name="connsiteX10" fmla="*/ 5466 w 10000"/>
              <a:gd name="connsiteY10" fmla="*/ 10000 h 10000"/>
              <a:gd name="connsiteX11" fmla="*/ 6186 w 10000"/>
              <a:gd name="connsiteY11" fmla="*/ 9069 h 10000"/>
              <a:gd name="connsiteX12" fmla="*/ 7627 w 10000"/>
              <a:gd name="connsiteY12" fmla="*/ 7598 h 10000"/>
              <a:gd name="connsiteX13" fmla="*/ 8644 w 10000"/>
              <a:gd name="connsiteY13" fmla="*/ 5686 h 10000"/>
              <a:gd name="connsiteX14" fmla="*/ 9492 w 10000"/>
              <a:gd name="connsiteY14" fmla="*/ 4755 h 10000"/>
              <a:gd name="connsiteX15" fmla="*/ 9280 w 10000"/>
              <a:gd name="connsiteY15" fmla="*/ 4510 h 10000"/>
              <a:gd name="connsiteX16" fmla="*/ 8686 w 10000"/>
              <a:gd name="connsiteY16" fmla="*/ 3529 h 10000"/>
              <a:gd name="connsiteX17" fmla="*/ 9237 w 10000"/>
              <a:gd name="connsiteY17" fmla="*/ 2696 h 10000"/>
              <a:gd name="connsiteX18" fmla="*/ 9449 w 10000"/>
              <a:gd name="connsiteY18" fmla="*/ 1961 h 10000"/>
              <a:gd name="connsiteX19" fmla="*/ 9703 w 10000"/>
              <a:gd name="connsiteY19" fmla="*/ 833 h 10000"/>
              <a:gd name="connsiteX20" fmla="*/ 10000 w 10000"/>
              <a:gd name="connsiteY20" fmla="*/ 539 h 10000"/>
              <a:gd name="connsiteX21" fmla="*/ 10000 w 10000"/>
              <a:gd name="connsiteY21" fmla="*/ 539 h 10000"/>
              <a:gd name="connsiteX22" fmla="*/ 1525 w 10000"/>
              <a:gd name="connsiteY22" fmla="*/ 0 h 10000"/>
              <a:gd name="connsiteX0" fmla="*/ 1525 w 10000"/>
              <a:gd name="connsiteY0" fmla="*/ 0 h 10000"/>
              <a:gd name="connsiteX1" fmla="*/ 42 w 10000"/>
              <a:gd name="connsiteY1" fmla="*/ 0 h 10000"/>
              <a:gd name="connsiteX2" fmla="*/ 0 w 10000"/>
              <a:gd name="connsiteY2" fmla="*/ 4706 h 10000"/>
              <a:gd name="connsiteX3" fmla="*/ 720 w 10000"/>
              <a:gd name="connsiteY3" fmla="*/ 4706 h 10000"/>
              <a:gd name="connsiteX4" fmla="*/ 678 w 10000"/>
              <a:gd name="connsiteY4" fmla="*/ 7696 h 10000"/>
              <a:gd name="connsiteX5" fmla="*/ 678 w 10000"/>
              <a:gd name="connsiteY5" fmla="*/ 7696 h 10000"/>
              <a:gd name="connsiteX6" fmla="*/ 1017 w 10000"/>
              <a:gd name="connsiteY6" fmla="*/ 7696 h 10000"/>
              <a:gd name="connsiteX7" fmla="*/ 1017 w 10000"/>
              <a:gd name="connsiteY7" fmla="*/ 8529 h 10000"/>
              <a:gd name="connsiteX8" fmla="*/ 5466 w 10000"/>
              <a:gd name="connsiteY8" fmla="*/ 8676 h 10000"/>
              <a:gd name="connsiteX9" fmla="*/ 5466 w 10000"/>
              <a:gd name="connsiteY9" fmla="*/ 10000 h 10000"/>
              <a:gd name="connsiteX10" fmla="*/ 5466 w 10000"/>
              <a:gd name="connsiteY10" fmla="*/ 10000 h 10000"/>
              <a:gd name="connsiteX11" fmla="*/ 6186 w 10000"/>
              <a:gd name="connsiteY11" fmla="*/ 9069 h 10000"/>
              <a:gd name="connsiteX12" fmla="*/ 8260 w 10000"/>
              <a:gd name="connsiteY12" fmla="*/ 7745 h 10000"/>
              <a:gd name="connsiteX13" fmla="*/ 8644 w 10000"/>
              <a:gd name="connsiteY13" fmla="*/ 5686 h 10000"/>
              <a:gd name="connsiteX14" fmla="*/ 9492 w 10000"/>
              <a:gd name="connsiteY14" fmla="*/ 4755 h 10000"/>
              <a:gd name="connsiteX15" fmla="*/ 9280 w 10000"/>
              <a:gd name="connsiteY15" fmla="*/ 4510 h 10000"/>
              <a:gd name="connsiteX16" fmla="*/ 8686 w 10000"/>
              <a:gd name="connsiteY16" fmla="*/ 3529 h 10000"/>
              <a:gd name="connsiteX17" fmla="*/ 9237 w 10000"/>
              <a:gd name="connsiteY17" fmla="*/ 2696 h 10000"/>
              <a:gd name="connsiteX18" fmla="*/ 9449 w 10000"/>
              <a:gd name="connsiteY18" fmla="*/ 1961 h 10000"/>
              <a:gd name="connsiteX19" fmla="*/ 9703 w 10000"/>
              <a:gd name="connsiteY19" fmla="*/ 833 h 10000"/>
              <a:gd name="connsiteX20" fmla="*/ 10000 w 10000"/>
              <a:gd name="connsiteY20" fmla="*/ 539 h 10000"/>
              <a:gd name="connsiteX21" fmla="*/ 10000 w 10000"/>
              <a:gd name="connsiteY21" fmla="*/ 539 h 10000"/>
              <a:gd name="connsiteX22" fmla="*/ 1525 w 10000"/>
              <a:gd name="connsiteY22"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000" h="10000">
                <a:moveTo>
                  <a:pt x="1525" y="0"/>
                </a:moveTo>
                <a:lnTo>
                  <a:pt x="42" y="0"/>
                </a:lnTo>
                <a:cubicBezTo>
                  <a:pt x="28" y="1569"/>
                  <a:pt x="14" y="3137"/>
                  <a:pt x="0" y="4706"/>
                </a:cubicBezTo>
                <a:lnTo>
                  <a:pt x="720" y="4706"/>
                </a:lnTo>
                <a:cubicBezTo>
                  <a:pt x="706" y="5703"/>
                  <a:pt x="692" y="6699"/>
                  <a:pt x="678" y="7696"/>
                </a:cubicBezTo>
                <a:lnTo>
                  <a:pt x="678" y="7696"/>
                </a:lnTo>
                <a:lnTo>
                  <a:pt x="1017" y="7696"/>
                </a:lnTo>
                <a:lnTo>
                  <a:pt x="1017" y="8529"/>
                </a:lnTo>
                <a:lnTo>
                  <a:pt x="5466" y="8676"/>
                </a:lnTo>
                <a:lnTo>
                  <a:pt x="5466" y="10000"/>
                </a:lnTo>
                <a:lnTo>
                  <a:pt x="5466" y="10000"/>
                </a:lnTo>
                <a:cubicBezTo>
                  <a:pt x="5720" y="9706"/>
                  <a:pt x="5975" y="9314"/>
                  <a:pt x="6186" y="9069"/>
                </a:cubicBezTo>
                <a:cubicBezTo>
                  <a:pt x="6483" y="8627"/>
                  <a:pt x="7850" y="8309"/>
                  <a:pt x="8260" y="7745"/>
                </a:cubicBezTo>
                <a:cubicBezTo>
                  <a:pt x="8670" y="7181"/>
                  <a:pt x="8333" y="6160"/>
                  <a:pt x="8644" y="5686"/>
                </a:cubicBezTo>
                <a:cubicBezTo>
                  <a:pt x="8686" y="5196"/>
                  <a:pt x="9746" y="5392"/>
                  <a:pt x="9492" y="4755"/>
                </a:cubicBezTo>
                <a:cubicBezTo>
                  <a:pt x="9407" y="4755"/>
                  <a:pt x="9280" y="4559"/>
                  <a:pt x="9280" y="4510"/>
                </a:cubicBezTo>
                <a:cubicBezTo>
                  <a:pt x="9153" y="4167"/>
                  <a:pt x="8771" y="3873"/>
                  <a:pt x="8686" y="3529"/>
                </a:cubicBezTo>
                <a:cubicBezTo>
                  <a:pt x="8644" y="3088"/>
                  <a:pt x="8941" y="2843"/>
                  <a:pt x="9237" y="2696"/>
                </a:cubicBezTo>
                <a:cubicBezTo>
                  <a:pt x="9364" y="2353"/>
                  <a:pt x="9492" y="2402"/>
                  <a:pt x="9449" y="1961"/>
                </a:cubicBezTo>
                <a:cubicBezTo>
                  <a:pt x="9407" y="1520"/>
                  <a:pt x="9195" y="1029"/>
                  <a:pt x="9703" y="833"/>
                </a:cubicBezTo>
                <a:cubicBezTo>
                  <a:pt x="9873" y="735"/>
                  <a:pt x="9958" y="686"/>
                  <a:pt x="10000" y="539"/>
                </a:cubicBezTo>
                <a:lnTo>
                  <a:pt x="10000" y="539"/>
                </a:lnTo>
                <a:lnTo>
                  <a:pt x="1525" y="0"/>
                </a:lnTo>
                <a:close/>
              </a:path>
            </a:pathLst>
          </a:custGeom>
          <a:solidFill>
            <a:schemeClr val="accent2"/>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dirty="0"/>
          </a:p>
        </p:txBody>
      </p:sp>
      <p:grpSp>
        <p:nvGrpSpPr>
          <p:cNvPr id="564" name="Group 563">
            <a:extLst>
              <a:ext uri="{FF2B5EF4-FFF2-40B4-BE49-F238E27FC236}">
                <a16:creationId xmlns:a16="http://schemas.microsoft.com/office/drawing/2014/main" id="{736F6EB3-9AB6-4F4A-B875-A7B275A2184F}"/>
              </a:ext>
            </a:extLst>
          </p:cNvPr>
          <p:cNvGrpSpPr/>
          <p:nvPr/>
        </p:nvGrpSpPr>
        <p:grpSpPr>
          <a:xfrm>
            <a:off x="641436" y="1527634"/>
            <a:ext cx="354441" cy="396044"/>
            <a:chOff x="574412" y="1527634"/>
            <a:chExt cx="354441" cy="396044"/>
          </a:xfrm>
        </p:grpSpPr>
        <p:sp>
          <p:nvSpPr>
            <p:cNvPr id="721" name="Oval 720">
              <a:extLst>
                <a:ext uri="{FF2B5EF4-FFF2-40B4-BE49-F238E27FC236}">
                  <a16:creationId xmlns:a16="http://schemas.microsoft.com/office/drawing/2014/main" id="{8A3EF812-0421-436F-A014-5FB993BC661C}"/>
                </a:ext>
              </a:extLst>
            </p:cNvPr>
            <p:cNvSpPr/>
            <p:nvPr/>
          </p:nvSpPr>
          <p:spPr bwMode="auto">
            <a:xfrm>
              <a:off x="816787" y="1851670"/>
              <a:ext cx="72008" cy="72008"/>
            </a:xfrm>
            <a:prstGeom prst="ellipse">
              <a:avLst/>
            </a:prstGeom>
            <a:solidFill>
              <a:schemeClr val="tx1"/>
            </a:solidFill>
            <a:ln w="190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cxnSp>
          <p:nvCxnSpPr>
            <p:cNvPr id="722" name="Straight Connector 721">
              <a:extLst>
                <a:ext uri="{FF2B5EF4-FFF2-40B4-BE49-F238E27FC236}">
                  <a16:creationId xmlns:a16="http://schemas.microsoft.com/office/drawing/2014/main" id="{70BD2008-E125-43A9-B4FB-00B6C065EB63}"/>
                </a:ext>
              </a:extLst>
            </p:cNvPr>
            <p:cNvCxnSpPr/>
            <p:nvPr/>
          </p:nvCxnSpPr>
          <p:spPr bwMode="auto">
            <a:xfrm>
              <a:off x="675680" y="1551637"/>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23" name="Straight Connector 722">
              <a:extLst>
                <a:ext uri="{FF2B5EF4-FFF2-40B4-BE49-F238E27FC236}">
                  <a16:creationId xmlns:a16="http://schemas.microsoft.com/office/drawing/2014/main" id="{B2A8FEEB-AFE9-4F36-9174-AFB6CCBDA446}"/>
                </a:ext>
              </a:extLst>
            </p:cNvPr>
            <p:cNvCxnSpPr/>
            <p:nvPr/>
          </p:nvCxnSpPr>
          <p:spPr bwMode="auto">
            <a:xfrm>
              <a:off x="726315" y="1527634"/>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24" name="Straight Connector 723">
              <a:extLst>
                <a:ext uri="{FF2B5EF4-FFF2-40B4-BE49-F238E27FC236}">
                  <a16:creationId xmlns:a16="http://schemas.microsoft.com/office/drawing/2014/main" id="{7D7CFD34-9C06-4FD0-BB3A-35AE8E427BA6}"/>
                </a:ext>
              </a:extLst>
            </p:cNvPr>
            <p:cNvCxnSpPr/>
            <p:nvPr/>
          </p:nvCxnSpPr>
          <p:spPr bwMode="auto">
            <a:xfrm>
              <a:off x="625046" y="1575640"/>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25" name="Straight Connector 724">
              <a:extLst>
                <a:ext uri="{FF2B5EF4-FFF2-40B4-BE49-F238E27FC236}">
                  <a16:creationId xmlns:a16="http://schemas.microsoft.com/office/drawing/2014/main" id="{1EABF41D-F387-4341-AD3E-08C41B5815B7}"/>
                </a:ext>
              </a:extLst>
            </p:cNvPr>
            <p:cNvCxnSpPr/>
            <p:nvPr/>
          </p:nvCxnSpPr>
          <p:spPr bwMode="auto">
            <a:xfrm>
              <a:off x="574412" y="1599642"/>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565" name="Group 564">
            <a:extLst>
              <a:ext uri="{FF2B5EF4-FFF2-40B4-BE49-F238E27FC236}">
                <a16:creationId xmlns:a16="http://schemas.microsoft.com/office/drawing/2014/main" id="{23291D70-C21D-41D1-B453-3B15DFF51472}"/>
              </a:ext>
            </a:extLst>
          </p:cNvPr>
          <p:cNvGrpSpPr/>
          <p:nvPr/>
        </p:nvGrpSpPr>
        <p:grpSpPr>
          <a:xfrm>
            <a:off x="881122" y="1455626"/>
            <a:ext cx="354441" cy="396044"/>
            <a:chOff x="574412" y="1527634"/>
            <a:chExt cx="354441" cy="396044"/>
          </a:xfrm>
        </p:grpSpPr>
        <p:sp>
          <p:nvSpPr>
            <p:cNvPr id="716" name="Oval 715">
              <a:extLst>
                <a:ext uri="{FF2B5EF4-FFF2-40B4-BE49-F238E27FC236}">
                  <a16:creationId xmlns:a16="http://schemas.microsoft.com/office/drawing/2014/main" id="{4DC1B6EC-2A8E-4B18-A276-BB6E97465EEE}"/>
                </a:ext>
              </a:extLst>
            </p:cNvPr>
            <p:cNvSpPr/>
            <p:nvPr/>
          </p:nvSpPr>
          <p:spPr bwMode="auto">
            <a:xfrm>
              <a:off x="816787" y="1851670"/>
              <a:ext cx="72008" cy="72008"/>
            </a:xfrm>
            <a:prstGeom prst="ellipse">
              <a:avLst/>
            </a:prstGeom>
            <a:solidFill>
              <a:schemeClr val="tx1"/>
            </a:solidFill>
            <a:ln w="190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cxnSp>
          <p:nvCxnSpPr>
            <p:cNvPr id="717" name="Straight Connector 716">
              <a:extLst>
                <a:ext uri="{FF2B5EF4-FFF2-40B4-BE49-F238E27FC236}">
                  <a16:creationId xmlns:a16="http://schemas.microsoft.com/office/drawing/2014/main" id="{EFB33DEE-7BBB-4061-8954-B7CCF234CC40}"/>
                </a:ext>
              </a:extLst>
            </p:cNvPr>
            <p:cNvCxnSpPr/>
            <p:nvPr/>
          </p:nvCxnSpPr>
          <p:spPr bwMode="auto">
            <a:xfrm>
              <a:off x="675680" y="1551637"/>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18" name="Straight Connector 717">
              <a:extLst>
                <a:ext uri="{FF2B5EF4-FFF2-40B4-BE49-F238E27FC236}">
                  <a16:creationId xmlns:a16="http://schemas.microsoft.com/office/drawing/2014/main" id="{29EADB19-9FEE-47CE-A468-B1C2AF8E724F}"/>
                </a:ext>
              </a:extLst>
            </p:cNvPr>
            <p:cNvCxnSpPr/>
            <p:nvPr/>
          </p:nvCxnSpPr>
          <p:spPr bwMode="auto">
            <a:xfrm>
              <a:off x="726315" y="1527634"/>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19" name="Straight Connector 718">
              <a:extLst>
                <a:ext uri="{FF2B5EF4-FFF2-40B4-BE49-F238E27FC236}">
                  <a16:creationId xmlns:a16="http://schemas.microsoft.com/office/drawing/2014/main" id="{B26438FA-0CC2-4C2F-B07A-E4DE4918C931}"/>
                </a:ext>
              </a:extLst>
            </p:cNvPr>
            <p:cNvCxnSpPr/>
            <p:nvPr/>
          </p:nvCxnSpPr>
          <p:spPr bwMode="auto">
            <a:xfrm>
              <a:off x="625046" y="1575640"/>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20" name="Straight Connector 719">
              <a:extLst>
                <a:ext uri="{FF2B5EF4-FFF2-40B4-BE49-F238E27FC236}">
                  <a16:creationId xmlns:a16="http://schemas.microsoft.com/office/drawing/2014/main" id="{F4016721-AB9F-4E20-9B89-FF5C0DF3C70A}"/>
                </a:ext>
              </a:extLst>
            </p:cNvPr>
            <p:cNvCxnSpPr/>
            <p:nvPr/>
          </p:nvCxnSpPr>
          <p:spPr bwMode="auto">
            <a:xfrm>
              <a:off x="574412" y="1599642"/>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566" name="Group 565">
            <a:extLst>
              <a:ext uri="{FF2B5EF4-FFF2-40B4-BE49-F238E27FC236}">
                <a16:creationId xmlns:a16="http://schemas.microsoft.com/office/drawing/2014/main" id="{32CB8D8F-210D-4C7D-AD9B-77F51FA82E3F}"/>
              </a:ext>
            </a:extLst>
          </p:cNvPr>
          <p:cNvGrpSpPr/>
          <p:nvPr/>
        </p:nvGrpSpPr>
        <p:grpSpPr>
          <a:xfrm>
            <a:off x="481073" y="1713655"/>
            <a:ext cx="354441" cy="396044"/>
            <a:chOff x="574412" y="1527634"/>
            <a:chExt cx="354441" cy="396044"/>
          </a:xfrm>
        </p:grpSpPr>
        <p:sp>
          <p:nvSpPr>
            <p:cNvPr id="711" name="Oval 710">
              <a:extLst>
                <a:ext uri="{FF2B5EF4-FFF2-40B4-BE49-F238E27FC236}">
                  <a16:creationId xmlns:a16="http://schemas.microsoft.com/office/drawing/2014/main" id="{A061772B-A472-4A8F-A83F-92B01828A92A}"/>
                </a:ext>
              </a:extLst>
            </p:cNvPr>
            <p:cNvSpPr/>
            <p:nvPr/>
          </p:nvSpPr>
          <p:spPr bwMode="auto">
            <a:xfrm>
              <a:off x="816787" y="1851670"/>
              <a:ext cx="72008" cy="72008"/>
            </a:xfrm>
            <a:prstGeom prst="ellipse">
              <a:avLst/>
            </a:prstGeom>
            <a:solidFill>
              <a:schemeClr val="tx1"/>
            </a:solidFill>
            <a:ln w="190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cxnSp>
          <p:nvCxnSpPr>
            <p:cNvPr id="712" name="Straight Connector 711">
              <a:extLst>
                <a:ext uri="{FF2B5EF4-FFF2-40B4-BE49-F238E27FC236}">
                  <a16:creationId xmlns:a16="http://schemas.microsoft.com/office/drawing/2014/main" id="{56D2D96C-7609-4D5C-B51F-9555662A3085}"/>
                </a:ext>
              </a:extLst>
            </p:cNvPr>
            <p:cNvCxnSpPr/>
            <p:nvPr/>
          </p:nvCxnSpPr>
          <p:spPr bwMode="auto">
            <a:xfrm>
              <a:off x="675680" y="1551637"/>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13" name="Straight Connector 712">
              <a:extLst>
                <a:ext uri="{FF2B5EF4-FFF2-40B4-BE49-F238E27FC236}">
                  <a16:creationId xmlns:a16="http://schemas.microsoft.com/office/drawing/2014/main" id="{8518B810-AE29-41BB-BB03-8A869ECCD971}"/>
                </a:ext>
              </a:extLst>
            </p:cNvPr>
            <p:cNvCxnSpPr/>
            <p:nvPr/>
          </p:nvCxnSpPr>
          <p:spPr bwMode="auto">
            <a:xfrm>
              <a:off x="726315" y="1527634"/>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14" name="Straight Connector 713">
              <a:extLst>
                <a:ext uri="{FF2B5EF4-FFF2-40B4-BE49-F238E27FC236}">
                  <a16:creationId xmlns:a16="http://schemas.microsoft.com/office/drawing/2014/main" id="{5A78E7AF-9040-46CD-9AD6-C8FEDC8599FA}"/>
                </a:ext>
              </a:extLst>
            </p:cNvPr>
            <p:cNvCxnSpPr/>
            <p:nvPr/>
          </p:nvCxnSpPr>
          <p:spPr bwMode="auto">
            <a:xfrm>
              <a:off x="625046" y="1575640"/>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15" name="Straight Connector 714">
              <a:extLst>
                <a:ext uri="{FF2B5EF4-FFF2-40B4-BE49-F238E27FC236}">
                  <a16:creationId xmlns:a16="http://schemas.microsoft.com/office/drawing/2014/main" id="{E8877D1D-F7BC-46CF-98C3-C37D887F13B1}"/>
                </a:ext>
              </a:extLst>
            </p:cNvPr>
            <p:cNvCxnSpPr/>
            <p:nvPr/>
          </p:nvCxnSpPr>
          <p:spPr bwMode="auto">
            <a:xfrm>
              <a:off x="574412" y="1599642"/>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567" name="Group 566">
            <a:extLst>
              <a:ext uri="{FF2B5EF4-FFF2-40B4-BE49-F238E27FC236}">
                <a16:creationId xmlns:a16="http://schemas.microsoft.com/office/drawing/2014/main" id="{60B280F3-5B34-4A1E-B96B-6B5BCE1565DF}"/>
              </a:ext>
            </a:extLst>
          </p:cNvPr>
          <p:cNvGrpSpPr/>
          <p:nvPr/>
        </p:nvGrpSpPr>
        <p:grpSpPr>
          <a:xfrm>
            <a:off x="467544" y="2118761"/>
            <a:ext cx="354441" cy="396044"/>
            <a:chOff x="574412" y="1527634"/>
            <a:chExt cx="354441" cy="396044"/>
          </a:xfrm>
        </p:grpSpPr>
        <p:sp>
          <p:nvSpPr>
            <p:cNvPr id="706" name="Oval 705">
              <a:extLst>
                <a:ext uri="{FF2B5EF4-FFF2-40B4-BE49-F238E27FC236}">
                  <a16:creationId xmlns:a16="http://schemas.microsoft.com/office/drawing/2014/main" id="{40DA2BF3-7A68-40D3-A328-EAE052DD64F9}"/>
                </a:ext>
              </a:extLst>
            </p:cNvPr>
            <p:cNvSpPr/>
            <p:nvPr/>
          </p:nvSpPr>
          <p:spPr bwMode="auto">
            <a:xfrm>
              <a:off x="816787" y="1851670"/>
              <a:ext cx="72008" cy="72008"/>
            </a:xfrm>
            <a:prstGeom prst="ellipse">
              <a:avLst/>
            </a:prstGeom>
            <a:solidFill>
              <a:schemeClr val="tx1"/>
            </a:solidFill>
            <a:ln w="190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cxnSp>
          <p:nvCxnSpPr>
            <p:cNvPr id="707" name="Straight Connector 706">
              <a:extLst>
                <a:ext uri="{FF2B5EF4-FFF2-40B4-BE49-F238E27FC236}">
                  <a16:creationId xmlns:a16="http://schemas.microsoft.com/office/drawing/2014/main" id="{8E9E2381-0110-4492-A3AC-FB7BE3580B11}"/>
                </a:ext>
              </a:extLst>
            </p:cNvPr>
            <p:cNvCxnSpPr/>
            <p:nvPr/>
          </p:nvCxnSpPr>
          <p:spPr bwMode="auto">
            <a:xfrm>
              <a:off x="675680" y="1551637"/>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08" name="Straight Connector 707">
              <a:extLst>
                <a:ext uri="{FF2B5EF4-FFF2-40B4-BE49-F238E27FC236}">
                  <a16:creationId xmlns:a16="http://schemas.microsoft.com/office/drawing/2014/main" id="{A39885EC-A596-492E-970F-990DC04CBEDC}"/>
                </a:ext>
              </a:extLst>
            </p:cNvPr>
            <p:cNvCxnSpPr/>
            <p:nvPr/>
          </p:nvCxnSpPr>
          <p:spPr bwMode="auto">
            <a:xfrm>
              <a:off x="726315" y="1527634"/>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09" name="Straight Connector 708">
              <a:extLst>
                <a:ext uri="{FF2B5EF4-FFF2-40B4-BE49-F238E27FC236}">
                  <a16:creationId xmlns:a16="http://schemas.microsoft.com/office/drawing/2014/main" id="{A67E8F1A-141B-43F4-BC4C-E8A528C97DFB}"/>
                </a:ext>
              </a:extLst>
            </p:cNvPr>
            <p:cNvCxnSpPr/>
            <p:nvPr/>
          </p:nvCxnSpPr>
          <p:spPr bwMode="auto">
            <a:xfrm>
              <a:off x="625046" y="1575640"/>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10" name="Straight Connector 709">
              <a:extLst>
                <a:ext uri="{FF2B5EF4-FFF2-40B4-BE49-F238E27FC236}">
                  <a16:creationId xmlns:a16="http://schemas.microsoft.com/office/drawing/2014/main" id="{FD657159-7985-44B0-8B7E-9E20E384A50B}"/>
                </a:ext>
              </a:extLst>
            </p:cNvPr>
            <p:cNvCxnSpPr/>
            <p:nvPr/>
          </p:nvCxnSpPr>
          <p:spPr bwMode="auto">
            <a:xfrm>
              <a:off x="574412" y="1599642"/>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568" name="Group 567">
            <a:extLst>
              <a:ext uri="{FF2B5EF4-FFF2-40B4-BE49-F238E27FC236}">
                <a16:creationId xmlns:a16="http://schemas.microsoft.com/office/drawing/2014/main" id="{01A94310-DA93-4B4B-8BF4-A9D6DB52FFB7}"/>
              </a:ext>
            </a:extLst>
          </p:cNvPr>
          <p:cNvGrpSpPr/>
          <p:nvPr/>
        </p:nvGrpSpPr>
        <p:grpSpPr>
          <a:xfrm rot="10800000">
            <a:off x="1077393" y="1779662"/>
            <a:ext cx="354441" cy="396044"/>
            <a:chOff x="574412" y="1527634"/>
            <a:chExt cx="354441" cy="396044"/>
          </a:xfrm>
        </p:grpSpPr>
        <p:sp>
          <p:nvSpPr>
            <p:cNvPr id="701" name="Oval 700">
              <a:extLst>
                <a:ext uri="{FF2B5EF4-FFF2-40B4-BE49-F238E27FC236}">
                  <a16:creationId xmlns:a16="http://schemas.microsoft.com/office/drawing/2014/main" id="{3B44F607-5E33-42A0-9C19-E0DDD4386A8D}"/>
                </a:ext>
              </a:extLst>
            </p:cNvPr>
            <p:cNvSpPr/>
            <p:nvPr/>
          </p:nvSpPr>
          <p:spPr bwMode="auto">
            <a:xfrm>
              <a:off x="816787" y="1851670"/>
              <a:ext cx="72008" cy="72008"/>
            </a:xfrm>
            <a:prstGeom prst="ellipse">
              <a:avLst/>
            </a:prstGeom>
            <a:solidFill>
              <a:schemeClr val="tx1"/>
            </a:solidFill>
            <a:ln w="190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cxnSp>
          <p:nvCxnSpPr>
            <p:cNvPr id="702" name="Straight Connector 701">
              <a:extLst>
                <a:ext uri="{FF2B5EF4-FFF2-40B4-BE49-F238E27FC236}">
                  <a16:creationId xmlns:a16="http://schemas.microsoft.com/office/drawing/2014/main" id="{7A5DAC1B-7AF4-48E0-8716-7B5114F4D1D0}"/>
                </a:ext>
              </a:extLst>
            </p:cNvPr>
            <p:cNvCxnSpPr/>
            <p:nvPr/>
          </p:nvCxnSpPr>
          <p:spPr bwMode="auto">
            <a:xfrm>
              <a:off x="675680" y="1551637"/>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03" name="Straight Connector 702">
              <a:extLst>
                <a:ext uri="{FF2B5EF4-FFF2-40B4-BE49-F238E27FC236}">
                  <a16:creationId xmlns:a16="http://schemas.microsoft.com/office/drawing/2014/main" id="{E15FC82D-4E8D-439B-83CA-85B80BEC15EB}"/>
                </a:ext>
              </a:extLst>
            </p:cNvPr>
            <p:cNvCxnSpPr/>
            <p:nvPr/>
          </p:nvCxnSpPr>
          <p:spPr bwMode="auto">
            <a:xfrm>
              <a:off x="726315" y="1527634"/>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04" name="Straight Connector 703">
              <a:extLst>
                <a:ext uri="{FF2B5EF4-FFF2-40B4-BE49-F238E27FC236}">
                  <a16:creationId xmlns:a16="http://schemas.microsoft.com/office/drawing/2014/main" id="{FE6C0DBB-4983-406D-AF7D-06000B9D3009}"/>
                </a:ext>
              </a:extLst>
            </p:cNvPr>
            <p:cNvCxnSpPr/>
            <p:nvPr/>
          </p:nvCxnSpPr>
          <p:spPr bwMode="auto">
            <a:xfrm>
              <a:off x="625046" y="1575640"/>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05" name="Straight Connector 704">
              <a:extLst>
                <a:ext uri="{FF2B5EF4-FFF2-40B4-BE49-F238E27FC236}">
                  <a16:creationId xmlns:a16="http://schemas.microsoft.com/office/drawing/2014/main" id="{0FC35CE9-6B44-4223-837C-9F4867B6B8CD}"/>
                </a:ext>
              </a:extLst>
            </p:cNvPr>
            <p:cNvCxnSpPr/>
            <p:nvPr/>
          </p:nvCxnSpPr>
          <p:spPr bwMode="auto">
            <a:xfrm>
              <a:off x="574412" y="1599642"/>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569" name="Group 568">
            <a:extLst>
              <a:ext uri="{FF2B5EF4-FFF2-40B4-BE49-F238E27FC236}">
                <a16:creationId xmlns:a16="http://schemas.microsoft.com/office/drawing/2014/main" id="{C9566E51-C32A-4227-B48A-A2F634AE99E9}"/>
              </a:ext>
            </a:extLst>
          </p:cNvPr>
          <p:cNvGrpSpPr/>
          <p:nvPr/>
        </p:nvGrpSpPr>
        <p:grpSpPr>
          <a:xfrm rot="10800000">
            <a:off x="841064" y="1851670"/>
            <a:ext cx="354441" cy="396044"/>
            <a:chOff x="574412" y="1527634"/>
            <a:chExt cx="354441" cy="396044"/>
          </a:xfrm>
        </p:grpSpPr>
        <p:sp>
          <p:nvSpPr>
            <p:cNvPr id="696" name="Oval 695">
              <a:extLst>
                <a:ext uri="{FF2B5EF4-FFF2-40B4-BE49-F238E27FC236}">
                  <a16:creationId xmlns:a16="http://schemas.microsoft.com/office/drawing/2014/main" id="{B7AE3AFE-FECF-4D1E-9AE5-D36F0E7EC82C}"/>
                </a:ext>
              </a:extLst>
            </p:cNvPr>
            <p:cNvSpPr/>
            <p:nvPr/>
          </p:nvSpPr>
          <p:spPr bwMode="auto">
            <a:xfrm>
              <a:off x="816787" y="1851670"/>
              <a:ext cx="72008" cy="72008"/>
            </a:xfrm>
            <a:prstGeom prst="ellipse">
              <a:avLst/>
            </a:prstGeom>
            <a:solidFill>
              <a:schemeClr val="tx1"/>
            </a:solidFill>
            <a:ln w="190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cxnSp>
          <p:nvCxnSpPr>
            <p:cNvPr id="697" name="Straight Connector 696">
              <a:extLst>
                <a:ext uri="{FF2B5EF4-FFF2-40B4-BE49-F238E27FC236}">
                  <a16:creationId xmlns:a16="http://schemas.microsoft.com/office/drawing/2014/main" id="{F864E066-13C9-4425-A520-11D5AD5FE0F7}"/>
                </a:ext>
              </a:extLst>
            </p:cNvPr>
            <p:cNvCxnSpPr/>
            <p:nvPr/>
          </p:nvCxnSpPr>
          <p:spPr bwMode="auto">
            <a:xfrm>
              <a:off x="675680" y="1551637"/>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98" name="Straight Connector 697">
              <a:extLst>
                <a:ext uri="{FF2B5EF4-FFF2-40B4-BE49-F238E27FC236}">
                  <a16:creationId xmlns:a16="http://schemas.microsoft.com/office/drawing/2014/main" id="{0D97A84E-51C1-4CA1-9B4C-74681EB7DF18}"/>
                </a:ext>
              </a:extLst>
            </p:cNvPr>
            <p:cNvCxnSpPr/>
            <p:nvPr/>
          </p:nvCxnSpPr>
          <p:spPr bwMode="auto">
            <a:xfrm>
              <a:off x="726315" y="1527634"/>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99" name="Straight Connector 698">
              <a:extLst>
                <a:ext uri="{FF2B5EF4-FFF2-40B4-BE49-F238E27FC236}">
                  <a16:creationId xmlns:a16="http://schemas.microsoft.com/office/drawing/2014/main" id="{9738B0EB-AF23-49FF-9C2D-69B9EB330C4E}"/>
                </a:ext>
              </a:extLst>
            </p:cNvPr>
            <p:cNvCxnSpPr/>
            <p:nvPr/>
          </p:nvCxnSpPr>
          <p:spPr bwMode="auto">
            <a:xfrm>
              <a:off x="625046" y="1575640"/>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00" name="Straight Connector 699">
              <a:extLst>
                <a:ext uri="{FF2B5EF4-FFF2-40B4-BE49-F238E27FC236}">
                  <a16:creationId xmlns:a16="http://schemas.microsoft.com/office/drawing/2014/main" id="{D6851D3A-443F-461E-B452-15B2DF1F8A16}"/>
                </a:ext>
              </a:extLst>
            </p:cNvPr>
            <p:cNvCxnSpPr/>
            <p:nvPr/>
          </p:nvCxnSpPr>
          <p:spPr bwMode="auto">
            <a:xfrm>
              <a:off x="574412" y="1599642"/>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570" name="Group 569">
            <a:extLst>
              <a:ext uri="{FF2B5EF4-FFF2-40B4-BE49-F238E27FC236}">
                <a16:creationId xmlns:a16="http://schemas.microsoft.com/office/drawing/2014/main" id="{6DCE81A2-1C0E-49AC-BC4A-55E2AB3B3674}"/>
              </a:ext>
            </a:extLst>
          </p:cNvPr>
          <p:cNvGrpSpPr/>
          <p:nvPr/>
        </p:nvGrpSpPr>
        <p:grpSpPr>
          <a:xfrm rot="10800000">
            <a:off x="683610" y="2037768"/>
            <a:ext cx="354441" cy="396044"/>
            <a:chOff x="574412" y="1527634"/>
            <a:chExt cx="354441" cy="396044"/>
          </a:xfrm>
        </p:grpSpPr>
        <p:sp>
          <p:nvSpPr>
            <p:cNvPr id="691" name="Oval 690">
              <a:extLst>
                <a:ext uri="{FF2B5EF4-FFF2-40B4-BE49-F238E27FC236}">
                  <a16:creationId xmlns:a16="http://schemas.microsoft.com/office/drawing/2014/main" id="{D82CE81E-3109-4A51-AD12-00674DDE1EF7}"/>
                </a:ext>
              </a:extLst>
            </p:cNvPr>
            <p:cNvSpPr/>
            <p:nvPr/>
          </p:nvSpPr>
          <p:spPr bwMode="auto">
            <a:xfrm>
              <a:off x="816787" y="1851670"/>
              <a:ext cx="72008" cy="72008"/>
            </a:xfrm>
            <a:prstGeom prst="ellipse">
              <a:avLst/>
            </a:prstGeom>
            <a:solidFill>
              <a:schemeClr val="tx1"/>
            </a:solidFill>
            <a:ln w="190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cxnSp>
          <p:nvCxnSpPr>
            <p:cNvPr id="692" name="Straight Connector 691">
              <a:extLst>
                <a:ext uri="{FF2B5EF4-FFF2-40B4-BE49-F238E27FC236}">
                  <a16:creationId xmlns:a16="http://schemas.microsoft.com/office/drawing/2014/main" id="{D80A20D1-AD32-4E80-8309-F878AA11BD7A}"/>
                </a:ext>
              </a:extLst>
            </p:cNvPr>
            <p:cNvCxnSpPr/>
            <p:nvPr/>
          </p:nvCxnSpPr>
          <p:spPr bwMode="auto">
            <a:xfrm>
              <a:off x="675680" y="1551637"/>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93" name="Straight Connector 692">
              <a:extLst>
                <a:ext uri="{FF2B5EF4-FFF2-40B4-BE49-F238E27FC236}">
                  <a16:creationId xmlns:a16="http://schemas.microsoft.com/office/drawing/2014/main" id="{1CDE0C45-065B-4FCC-9340-4A95463012F9}"/>
                </a:ext>
              </a:extLst>
            </p:cNvPr>
            <p:cNvCxnSpPr/>
            <p:nvPr/>
          </p:nvCxnSpPr>
          <p:spPr bwMode="auto">
            <a:xfrm>
              <a:off x="726315" y="1527634"/>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94" name="Straight Connector 693">
              <a:extLst>
                <a:ext uri="{FF2B5EF4-FFF2-40B4-BE49-F238E27FC236}">
                  <a16:creationId xmlns:a16="http://schemas.microsoft.com/office/drawing/2014/main" id="{D91278CB-E49E-4200-A369-58CB1F85B042}"/>
                </a:ext>
              </a:extLst>
            </p:cNvPr>
            <p:cNvCxnSpPr/>
            <p:nvPr/>
          </p:nvCxnSpPr>
          <p:spPr bwMode="auto">
            <a:xfrm>
              <a:off x="625046" y="1575640"/>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95" name="Straight Connector 694">
              <a:extLst>
                <a:ext uri="{FF2B5EF4-FFF2-40B4-BE49-F238E27FC236}">
                  <a16:creationId xmlns:a16="http://schemas.microsoft.com/office/drawing/2014/main" id="{01A4FB08-015F-4272-AC4B-B548ABBA70AC}"/>
                </a:ext>
              </a:extLst>
            </p:cNvPr>
            <p:cNvCxnSpPr/>
            <p:nvPr/>
          </p:nvCxnSpPr>
          <p:spPr bwMode="auto">
            <a:xfrm>
              <a:off x="574412" y="1599642"/>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571" name="Group 570">
            <a:extLst>
              <a:ext uri="{FF2B5EF4-FFF2-40B4-BE49-F238E27FC236}">
                <a16:creationId xmlns:a16="http://schemas.microsoft.com/office/drawing/2014/main" id="{031CA014-D00F-4B2B-B3FA-0DD1C496F3CE}"/>
              </a:ext>
            </a:extLst>
          </p:cNvPr>
          <p:cNvGrpSpPr/>
          <p:nvPr/>
        </p:nvGrpSpPr>
        <p:grpSpPr>
          <a:xfrm>
            <a:off x="1928566" y="3435846"/>
            <a:ext cx="354441" cy="396044"/>
            <a:chOff x="574412" y="1527634"/>
            <a:chExt cx="354441" cy="396044"/>
          </a:xfrm>
        </p:grpSpPr>
        <p:sp>
          <p:nvSpPr>
            <p:cNvPr id="686" name="Oval 685">
              <a:extLst>
                <a:ext uri="{FF2B5EF4-FFF2-40B4-BE49-F238E27FC236}">
                  <a16:creationId xmlns:a16="http://schemas.microsoft.com/office/drawing/2014/main" id="{B2220697-7205-4F44-965A-1DD52369E9FE}"/>
                </a:ext>
              </a:extLst>
            </p:cNvPr>
            <p:cNvSpPr/>
            <p:nvPr/>
          </p:nvSpPr>
          <p:spPr bwMode="auto">
            <a:xfrm>
              <a:off x="816787" y="1851670"/>
              <a:ext cx="72008" cy="72008"/>
            </a:xfrm>
            <a:prstGeom prst="ellipse">
              <a:avLst/>
            </a:prstGeom>
            <a:solidFill>
              <a:schemeClr val="tx1"/>
            </a:solidFill>
            <a:ln w="190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cxnSp>
          <p:nvCxnSpPr>
            <p:cNvPr id="687" name="Straight Connector 686">
              <a:extLst>
                <a:ext uri="{FF2B5EF4-FFF2-40B4-BE49-F238E27FC236}">
                  <a16:creationId xmlns:a16="http://schemas.microsoft.com/office/drawing/2014/main" id="{B76A380F-B6D4-405A-BA3D-F517A3FA7DB7}"/>
                </a:ext>
              </a:extLst>
            </p:cNvPr>
            <p:cNvCxnSpPr/>
            <p:nvPr/>
          </p:nvCxnSpPr>
          <p:spPr bwMode="auto">
            <a:xfrm>
              <a:off x="675680" y="1551637"/>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88" name="Straight Connector 687">
              <a:extLst>
                <a:ext uri="{FF2B5EF4-FFF2-40B4-BE49-F238E27FC236}">
                  <a16:creationId xmlns:a16="http://schemas.microsoft.com/office/drawing/2014/main" id="{B3CD6DF6-CCE1-40EA-9CF8-FFC66119395B}"/>
                </a:ext>
              </a:extLst>
            </p:cNvPr>
            <p:cNvCxnSpPr/>
            <p:nvPr/>
          </p:nvCxnSpPr>
          <p:spPr bwMode="auto">
            <a:xfrm>
              <a:off x="726315" y="1527634"/>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89" name="Straight Connector 688">
              <a:extLst>
                <a:ext uri="{FF2B5EF4-FFF2-40B4-BE49-F238E27FC236}">
                  <a16:creationId xmlns:a16="http://schemas.microsoft.com/office/drawing/2014/main" id="{7881EE73-F428-4B52-9578-87DC8AD9E7D1}"/>
                </a:ext>
              </a:extLst>
            </p:cNvPr>
            <p:cNvCxnSpPr/>
            <p:nvPr/>
          </p:nvCxnSpPr>
          <p:spPr bwMode="auto">
            <a:xfrm>
              <a:off x="625046" y="1575640"/>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90" name="Straight Connector 689">
              <a:extLst>
                <a:ext uri="{FF2B5EF4-FFF2-40B4-BE49-F238E27FC236}">
                  <a16:creationId xmlns:a16="http://schemas.microsoft.com/office/drawing/2014/main" id="{DF8BEF73-98F1-4A04-B3EC-3A472AFE5E20}"/>
                </a:ext>
              </a:extLst>
            </p:cNvPr>
            <p:cNvCxnSpPr/>
            <p:nvPr/>
          </p:nvCxnSpPr>
          <p:spPr bwMode="auto">
            <a:xfrm>
              <a:off x="574412" y="1599642"/>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572" name="Group 571">
            <a:extLst>
              <a:ext uri="{FF2B5EF4-FFF2-40B4-BE49-F238E27FC236}">
                <a16:creationId xmlns:a16="http://schemas.microsoft.com/office/drawing/2014/main" id="{986C40D3-C26A-4B59-8CFE-B53863A8071E}"/>
              </a:ext>
            </a:extLst>
          </p:cNvPr>
          <p:cNvGrpSpPr/>
          <p:nvPr/>
        </p:nvGrpSpPr>
        <p:grpSpPr>
          <a:xfrm>
            <a:off x="3288386" y="1476220"/>
            <a:ext cx="354441" cy="396044"/>
            <a:chOff x="574412" y="1527634"/>
            <a:chExt cx="354441" cy="396044"/>
          </a:xfrm>
        </p:grpSpPr>
        <p:sp>
          <p:nvSpPr>
            <p:cNvPr id="681" name="Oval 680">
              <a:extLst>
                <a:ext uri="{FF2B5EF4-FFF2-40B4-BE49-F238E27FC236}">
                  <a16:creationId xmlns:a16="http://schemas.microsoft.com/office/drawing/2014/main" id="{B00DCB75-917E-4413-9598-7B9CA8A6E8AE}"/>
                </a:ext>
              </a:extLst>
            </p:cNvPr>
            <p:cNvSpPr/>
            <p:nvPr/>
          </p:nvSpPr>
          <p:spPr bwMode="auto">
            <a:xfrm>
              <a:off x="816787" y="1851670"/>
              <a:ext cx="72008" cy="72008"/>
            </a:xfrm>
            <a:prstGeom prst="ellipse">
              <a:avLst/>
            </a:prstGeom>
            <a:solidFill>
              <a:schemeClr val="tx1"/>
            </a:solidFill>
            <a:ln w="190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cxnSp>
          <p:nvCxnSpPr>
            <p:cNvPr id="682" name="Straight Connector 681">
              <a:extLst>
                <a:ext uri="{FF2B5EF4-FFF2-40B4-BE49-F238E27FC236}">
                  <a16:creationId xmlns:a16="http://schemas.microsoft.com/office/drawing/2014/main" id="{3BF166AB-C772-4E3C-A8C5-3C6CADA27537}"/>
                </a:ext>
              </a:extLst>
            </p:cNvPr>
            <p:cNvCxnSpPr/>
            <p:nvPr/>
          </p:nvCxnSpPr>
          <p:spPr bwMode="auto">
            <a:xfrm>
              <a:off x="675680" y="1551637"/>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83" name="Straight Connector 682">
              <a:extLst>
                <a:ext uri="{FF2B5EF4-FFF2-40B4-BE49-F238E27FC236}">
                  <a16:creationId xmlns:a16="http://schemas.microsoft.com/office/drawing/2014/main" id="{D36F7AC3-02CE-4806-9915-BD0EC0F3A4A0}"/>
                </a:ext>
              </a:extLst>
            </p:cNvPr>
            <p:cNvCxnSpPr/>
            <p:nvPr/>
          </p:nvCxnSpPr>
          <p:spPr bwMode="auto">
            <a:xfrm>
              <a:off x="726315" y="1527634"/>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84" name="Straight Connector 683">
              <a:extLst>
                <a:ext uri="{FF2B5EF4-FFF2-40B4-BE49-F238E27FC236}">
                  <a16:creationId xmlns:a16="http://schemas.microsoft.com/office/drawing/2014/main" id="{ECB679EF-CF44-4122-BE82-C22B62596D7B}"/>
                </a:ext>
              </a:extLst>
            </p:cNvPr>
            <p:cNvCxnSpPr/>
            <p:nvPr/>
          </p:nvCxnSpPr>
          <p:spPr bwMode="auto">
            <a:xfrm>
              <a:off x="625046" y="1575640"/>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85" name="Straight Connector 684">
              <a:extLst>
                <a:ext uri="{FF2B5EF4-FFF2-40B4-BE49-F238E27FC236}">
                  <a16:creationId xmlns:a16="http://schemas.microsoft.com/office/drawing/2014/main" id="{D09BB887-18D4-428A-AD45-75BC920810A6}"/>
                </a:ext>
              </a:extLst>
            </p:cNvPr>
            <p:cNvCxnSpPr/>
            <p:nvPr/>
          </p:nvCxnSpPr>
          <p:spPr bwMode="auto">
            <a:xfrm>
              <a:off x="574412" y="1599642"/>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573" name="Group 572">
            <a:extLst>
              <a:ext uri="{FF2B5EF4-FFF2-40B4-BE49-F238E27FC236}">
                <a16:creationId xmlns:a16="http://schemas.microsoft.com/office/drawing/2014/main" id="{DF4D7DD8-9F78-4237-BD21-E8CD76C32ED5}"/>
              </a:ext>
            </a:extLst>
          </p:cNvPr>
          <p:cNvGrpSpPr/>
          <p:nvPr/>
        </p:nvGrpSpPr>
        <p:grpSpPr>
          <a:xfrm>
            <a:off x="2273343" y="3507854"/>
            <a:ext cx="354441" cy="396044"/>
            <a:chOff x="574412" y="1527634"/>
            <a:chExt cx="354441" cy="396044"/>
          </a:xfrm>
        </p:grpSpPr>
        <p:sp>
          <p:nvSpPr>
            <p:cNvPr id="676" name="Oval 675">
              <a:extLst>
                <a:ext uri="{FF2B5EF4-FFF2-40B4-BE49-F238E27FC236}">
                  <a16:creationId xmlns:a16="http://schemas.microsoft.com/office/drawing/2014/main" id="{B23A3ED6-9360-42E3-94B4-0263BCD2B87A}"/>
                </a:ext>
              </a:extLst>
            </p:cNvPr>
            <p:cNvSpPr/>
            <p:nvPr/>
          </p:nvSpPr>
          <p:spPr bwMode="auto">
            <a:xfrm>
              <a:off x="816787" y="1851670"/>
              <a:ext cx="72008" cy="72008"/>
            </a:xfrm>
            <a:prstGeom prst="ellipse">
              <a:avLst/>
            </a:prstGeom>
            <a:solidFill>
              <a:schemeClr val="tx1"/>
            </a:solidFill>
            <a:ln w="190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cxnSp>
          <p:nvCxnSpPr>
            <p:cNvPr id="677" name="Straight Connector 676">
              <a:extLst>
                <a:ext uri="{FF2B5EF4-FFF2-40B4-BE49-F238E27FC236}">
                  <a16:creationId xmlns:a16="http://schemas.microsoft.com/office/drawing/2014/main" id="{06DC3EB9-7AAE-4534-81E4-F725E7F1123F}"/>
                </a:ext>
              </a:extLst>
            </p:cNvPr>
            <p:cNvCxnSpPr/>
            <p:nvPr/>
          </p:nvCxnSpPr>
          <p:spPr bwMode="auto">
            <a:xfrm>
              <a:off x="675680" y="1551637"/>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78" name="Straight Connector 677">
              <a:extLst>
                <a:ext uri="{FF2B5EF4-FFF2-40B4-BE49-F238E27FC236}">
                  <a16:creationId xmlns:a16="http://schemas.microsoft.com/office/drawing/2014/main" id="{99A3EA03-146A-4944-A722-FBBFA804F5C3}"/>
                </a:ext>
              </a:extLst>
            </p:cNvPr>
            <p:cNvCxnSpPr/>
            <p:nvPr/>
          </p:nvCxnSpPr>
          <p:spPr bwMode="auto">
            <a:xfrm>
              <a:off x="726315" y="1527634"/>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79" name="Straight Connector 678">
              <a:extLst>
                <a:ext uri="{FF2B5EF4-FFF2-40B4-BE49-F238E27FC236}">
                  <a16:creationId xmlns:a16="http://schemas.microsoft.com/office/drawing/2014/main" id="{B7013D1F-FEB3-4D14-9920-15EC3945ED00}"/>
                </a:ext>
              </a:extLst>
            </p:cNvPr>
            <p:cNvCxnSpPr/>
            <p:nvPr/>
          </p:nvCxnSpPr>
          <p:spPr bwMode="auto">
            <a:xfrm>
              <a:off x="625046" y="1575640"/>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80" name="Straight Connector 679">
              <a:extLst>
                <a:ext uri="{FF2B5EF4-FFF2-40B4-BE49-F238E27FC236}">
                  <a16:creationId xmlns:a16="http://schemas.microsoft.com/office/drawing/2014/main" id="{196C1884-8889-4435-BBD3-B7DB4C1C2C44}"/>
                </a:ext>
              </a:extLst>
            </p:cNvPr>
            <p:cNvCxnSpPr/>
            <p:nvPr/>
          </p:nvCxnSpPr>
          <p:spPr bwMode="auto">
            <a:xfrm>
              <a:off x="574412" y="1599642"/>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574" name="Group 573">
            <a:extLst>
              <a:ext uri="{FF2B5EF4-FFF2-40B4-BE49-F238E27FC236}">
                <a16:creationId xmlns:a16="http://schemas.microsoft.com/office/drawing/2014/main" id="{535AF138-19BA-48F3-A63C-57C23BB8B4D5}"/>
              </a:ext>
            </a:extLst>
          </p:cNvPr>
          <p:cNvGrpSpPr/>
          <p:nvPr/>
        </p:nvGrpSpPr>
        <p:grpSpPr>
          <a:xfrm rot="10800000">
            <a:off x="1315575" y="1612759"/>
            <a:ext cx="354441" cy="396044"/>
            <a:chOff x="574412" y="1527634"/>
            <a:chExt cx="354441" cy="396044"/>
          </a:xfrm>
        </p:grpSpPr>
        <p:sp>
          <p:nvSpPr>
            <p:cNvPr id="671" name="Oval 670">
              <a:extLst>
                <a:ext uri="{FF2B5EF4-FFF2-40B4-BE49-F238E27FC236}">
                  <a16:creationId xmlns:a16="http://schemas.microsoft.com/office/drawing/2014/main" id="{E3353DD3-E750-4775-886E-025F00E8717C}"/>
                </a:ext>
              </a:extLst>
            </p:cNvPr>
            <p:cNvSpPr/>
            <p:nvPr/>
          </p:nvSpPr>
          <p:spPr bwMode="auto">
            <a:xfrm>
              <a:off x="816787" y="1851670"/>
              <a:ext cx="72008" cy="72008"/>
            </a:xfrm>
            <a:prstGeom prst="ellipse">
              <a:avLst/>
            </a:prstGeom>
            <a:solidFill>
              <a:schemeClr val="tx1"/>
            </a:solidFill>
            <a:ln w="190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cxnSp>
          <p:nvCxnSpPr>
            <p:cNvPr id="672" name="Straight Connector 671">
              <a:extLst>
                <a:ext uri="{FF2B5EF4-FFF2-40B4-BE49-F238E27FC236}">
                  <a16:creationId xmlns:a16="http://schemas.microsoft.com/office/drawing/2014/main" id="{44B35295-0195-4BF7-A157-2BFFC0F632AD}"/>
                </a:ext>
              </a:extLst>
            </p:cNvPr>
            <p:cNvCxnSpPr/>
            <p:nvPr/>
          </p:nvCxnSpPr>
          <p:spPr bwMode="auto">
            <a:xfrm>
              <a:off x="675680" y="1551637"/>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73" name="Straight Connector 672">
              <a:extLst>
                <a:ext uri="{FF2B5EF4-FFF2-40B4-BE49-F238E27FC236}">
                  <a16:creationId xmlns:a16="http://schemas.microsoft.com/office/drawing/2014/main" id="{7B295564-8471-4B52-8463-39CBBCE85B1A}"/>
                </a:ext>
              </a:extLst>
            </p:cNvPr>
            <p:cNvCxnSpPr/>
            <p:nvPr/>
          </p:nvCxnSpPr>
          <p:spPr bwMode="auto">
            <a:xfrm>
              <a:off x="726315" y="1527634"/>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74" name="Straight Connector 673">
              <a:extLst>
                <a:ext uri="{FF2B5EF4-FFF2-40B4-BE49-F238E27FC236}">
                  <a16:creationId xmlns:a16="http://schemas.microsoft.com/office/drawing/2014/main" id="{70B76CAD-3929-4CE4-98CD-41FA03E85449}"/>
                </a:ext>
              </a:extLst>
            </p:cNvPr>
            <p:cNvCxnSpPr/>
            <p:nvPr/>
          </p:nvCxnSpPr>
          <p:spPr bwMode="auto">
            <a:xfrm>
              <a:off x="625046" y="1575640"/>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75" name="Straight Connector 674">
              <a:extLst>
                <a:ext uri="{FF2B5EF4-FFF2-40B4-BE49-F238E27FC236}">
                  <a16:creationId xmlns:a16="http://schemas.microsoft.com/office/drawing/2014/main" id="{EE6646BB-60DB-4FE4-A580-4D90157A9D03}"/>
                </a:ext>
              </a:extLst>
            </p:cNvPr>
            <p:cNvCxnSpPr/>
            <p:nvPr/>
          </p:nvCxnSpPr>
          <p:spPr bwMode="auto">
            <a:xfrm>
              <a:off x="574412" y="1599642"/>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575" name="Group 574">
            <a:extLst>
              <a:ext uri="{FF2B5EF4-FFF2-40B4-BE49-F238E27FC236}">
                <a16:creationId xmlns:a16="http://schemas.microsoft.com/office/drawing/2014/main" id="{4277A4BB-C3FB-45F2-9256-B88B7900316B}"/>
              </a:ext>
            </a:extLst>
          </p:cNvPr>
          <p:cNvGrpSpPr/>
          <p:nvPr/>
        </p:nvGrpSpPr>
        <p:grpSpPr>
          <a:xfrm rot="10800000">
            <a:off x="1570412" y="1619525"/>
            <a:ext cx="354441" cy="396044"/>
            <a:chOff x="574412" y="1527634"/>
            <a:chExt cx="354441" cy="396044"/>
          </a:xfrm>
        </p:grpSpPr>
        <p:sp>
          <p:nvSpPr>
            <p:cNvPr id="666" name="Oval 665">
              <a:extLst>
                <a:ext uri="{FF2B5EF4-FFF2-40B4-BE49-F238E27FC236}">
                  <a16:creationId xmlns:a16="http://schemas.microsoft.com/office/drawing/2014/main" id="{1FFB8967-24E1-476D-A625-34A32CC07CEC}"/>
                </a:ext>
              </a:extLst>
            </p:cNvPr>
            <p:cNvSpPr/>
            <p:nvPr/>
          </p:nvSpPr>
          <p:spPr bwMode="auto">
            <a:xfrm>
              <a:off x="816787" y="1851670"/>
              <a:ext cx="72008" cy="72008"/>
            </a:xfrm>
            <a:prstGeom prst="ellipse">
              <a:avLst/>
            </a:prstGeom>
            <a:solidFill>
              <a:schemeClr val="tx1"/>
            </a:solidFill>
            <a:ln w="190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cxnSp>
          <p:nvCxnSpPr>
            <p:cNvPr id="667" name="Straight Connector 666">
              <a:extLst>
                <a:ext uri="{FF2B5EF4-FFF2-40B4-BE49-F238E27FC236}">
                  <a16:creationId xmlns:a16="http://schemas.microsoft.com/office/drawing/2014/main" id="{31287DDF-ACBE-4576-887E-B243000971DE}"/>
                </a:ext>
              </a:extLst>
            </p:cNvPr>
            <p:cNvCxnSpPr/>
            <p:nvPr/>
          </p:nvCxnSpPr>
          <p:spPr bwMode="auto">
            <a:xfrm>
              <a:off x="675680" y="1551637"/>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68" name="Straight Connector 667">
              <a:extLst>
                <a:ext uri="{FF2B5EF4-FFF2-40B4-BE49-F238E27FC236}">
                  <a16:creationId xmlns:a16="http://schemas.microsoft.com/office/drawing/2014/main" id="{927DA961-ECF4-49E0-BEC5-F634C3B44AB0}"/>
                </a:ext>
              </a:extLst>
            </p:cNvPr>
            <p:cNvCxnSpPr/>
            <p:nvPr/>
          </p:nvCxnSpPr>
          <p:spPr bwMode="auto">
            <a:xfrm>
              <a:off x="726315" y="1527634"/>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69" name="Straight Connector 668">
              <a:extLst>
                <a:ext uri="{FF2B5EF4-FFF2-40B4-BE49-F238E27FC236}">
                  <a16:creationId xmlns:a16="http://schemas.microsoft.com/office/drawing/2014/main" id="{3892D7FD-D4E0-45D9-9407-C9492E41D0A3}"/>
                </a:ext>
              </a:extLst>
            </p:cNvPr>
            <p:cNvCxnSpPr/>
            <p:nvPr/>
          </p:nvCxnSpPr>
          <p:spPr bwMode="auto">
            <a:xfrm>
              <a:off x="625046" y="1575640"/>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70" name="Straight Connector 669">
              <a:extLst>
                <a:ext uri="{FF2B5EF4-FFF2-40B4-BE49-F238E27FC236}">
                  <a16:creationId xmlns:a16="http://schemas.microsoft.com/office/drawing/2014/main" id="{F09D4630-F1AD-4381-A05A-C353D935F8FD}"/>
                </a:ext>
              </a:extLst>
            </p:cNvPr>
            <p:cNvCxnSpPr/>
            <p:nvPr/>
          </p:nvCxnSpPr>
          <p:spPr bwMode="auto">
            <a:xfrm>
              <a:off x="574412" y="1599642"/>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576" name="Group 575">
            <a:extLst>
              <a:ext uri="{FF2B5EF4-FFF2-40B4-BE49-F238E27FC236}">
                <a16:creationId xmlns:a16="http://schemas.microsoft.com/office/drawing/2014/main" id="{C7362CD9-2B53-4677-983F-ECC9A18B7351}"/>
              </a:ext>
            </a:extLst>
          </p:cNvPr>
          <p:cNvGrpSpPr/>
          <p:nvPr/>
        </p:nvGrpSpPr>
        <p:grpSpPr>
          <a:xfrm rot="10800000">
            <a:off x="3157549" y="1710246"/>
            <a:ext cx="354441" cy="396044"/>
            <a:chOff x="574412" y="1527634"/>
            <a:chExt cx="354441" cy="396044"/>
          </a:xfrm>
        </p:grpSpPr>
        <p:sp>
          <p:nvSpPr>
            <p:cNvPr id="661" name="Oval 660">
              <a:extLst>
                <a:ext uri="{FF2B5EF4-FFF2-40B4-BE49-F238E27FC236}">
                  <a16:creationId xmlns:a16="http://schemas.microsoft.com/office/drawing/2014/main" id="{E2057549-5CB1-4D90-96E8-A8CD91E260BD}"/>
                </a:ext>
              </a:extLst>
            </p:cNvPr>
            <p:cNvSpPr/>
            <p:nvPr/>
          </p:nvSpPr>
          <p:spPr bwMode="auto">
            <a:xfrm>
              <a:off x="816787" y="1851670"/>
              <a:ext cx="72008" cy="72008"/>
            </a:xfrm>
            <a:prstGeom prst="ellipse">
              <a:avLst/>
            </a:prstGeom>
            <a:solidFill>
              <a:schemeClr val="tx1"/>
            </a:solidFill>
            <a:ln w="190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cxnSp>
          <p:nvCxnSpPr>
            <p:cNvPr id="662" name="Straight Connector 661">
              <a:extLst>
                <a:ext uri="{FF2B5EF4-FFF2-40B4-BE49-F238E27FC236}">
                  <a16:creationId xmlns:a16="http://schemas.microsoft.com/office/drawing/2014/main" id="{06C95458-6776-4EBE-AB58-E847D60EC3D9}"/>
                </a:ext>
              </a:extLst>
            </p:cNvPr>
            <p:cNvCxnSpPr/>
            <p:nvPr/>
          </p:nvCxnSpPr>
          <p:spPr bwMode="auto">
            <a:xfrm>
              <a:off x="675680" y="1551637"/>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63" name="Straight Connector 662">
              <a:extLst>
                <a:ext uri="{FF2B5EF4-FFF2-40B4-BE49-F238E27FC236}">
                  <a16:creationId xmlns:a16="http://schemas.microsoft.com/office/drawing/2014/main" id="{30AD686D-2296-47FC-8FB3-1C38542A89AF}"/>
                </a:ext>
              </a:extLst>
            </p:cNvPr>
            <p:cNvCxnSpPr/>
            <p:nvPr/>
          </p:nvCxnSpPr>
          <p:spPr bwMode="auto">
            <a:xfrm>
              <a:off x="726315" y="1527634"/>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64" name="Straight Connector 663">
              <a:extLst>
                <a:ext uri="{FF2B5EF4-FFF2-40B4-BE49-F238E27FC236}">
                  <a16:creationId xmlns:a16="http://schemas.microsoft.com/office/drawing/2014/main" id="{1C55E70E-55C9-4000-949F-848DEA2ABCA4}"/>
                </a:ext>
              </a:extLst>
            </p:cNvPr>
            <p:cNvCxnSpPr/>
            <p:nvPr/>
          </p:nvCxnSpPr>
          <p:spPr bwMode="auto">
            <a:xfrm>
              <a:off x="625046" y="1575640"/>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65" name="Straight Connector 664">
              <a:extLst>
                <a:ext uri="{FF2B5EF4-FFF2-40B4-BE49-F238E27FC236}">
                  <a16:creationId xmlns:a16="http://schemas.microsoft.com/office/drawing/2014/main" id="{007BEB14-76F7-4859-8427-3FF23592C512}"/>
                </a:ext>
              </a:extLst>
            </p:cNvPr>
            <p:cNvCxnSpPr/>
            <p:nvPr/>
          </p:nvCxnSpPr>
          <p:spPr bwMode="auto">
            <a:xfrm>
              <a:off x="574412" y="1599642"/>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577" name="Group 576">
            <a:extLst>
              <a:ext uri="{FF2B5EF4-FFF2-40B4-BE49-F238E27FC236}">
                <a16:creationId xmlns:a16="http://schemas.microsoft.com/office/drawing/2014/main" id="{4FFA7A41-E5B8-44D1-BF41-E6D2DA2869F0}"/>
              </a:ext>
            </a:extLst>
          </p:cNvPr>
          <p:cNvGrpSpPr/>
          <p:nvPr/>
        </p:nvGrpSpPr>
        <p:grpSpPr>
          <a:xfrm rot="10800000">
            <a:off x="2931881" y="1754842"/>
            <a:ext cx="354441" cy="396044"/>
            <a:chOff x="574412" y="1527634"/>
            <a:chExt cx="354441" cy="396044"/>
          </a:xfrm>
        </p:grpSpPr>
        <p:sp>
          <p:nvSpPr>
            <p:cNvPr id="656" name="Oval 655">
              <a:extLst>
                <a:ext uri="{FF2B5EF4-FFF2-40B4-BE49-F238E27FC236}">
                  <a16:creationId xmlns:a16="http://schemas.microsoft.com/office/drawing/2014/main" id="{BA41B7E8-E5E0-4D6D-8D44-264FD2EE94B8}"/>
                </a:ext>
              </a:extLst>
            </p:cNvPr>
            <p:cNvSpPr/>
            <p:nvPr/>
          </p:nvSpPr>
          <p:spPr bwMode="auto">
            <a:xfrm>
              <a:off x="816787" y="1851670"/>
              <a:ext cx="72008" cy="72008"/>
            </a:xfrm>
            <a:prstGeom prst="ellipse">
              <a:avLst/>
            </a:prstGeom>
            <a:solidFill>
              <a:schemeClr val="tx1"/>
            </a:solidFill>
            <a:ln w="190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cxnSp>
          <p:nvCxnSpPr>
            <p:cNvPr id="657" name="Straight Connector 656">
              <a:extLst>
                <a:ext uri="{FF2B5EF4-FFF2-40B4-BE49-F238E27FC236}">
                  <a16:creationId xmlns:a16="http://schemas.microsoft.com/office/drawing/2014/main" id="{8A019306-A97B-4B8F-B86F-555594D3EC1E}"/>
                </a:ext>
              </a:extLst>
            </p:cNvPr>
            <p:cNvCxnSpPr/>
            <p:nvPr/>
          </p:nvCxnSpPr>
          <p:spPr bwMode="auto">
            <a:xfrm>
              <a:off x="675680" y="1551637"/>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58" name="Straight Connector 657">
              <a:extLst>
                <a:ext uri="{FF2B5EF4-FFF2-40B4-BE49-F238E27FC236}">
                  <a16:creationId xmlns:a16="http://schemas.microsoft.com/office/drawing/2014/main" id="{FCA22E81-21C6-4027-B6C8-5D96CA2D6CF8}"/>
                </a:ext>
              </a:extLst>
            </p:cNvPr>
            <p:cNvCxnSpPr/>
            <p:nvPr/>
          </p:nvCxnSpPr>
          <p:spPr bwMode="auto">
            <a:xfrm>
              <a:off x="726315" y="1527634"/>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59" name="Straight Connector 658">
              <a:extLst>
                <a:ext uri="{FF2B5EF4-FFF2-40B4-BE49-F238E27FC236}">
                  <a16:creationId xmlns:a16="http://schemas.microsoft.com/office/drawing/2014/main" id="{EBA32734-9D93-4B5D-A2B4-A6637E74D472}"/>
                </a:ext>
              </a:extLst>
            </p:cNvPr>
            <p:cNvCxnSpPr/>
            <p:nvPr/>
          </p:nvCxnSpPr>
          <p:spPr bwMode="auto">
            <a:xfrm>
              <a:off x="625046" y="1575640"/>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60" name="Straight Connector 659">
              <a:extLst>
                <a:ext uri="{FF2B5EF4-FFF2-40B4-BE49-F238E27FC236}">
                  <a16:creationId xmlns:a16="http://schemas.microsoft.com/office/drawing/2014/main" id="{5284CEE5-8419-4F76-854E-B3BD288A1FDA}"/>
                </a:ext>
              </a:extLst>
            </p:cNvPr>
            <p:cNvCxnSpPr/>
            <p:nvPr/>
          </p:nvCxnSpPr>
          <p:spPr bwMode="auto">
            <a:xfrm>
              <a:off x="574412" y="1599642"/>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578" name="Group 577">
            <a:extLst>
              <a:ext uri="{FF2B5EF4-FFF2-40B4-BE49-F238E27FC236}">
                <a16:creationId xmlns:a16="http://schemas.microsoft.com/office/drawing/2014/main" id="{30B081A4-E599-4440-9C05-736C00AE7667}"/>
              </a:ext>
            </a:extLst>
          </p:cNvPr>
          <p:cNvGrpSpPr/>
          <p:nvPr/>
        </p:nvGrpSpPr>
        <p:grpSpPr>
          <a:xfrm rot="10800000">
            <a:off x="2727044" y="1833615"/>
            <a:ext cx="354441" cy="396044"/>
            <a:chOff x="574412" y="1527634"/>
            <a:chExt cx="354441" cy="396044"/>
          </a:xfrm>
        </p:grpSpPr>
        <p:sp>
          <p:nvSpPr>
            <p:cNvPr id="651" name="Oval 650">
              <a:extLst>
                <a:ext uri="{FF2B5EF4-FFF2-40B4-BE49-F238E27FC236}">
                  <a16:creationId xmlns:a16="http://schemas.microsoft.com/office/drawing/2014/main" id="{991DA591-601E-485D-B08A-1867B012A6AE}"/>
                </a:ext>
              </a:extLst>
            </p:cNvPr>
            <p:cNvSpPr/>
            <p:nvPr/>
          </p:nvSpPr>
          <p:spPr bwMode="auto">
            <a:xfrm>
              <a:off x="816787" y="1851670"/>
              <a:ext cx="72008" cy="72008"/>
            </a:xfrm>
            <a:prstGeom prst="ellipse">
              <a:avLst/>
            </a:prstGeom>
            <a:solidFill>
              <a:schemeClr val="tx1"/>
            </a:solidFill>
            <a:ln w="190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cxnSp>
          <p:nvCxnSpPr>
            <p:cNvPr id="652" name="Straight Connector 651">
              <a:extLst>
                <a:ext uri="{FF2B5EF4-FFF2-40B4-BE49-F238E27FC236}">
                  <a16:creationId xmlns:a16="http://schemas.microsoft.com/office/drawing/2014/main" id="{5C3F8D98-DAEA-413A-B1DD-B9E041A535D7}"/>
                </a:ext>
              </a:extLst>
            </p:cNvPr>
            <p:cNvCxnSpPr/>
            <p:nvPr/>
          </p:nvCxnSpPr>
          <p:spPr bwMode="auto">
            <a:xfrm>
              <a:off x="675680" y="1551637"/>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53" name="Straight Connector 652">
              <a:extLst>
                <a:ext uri="{FF2B5EF4-FFF2-40B4-BE49-F238E27FC236}">
                  <a16:creationId xmlns:a16="http://schemas.microsoft.com/office/drawing/2014/main" id="{60EBD257-53F9-4C35-8D4B-D5F4D569F526}"/>
                </a:ext>
              </a:extLst>
            </p:cNvPr>
            <p:cNvCxnSpPr/>
            <p:nvPr/>
          </p:nvCxnSpPr>
          <p:spPr bwMode="auto">
            <a:xfrm>
              <a:off x="726315" y="1527634"/>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54" name="Straight Connector 653">
              <a:extLst>
                <a:ext uri="{FF2B5EF4-FFF2-40B4-BE49-F238E27FC236}">
                  <a16:creationId xmlns:a16="http://schemas.microsoft.com/office/drawing/2014/main" id="{BE4575AB-6B3E-4096-8FDA-158C866CBC9F}"/>
                </a:ext>
              </a:extLst>
            </p:cNvPr>
            <p:cNvCxnSpPr/>
            <p:nvPr/>
          </p:nvCxnSpPr>
          <p:spPr bwMode="auto">
            <a:xfrm>
              <a:off x="625046" y="1575640"/>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55" name="Straight Connector 654">
              <a:extLst>
                <a:ext uri="{FF2B5EF4-FFF2-40B4-BE49-F238E27FC236}">
                  <a16:creationId xmlns:a16="http://schemas.microsoft.com/office/drawing/2014/main" id="{D37C0E98-ACCD-4FD0-8D57-F7B449C0830D}"/>
                </a:ext>
              </a:extLst>
            </p:cNvPr>
            <p:cNvCxnSpPr/>
            <p:nvPr/>
          </p:nvCxnSpPr>
          <p:spPr bwMode="auto">
            <a:xfrm>
              <a:off x="574412" y="1599642"/>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579" name="Group 578">
            <a:extLst>
              <a:ext uri="{FF2B5EF4-FFF2-40B4-BE49-F238E27FC236}">
                <a16:creationId xmlns:a16="http://schemas.microsoft.com/office/drawing/2014/main" id="{B6539A48-3AB6-47DA-9E2E-99862B7E1B97}"/>
              </a:ext>
            </a:extLst>
          </p:cNvPr>
          <p:cNvGrpSpPr/>
          <p:nvPr/>
        </p:nvGrpSpPr>
        <p:grpSpPr>
          <a:xfrm rot="10800000">
            <a:off x="2527019" y="1932741"/>
            <a:ext cx="354441" cy="396044"/>
            <a:chOff x="574412" y="1527634"/>
            <a:chExt cx="354441" cy="396044"/>
          </a:xfrm>
        </p:grpSpPr>
        <p:sp>
          <p:nvSpPr>
            <p:cNvPr id="646" name="Oval 645">
              <a:extLst>
                <a:ext uri="{FF2B5EF4-FFF2-40B4-BE49-F238E27FC236}">
                  <a16:creationId xmlns:a16="http://schemas.microsoft.com/office/drawing/2014/main" id="{1F7E5E4C-4F93-418A-9CC7-7B268B99F9AD}"/>
                </a:ext>
              </a:extLst>
            </p:cNvPr>
            <p:cNvSpPr/>
            <p:nvPr/>
          </p:nvSpPr>
          <p:spPr bwMode="auto">
            <a:xfrm>
              <a:off x="816787" y="1851670"/>
              <a:ext cx="72008" cy="72008"/>
            </a:xfrm>
            <a:prstGeom prst="ellipse">
              <a:avLst/>
            </a:prstGeom>
            <a:solidFill>
              <a:schemeClr val="tx1"/>
            </a:solidFill>
            <a:ln w="190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cxnSp>
          <p:nvCxnSpPr>
            <p:cNvPr id="647" name="Straight Connector 646">
              <a:extLst>
                <a:ext uri="{FF2B5EF4-FFF2-40B4-BE49-F238E27FC236}">
                  <a16:creationId xmlns:a16="http://schemas.microsoft.com/office/drawing/2014/main" id="{F8DE9BF1-18AD-49E9-88B5-05890DFA771F}"/>
                </a:ext>
              </a:extLst>
            </p:cNvPr>
            <p:cNvCxnSpPr/>
            <p:nvPr/>
          </p:nvCxnSpPr>
          <p:spPr bwMode="auto">
            <a:xfrm>
              <a:off x="675680" y="1551637"/>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48" name="Straight Connector 647">
              <a:extLst>
                <a:ext uri="{FF2B5EF4-FFF2-40B4-BE49-F238E27FC236}">
                  <a16:creationId xmlns:a16="http://schemas.microsoft.com/office/drawing/2014/main" id="{69836FC2-5646-427A-869E-C5B321D37600}"/>
                </a:ext>
              </a:extLst>
            </p:cNvPr>
            <p:cNvCxnSpPr/>
            <p:nvPr/>
          </p:nvCxnSpPr>
          <p:spPr bwMode="auto">
            <a:xfrm>
              <a:off x="726315" y="1527634"/>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49" name="Straight Connector 648">
              <a:extLst>
                <a:ext uri="{FF2B5EF4-FFF2-40B4-BE49-F238E27FC236}">
                  <a16:creationId xmlns:a16="http://schemas.microsoft.com/office/drawing/2014/main" id="{9D0B4ECA-DEEF-4918-B4E3-5CCC14A8E05A}"/>
                </a:ext>
              </a:extLst>
            </p:cNvPr>
            <p:cNvCxnSpPr/>
            <p:nvPr/>
          </p:nvCxnSpPr>
          <p:spPr bwMode="auto">
            <a:xfrm>
              <a:off x="625046" y="1575640"/>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50" name="Straight Connector 649">
              <a:extLst>
                <a:ext uri="{FF2B5EF4-FFF2-40B4-BE49-F238E27FC236}">
                  <a16:creationId xmlns:a16="http://schemas.microsoft.com/office/drawing/2014/main" id="{7F470DD5-0C84-44F5-A516-B7A66561390D}"/>
                </a:ext>
              </a:extLst>
            </p:cNvPr>
            <p:cNvCxnSpPr/>
            <p:nvPr/>
          </p:nvCxnSpPr>
          <p:spPr bwMode="auto">
            <a:xfrm>
              <a:off x="574412" y="1599642"/>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580" name="Group 579">
            <a:extLst>
              <a:ext uri="{FF2B5EF4-FFF2-40B4-BE49-F238E27FC236}">
                <a16:creationId xmlns:a16="http://schemas.microsoft.com/office/drawing/2014/main" id="{8E70EA57-33B7-4686-840A-C41454CE4B13}"/>
              </a:ext>
            </a:extLst>
          </p:cNvPr>
          <p:cNvGrpSpPr/>
          <p:nvPr/>
        </p:nvGrpSpPr>
        <p:grpSpPr>
          <a:xfrm rot="10800000">
            <a:off x="2788694" y="2323073"/>
            <a:ext cx="354441" cy="396044"/>
            <a:chOff x="574412" y="1527634"/>
            <a:chExt cx="354441" cy="396044"/>
          </a:xfrm>
        </p:grpSpPr>
        <p:sp>
          <p:nvSpPr>
            <p:cNvPr id="641" name="Oval 640">
              <a:extLst>
                <a:ext uri="{FF2B5EF4-FFF2-40B4-BE49-F238E27FC236}">
                  <a16:creationId xmlns:a16="http://schemas.microsoft.com/office/drawing/2014/main" id="{A9A4F2FA-717F-426C-814D-84E0189200F5}"/>
                </a:ext>
              </a:extLst>
            </p:cNvPr>
            <p:cNvSpPr/>
            <p:nvPr/>
          </p:nvSpPr>
          <p:spPr bwMode="auto">
            <a:xfrm>
              <a:off x="816787" y="1851670"/>
              <a:ext cx="72008" cy="72008"/>
            </a:xfrm>
            <a:prstGeom prst="ellipse">
              <a:avLst/>
            </a:prstGeom>
            <a:solidFill>
              <a:schemeClr val="tx1"/>
            </a:solidFill>
            <a:ln w="190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cxnSp>
          <p:nvCxnSpPr>
            <p:cNvPr id="642" name="Straight Connector 641">
              <a:extLst>
                <a:ext uri="{FF2B5EF4-FFF2-40B4-BE49-F238E27FC236}">
                  <a16:creationId xmlns:a16="http://schemas.microsoft.com/office/drawing/2014/main" id="{D42AB78F-E3D4-48AF-A6BE-ED7E6F5BF105}"/>
                </a:ext>
              </a:extLst>
            </p:cNvPr>
            <p:cNvCxnSpPr/>
            <p:nvPr/>
          </p:nvCxnSpPr>
          <p:spPr bwMode="auto">
            <a:xfrm>
              <a:off x="675680" y="1551637"/>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43" name="Straight Connector 642">
              <a:extLst>
                <a:ext uri="{FF2B5EF4-FFF2-40B4-BE49-F238E27FC236}">
                  <a16:creationId xmlns:a16="http://schemas.microsoft.com/office/drawing/2014/main" id="{2A817183-40F7-4F1E-9094-338D44CEFC0F}"/>
                </a:ext>
              </a:extLst>
            </p:cNvPr>
            <p:cNvCxnSpPr/>
            <p:nvPr/>
          </p:nvCxnSpPr>
          <p:spPr bwMode="auto">
            <a:xfrm>
              <a:off x="726315" y="1527634"/>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44" name="Straight Connector 643">
              <a:extLst>
                <a:ext uri="{FF2B5EF4-FFF2-40B4-BE49-F238E27FC236}">
                  <a16:creationId xmlns:a16="http://schemas.microsoft.com/office/drawing/2014/main" id="{39A37792-1D46-484E-916B-63C0B9BD2E66}"/>
                </a:ext>
              </a:extLst>
            </p:cNvPr>
            <p:cNvCxnSpPr/>
            <p:nvPr/>
          </p:nvCxnSpPr>
          <p:spPr bwMode="auto">
            <a:xfrm>
              <a:off x="625046" y="1575640"/>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45" name="Straight Connector 644">
              <a:extLst>
                <a:ext uri="{FF2B5EF4-FFF2-40B4-BE49-F238E27FC236}">
                  <a16:creationId xmlns:a16="http://schemas.microsoft.com/office/drawing/2014/main" id="{E36FA515-988B-4C62-AAF3-7022E43101FB}"/>
                </a:ext>
              </a:extLst>
            </p:cNvPr>
            <p:cNvCxnSpPr/>
            <p:nvPr/>
          </p:nvCxnSpPr>
          <p:spPr bwMode="auto">
            <a:xfrm>
              <a:off x="574412" y="1599642"/>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581" name="Group 580">
            <a:extLst>
              <a:ext uri="{FF2B5EF4-FFF2-40B4-BE49-F238E27FC236}">
                <a16:creationId xmlns:a16="http://schemas.microsoft.com/office/drawing/2014/main" id="{0DB8A0C0-2C62-40BA-8A8F-52C8E0776978}"/>
              </a:ext>
            </a:extLst>
          </p:cNvPr>
          <p:cNvGrpSpPr/>
          <p:nvPr/>
        </p:nvGrpSpPr>
        <p:grpSpPr>
          <a:xfrm rot="10800000">
            <a:off x="2974402" y="2229606"/>
            <a:ext cx="354441" cy="396044"/>
            <a:chOff x="574412" y="1527634"/>
            <a:chExt cx="354441" cy="396044"/>
          </a:xfrm>
        </p:grpSpPr>
        <p:sp>
          <p:nvSpPr>
            <p:cNvPr id="636" name="Oval 635">
              <a:extLst>
                <a:ext uri="{FF2B5EF4-FFF2-40B4-BE49-F238E27FC236}">
                  <a16:creationId xmlns:a16="http://schemas.microsoft.com/office/drawing/2014/main" id="{73B9F3CB-B0F8-4DD1-B3F5-E5657F8D3D87}"/>
                </a:ext>
              </a:extLst>
            </p:cNvPr>
            <p:cNvSpPr/>
            <p:nvPr/>
          </p:nvSpPr>
          <p:spPr bwMode="auto">
            <a:xfrm>
              <a:off x="816787" y="1851670"/>
              <a:ext cx="72008" cy="72008"/>
            </a:xfrm>
            <a:prstGeom prst="ellipse">
              <a:avLst/>
            </a:prstGeom>
            <a:solidFill>
              <a:schemeClr val="tx1"/>
            </a:solidFill>
            <a:ln w="190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cxnSp>
          <p:nvCxnSpPr>
            <p:cNvPr id="637" name="Straight Connector 636">
              <a:extLst>
                <a:ext uri="{FF2B5EF4-FFF2-40B4-BE49-F238E27FC236}">
                  <a16:creationId xmlns:a16="http://schemas.microsoft.com/office/drawing/2014/main" id="{3CACB0F4-1842-4846-9DF1-3D54DDC8402E}"/>
                </a:ext>
              </a:extLst>
            </p:cNvPr>
            <p:cNvCxnSpPr/>
            <p:nvPr/>
          </p:nvCxnSpPr>
          <p:spPr bwMode="auto">
            <a:xfrm>
              <a:off x="675680" y="1551637"/>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38" name="Straight Connector 637">
              <a:extLst>
                <a:ext uri="{FF2B5EF4-FFF2-40B4-BE49-F238E27FC236}">
                  <a16:creationId xmlns:a16="http://schemas.microsoft.com/office/drawing/2014/main" id="{9E88AE83-C174-4653-BD64-AD5EEB7C3976}"/>
                </a:ext>
              </a:extLst>
            </p:cNvPr>
            <p:cNvCxnSpPr/>
            <p:nvPr/>
          </p:nvCxnSpPr>
          <p:spPr bwMode="auto">
            <a:xfrm>
              <a:off x="726315" y="1527634"/>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39" name="Straight Connector 638">
              <a:extLst>
                <a:ext uri="{FF2B5EF4-FFF2-40B4-BE49-F238E27FC236}">
                  <a16:creationId xmlns:a16="http://schemas.microsoft.com/office/drawing/2014/main" id="{90226893-FBF7-41C3-B646-4B5BD797FEF8}"/>
                </a:ext>
              </a:extLst>
            </p:cNvPr>
            <p:cNvCxnSpPr/>
            <p:nvPr/>
          </p:nvCxnSpPr>
          <p:spPr bwMode="auto">
            <a:xfrm>
              <a:off x="625046" y="1575640"/>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40" name="Straight Connector 639">
              <a:extLst>
                <a:ext uri="{FF2B5EF4-FFF2-40B4-BE49-F238E27FC236}">
                  <a16:creationId xmlns:a16="http://schemas.microsoft.com/office/drawing/2014/main" id="{C1D306FC-B75B-49A8-988C-D95D6F336FB5}"/>
                </a:ext>
              </a:extLst>
            </p:cNvPr>
            <p:cNvCxnSpPr/>
            <p:nvPr/>
          </p:nvCxnSpPr>
          <p:spPr bwMode="auto">
            <a:xfrm>
              <a:off x="574412" y="1599642"/>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582" name="Group 581">
            <a:extLst>
              <a:ext uri="{FF2B5EF4-FFF2-40B4-BE49-F238E27FC236}">
                <a16:creationId xmlns:a16="http://schemas.microsoft.com/office/drawing/2014/main" id="{45C6DDE7-E852-4752-B7F6-73D2AB06A35B}"/>
              </a:ext>
            </a:extLst>
          </p:cNvPr>
          <p:cNvGrpSpPr/>
          <p:nvPr/>
        </p:nvGrpSpPr>
        <p:grpSpPr>
          <a:xfrm rot="10800000">
            <a:off x="3178808" y="2130444"/>
            <a:ext cx="354441" cy="396044"/>
            <a:chOff x="574412" y="1527634"/>
            <a:chExt cx="354441" cy="396044"/>
          </a:xfrm>
        </p:grpSpPr>
        <p:sp>
          <p:nvSpPr>
            <p:cNvPr id="631" name="Oval 630">
              <a:extLst>
                <a:ext uri="{FF2B5EF4-FFF2-40B4-BE49-F238E27FC236}">
                  <a16:creationId xmlns:a16="http://schemas.microsoft.com/office/drawing/2014/main" id="{3646BBAC-5BBC-4593-BD17-31787A849C21}"/>
                </a:ext>
              </a:extLst>
            </p:cNvPr>
            <p:cNvSpPr/>
            <p:nvPr/>
          </p:nvSpPr>
          <p:spPr bwMode="auto">
            <a:xfrm>
              <a:off x="816787" y="1851670"/>
              <a:ext cx="72008" cy="72008"/>
            </a:xfrm>
            <a:prstGeom prst="ellipse">
              <a:avLst/>
            </a:prstGeom>
            <a:solidFill>
              <a:schemeClr val="tx1"/>
            </a:solidFill>
            <a:ln w="190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cxnSp>
          <p:nvCxnSpPr>
            <p:cNvPr id="632" name="Straight Connector 631">
              <a:extLst>
                <a:ext uri="{FF2B5EF4-FFF2-40B4-BE49-F238E27FC236}">
                  <a16:creationId xmlns:a16="http://schemas.microsoft.com/office/drawing/2014/main" id="{CB8EB62E-0D46-4D6C-AD41-DEEB223C33C3}"/>
                </a:ext>
              </a:extLst>
            </p:cNvPr>
            <p:cNvCxnSpPr/>
            <p:nvPr/>
          </p:nvCxnSpPr>
          <p:spPr bwMode="auto">
            <a:xfrm>
              <a:off x="675680" y="1551637"/>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33" name="Straight Connector 632">
              <a:extLst>
                <a:ext uri="{FF2B5EF4-FFF2-40B4-BE49-F238E27FC236}">
                  <a16:creationId xmlns:a16="http://schemas.microsoft.com/office/drawing/2014/main" id="{88DE258C-A9DD-4041-B7E5-DE5A5A4264E4}"/>
                </a:ext>
              </a:extLst>
            </p:cNvPr>
            <p:cNvCxnSpPr/>
            <p:nvPr/>
          </p:nvCxnSpPr>
          <p:spPr bwMode="auto">
            <a:xfrm>
              <a:off x="726315" y="1527634"/>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34" name="Straight Connector 633">
              <a:extLst>
                <a:ext uri="{FF2B5EF4-FFF2-40B4-BE49-F238E27FC236}">
                  <a16:creationId xmlns:a16="http://schemas.microsoft.com/office/drawing/2014/main" id="{F3E7392A-91EF-42D2-B538-52FE86BC80A8}"/>
                </a:ext>
              </a:extLst>
            </p:cNvPr>
            <p:cNvCxnSpPr/>
            <p:nvPr/>
          </p:nvCxnSpPr>
          <p:spPr bwMode="auto">
            <a:xfrm>
              <a:off x="625046" y="1575640"/>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35" name="Straight Connector 634">
              <a:extLst>
                <a:ext uri="{FF2B5EF4-FFF2-40B4-BE49-F238E27FC236}">
                  <a16:creationId xmlns:a16="http://schemas.microsoft.com/office/drawing/2014/main" id="{82BB45A2-FECC-4701-8D2F-B71FD99C1307}"/>
                </a:ext>
              </a:extLst>
            </p:cNvPr>
            <p:cNvCxnSpPr/>
            <p:nvPr/>
          </p:nvCxnSpPr>
          <p:spPr bwMode="auto">
            <a:xfrm>
              <a:off x="574412" y="1599642"/>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583" name="Group 582">
            <a:extLst>
              <a:ext uri="{FF2B5EF4-FFF2-40B4-BE49-F238E27FC236}">
                <a16:creationId xmlns:a16="http://schemas.microsoft.com/office/drawing/2014/main" id="{1E757F58-8BE9-4994-AA09-A0538AA8EB11}"/>
              </a:ext>
            </a:extLst>
          </p:cNvPr>
          <p:cNvGrpSpPr/>
          <p:nvPr/>
        </p:nvGrpSpPr>
        <p:grpSpPr>
          <a:xfrm>
            <a:off x="3291796" y="2598648"/>
            <a:ext cx="354441" cy="396044"/>
            <a:chOff x="574412" y="1527634"/>
            <a:chExt cx="354441" cy="396044"/>
          </a:xfrm>
        </p:grpSpPr>
        <p:sp>
          <p:nvSpPr>
            <p:cNvPr id="626" name="Oval 625">
              <a:extLst>
                <a:ext uri="{FF2B5EF4-FFF2-40B4-BE49-F238E27FC236}">
                  <a16:creationId xmlns:a16="http://schemas.microsoft.com/office/drawing/2014/main" id="{FD4DE395-6AE4-4CBC-805D-43A048749FBC}"/>
                </a:ext>
              </a:extLst>
            </p:cNvPr>
            <p:cNvSpPr/>
            <p:nvPr/>
          </p:nvSpPr>
          <p:spPr bwMode="auto">
            <a:xfrm>
              <a:off x="816787" y="1851670"/>
              <a:ext cx="72008" cy="72008"/>
            </a:xfrm>
            <a:prstGeom prst="ellipse">
              <a:avLst/>
            </a:prstGeom>
            <a:solidFill>
              <a:schemeClr val="tx1"/>
            </a:solidFill>
            <a:ln w="190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cxnSp>
          <p:nvCxnSpPr>
            <p:cNvPr id="627" name="Straight Connector 626">
              <a:extLst>
                <a:ext uri="{FF2B5EF4-FFF2-40B4-BE49-F238E27FC236}">
                  <a16:creationId xmlns:a16="http://schemas.microsoft.com/office/drawing/2014/main" id="{16D08CBF-8CAB-49F9-BD89-C3A221E578DA}"/>
                </a:ext>
              </a:extLst>
            </p:cNvPr>
            <p:cNvCxnSpPr/>
            <p:nvPr/>
          </p:nvCxnSpPr>
          <p:spPr bwMode="auto">
            <a:xfrm>
              <a:off x="675680" y="1551637"/>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28" name="Straight Connector 627">
              <a:extLst>
                <a:ext uri="{FF2B5EF4-FFF2-40B4-BE49-F238E27FC236}">
                  <a16:creationId xmlns:a16="http://schemas.microsoft.com/office/drawing/2014/main" id="{A1936B67-0AA4-4EE2-BEBA-03D28BEF55CF}"/>
                </a:ext>
              </a:extLst>
            </p:cNvPr>
            <p:cNvCxnSpPr/>
            <p:nvPr/>
          </p:nvCxnSpPr>
          <p:spPr bwMode="auto">
            <a:xfrm>
              <a:off x="726315" y="1527634"/>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29" name="Straight Connector 628">
              <a:extLst>
                <a:ext uri="{FF2B5EF4-FFF2-40B4-BE49-F238E27FC236}">
                  <a16:creationId xmlns:a16="http://schemas.microsoft.com/office/drawing/2014/main" id="{0745A987-1D52-4384-8CFF-67A055F56918}"/>
                </a:ext>
              </a:extLst>
            </p:cNvPr>
            <p:cNvCxnSpPr/>
            <p:nvPr/>
          </p:nvCxnSpPr>
          <p:spPr bwMode="auto">
            <a:xfrm>
              <a:off x="625046" y="1575640"/>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30" name="Straight Connector 629">
              <a:extLst>
                <a:ext uri="{FF2B5EF4-FFF2-40B4-BE49-F238E27FC236}">
                  <a16:creationId xmlns:a16="http://schemas.microsoft.com/office/drawing/2014/main" id="{A25BE7E9-089F-4741-9646-8FB71AAC9EA5}"/>
                </a:ext>
              </a:extLst>
            </p:cNvPr>
            <p:cNvCxnSpPr/>
            <p:nvPr/>
          </p:nvCxnSpPr>
          <p:spPr bwMode="auto">
            <a:xfrm>
              <a:off x="574412" y="1599642"/>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584" name="Group 583">
            <a:extLst>
              <a:ext uri="{FF2B5EF4-FFF2-40B4-BE49-F238E27FC236}">
                <a16:creationId xmlns:a16="http://schemas.microsoft.com/office/drawing/2014/main" id="{34C7618D-E252-40F6-B606-24A7C49185E1}"/>
              </a:ext>
            </a:extLst>
          </p:cNvPr>
          <p:cNvGrpSpPr/>
          <p:nvPr/>
        </p:nvGrpSpPr>
        <p:grpSpPr>
          <a:xfrm>
            <a:off x="3080082" y="2709658"/>
            <a:ext cx="354441" cy="396044"/>
            <a:chOff x="574412" y="1527634"/>
            <a:chExt cx="354441" cy="396044"/>
          </a:xfrm>
        </p:grpSpPr>
        <p:sp>
          <p:nvSpPr>
            <p:cNvPr id="621" name="Oval 620">
              <a:extLst>
                <a:ext uri="{FF2B5EF4-FFF2-40B4-BE49-F238E27FC236}">
                  <a16:creationId xmlns:a16="http://schemas.microsoft.com/office/drawing/2014/main" id="{77C3228F-2334-4EA7-BFDE-0B105BF09521}"/>
                </a:ext>
              </a:extLst>
            </p:cNvPr>
            <p:cNvSpPr/>
            <p:nvPr/>
          </p:nvSpPr>
          <p:spPr bwMode="auto">
            <a:xfrm>
              <a:off x="816787" y="1851670"/>
              <a:ext cx="72008" cy="72008"/>
            </a:xfrm>
            <a:prstGeom prst="ellipse">
              <a:avLst/>
            </a:prstGeom>
            <a:solidFill>
              <a:schemeClr val="tx1"/>
            </a:solidFill>
            <a:ln w="190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cxnSp>
          <p:nvCxnSpPr>
            <p:cNvPr id="622" name="Straight Connector 621">
              <a:extLst>
                <a:ext uri="{FF2B5EF4-FFF2-40B4-BE49-F238E27FC236}">
                  <a16:creationId xmlns:a16="http://schemas.microsoft.com/office/drawing/2014/main" id="{9BCBB8F0-C27A-4A98-A9D3-CDF5922C47DF}"/>
                </a:ext>
              </a:extLst>
            </p:cNvPr>
            <p:cNvCxnSpPr/>
            <p:nvPr/>
          </p:nvCxnSpPr>
          <p:spPr bwMode="auto">
            <a:xfrm>
              <a:off x="675680" y="1551637"/>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23" name="Straight Connector 622">
              <a:extLst>
                <a:ext uri="{FF2B5EF4-FFF2-40B4-BE49-F238E27FC236}">
                  <a16:creationId xmlns:a16="http://schemas.microsoft.com/office/drawing/2014/main" id="{F74C9B9C-8F67-48D8-932C-ACC060CFC93B}"/>
                </a:ext>
              </a:extLst>
            </p:cNvPr>
            <p:cNvCxnSpPr/>
            <p:nvPr/>
          </p:nvCxnSpPr>
          <p:spPr bwMode="auto">
            <a:xfrm>
              <a:off x="726315" y="1527634"/>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24" name="Straight Connector 623">
              <a:extLst>
                <a:ext uri="{FF2B5EF4-FFF2-40B4-BE49-F238E27FC236}">
                  <a16:creationId xmlns:a16="http://schemas.microsoft.com/office/drawing/2014/main" id="{22B0158B-9016-45AB-8491-669058892E11}"/>
                </a:ext>
              </a:extLst>
            </p:cNvPr>
            <p:cNvCxnSpPr/>
            <p:nvPr/>
          </p:nvCxnSpPr>
          <p:spPr bwMode="auto">
            <a:xfrm>
              <a:off x="625046" y="1575640"/>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25" name="Straight Connector 624">
              <a:extLst>
                <a:ext uri="{FF2B5EF4-FFF2-40B4-BE49-F238E27FC236}">
                  <a16:creationId xmlns:a16="http://schemas.microsoft.com/office/drawing/2014/main" id="{F3F0DBD4-D160-4CE1-89EC-FE266D605D84}"/>
                </a:ext>
              </a:extLst>
            </p:cNvPr>
            <p:cNvCxnSpPr/>
            <p:nvPr/>
          </p:nvCxnSpPr>
          <p:spPr bwMode="auto">
            <a:xfrm>
              <a:off x="574412" y="1599642"/>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585" name="Group 584">
            <a:extLst>
              <a:ext uri="{FF2B5EF4-FFF2-40B4-BE49-F238E27FC236}">
                <a16:creationId xmlns:a16="http://schemas.microsoft.com/office/drawing/2014/main" id="{B3D53250-B1BF-40DE-B87B-ADC210C9DF14}"/>
              </a:ext>
            </a:extLst>
          </p:cNvPr>
          <p:cNvGrpSpPr/>
          <p:nvPr/>
        </p:nvGrpSpPr>
        <p:grpSpPr>
          <a:xfrm>
            <a:off x="3020386" y="3014858"/>
            <a:ext cx="354441" cy="396044"/>
            <a:chOff x="574412" y="1527634"/>
            <a:chExt cx="354441" cy="396044"/>
          </a:xfrm>
        </p:grpSpPr>
        <p:sp>
          <p:nvSpPr>
            <p:cNvPr id="616" name="Oval 615">
              <a:extLst>
                <a:ext uri="{FF2B5EF4-FFF2-40B4-BE49-F238E27FC236}">
                  <a16:creationId xmlns:a16="http://schemas.microsoft.com/office/drawing/2014/main" id="{77859E6E-B354-4B9D-8562-D34E7B6F00F4}"/>
                </a:ext>
              </a:extLst>
            </p:cNvPr>
            <p:cNvSpPr/>
            <p:nvPr/>
          </p:nvSpPr>
          <p:spPr bwMode="auto">
            <a:xfrm>
              <a:off x="816787" y="1851670"/>
              <a:ext cx="72008" cy="72008"/>
            </a:xfrm>
            <a:prstGeom prst="ellipse">
              <a:avLst/>
            </a:prstGeom>
            <a:solidFill>
              <a:schemeClr val="tx1"/>
            </a:solidFill>
            <a:ln w="190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cxnSp>
          <p:nvCxnSpPr>
            <p:cNvPr id="617" name="Straight Connector 616">
              <a:extLst>
                <a:ext uri="{FF2B5EF4-FFF2-40B4-BE49-F238E27FC236}">
                  <a16:creationId xmlns:a16="http://schemas.microsoft.com/office/drawing/2014/main" id="{C78EBD04-6D45-45A9-A0BD-7F5E3E171277}"/>
                </a:ext>
              </a:extLst>
            </p:cNvPr>
            <p:cNvCxnSpPr/>
            <p:nvPr/>
          </p:nvCxnSpPr>
          <p:spPr bwMode="auto">
            <a:xfrm>
              <a:off x="675680" y="1551637"/>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18" name="Straight Connector 617">
              <a:extLst>
                <a:ext uri="{FF2B5EF4-FFF2-40B4-BE49-F238E27FC236}">
                  <a16:creationId xmlns:a16="http://schemas.microsoft.com/office/drawing/2014/main" id="{D6C8B892-E878-46AE-B4D5-C62574010721}"/>
                </a:ext>
              </a:extLst>
            </p:cNvPr>
            <p:cNvCxnSpPr/>
            <p:nvPr/>
          </p:nvCxnSpPr>
          <p:spPr bwMode="auto">
            <a:xfrm>
              <a:off x="726315" y="1527634"/>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19" name="Straight Connector 618">
              <a:extLst>
                <a:ext uri="{FF2B5EF4-FFF2-40B4-BE49-F238E27FC236}">
                  <a16:creationId xmlns:a16="http://schemas.microsoft.com/office/drawing/2014/main" id="{EA6977BE-6FC6-4C0A-A876-54BF6823FEC8}"/>
                </a:ext>
              </a:extLst>
            </p:cNvPr>
            <p:cNvCxnSpPr/>
            <p:nvPr/>
          </p:nvCxnSpPr>
          <p:spPr bwMode="auto">
            <a:xfrm>
              <a:off x="625046" y="1575640"/>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20" name="Straight Connector 619">
              <a:extLst>
                <a:ext uri="{FF2B5EF4-FFF2-40B4-BE49-F238E27FC236}">
                  <a16:creationId xmlns:a16="http://schemas.microsoft.com/office/drawing/2014/main" id="{75D1CFB0-8D6B-43A7-8819-87E45CE5AAA8}"/>
                </a:ext>
              </a:extLst>
            </p:cNvPr>
            <p:cNvCxnSpPr/>
            <p:nvPr/>
          </p:nvCxnSpPr>
          <p:spPr bwMode="auto">
            <a:xfrm>
              <a:off x="574412" y="1599642"/>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586" name="Group 585">
            <a:extLst>
              <a:ext uri="{FF2B5EF4-FFF2-40B4-BE49-F238E27FC236}">
                <a16:creationId xmlns:a16="http://schemas.microsoft.com/office/drawing/2014/main" id="{C0872C30-A782-4C1E-AB82-FD4236187202}"/>
              </a:ext>
            </a:extLst>
          </p:cNvPr>
          <p:cNvGrpSpPr/>
          <p:nvPr/>
        </p:nvGrpSpPr>
        <p:grpSpPr>
          <a:xfrm>
            <a:off x="2934628" y="3300945"/>
            <a:ext cx="354441" cy="396044"/>
            <a:chOff x="574412" y="1527634"/>
            <a:chExt cx="354441" cy="396044"/>
          </a:xfrm>
        </p:grpSpPr>
        <p:sp>
          <p:nvSpPr>
            <p:cNvPr id="611" name="Oval 610">
              <a:extLst>
                <a:ext uri="{FF2B5EF4-FFF2-40B4-BE49-F238E27FC236}">
                  <a16:creationId xmlns:a16="http://schemas.microsoft.com/office/drawing/2014/main" id="{F18BA7E7-8307-4E5D-8FB5-9ADC273FACAA}"/>
                </a:ext>
              </a:extLst>
            </p:cNvPr>
            <p:cNvSpPr/>
            <p:nvPr/>
          </p:nvSpPr>
          <p:spPr bwMode="auto">
            <a:xfrm>
              <a:off x="816787" y="1851670"/>
              <a:ext cx="72008" cy="72008"/>
            </a:xfrm>
            <a:prstGeom prst="ellipse">
              <a:avLst/>
            </a:prstGeom>
            <a:solidFill>
              <a:schemeClr val="tx1"/>
            </a:solidFill>
            <a:ln w="190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cxnSp>
          <p:nvCxnSpPr>
            <p:cNvPr id="612" name="Straight Connector 611">
              <a:extLst>
                <a:ext uri="{FF2B5EF4-FFF2-40B4-BE49-F238E27FC236}">
                  <a16:creationId xmlns:a16="http://schemas.microsoft.com/office/drawing/2014/main" id="{9D57EF20-E84E-4F19-8E17-98442C5E460C}"/>
                </a:ext>
              </a:extLst>
            </p:cNvPr>
            <p:cNvCxnSpPr/>
            <p:nvPr/>
          </p:nvCxnSpPr>
          <p:spPr bwMode="auto">
            <a:xfrm>
              <a:off x="675680" y="1551637"/>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13" name="Straight Connector 612">
              <a:extLst>
                <a:ext uri="{FF2B5EF4-FFF2-40B4-BE49-F238E27FC236}">
                  <a16:creationId xmlns:a16="http://schemas.microsoft.com/office/drawing/2014/main" id="{D83B041C-F0E4-493A-909F-9BC29113A091}"/>
                </a:ext>
              </a:extLst>
            </p:cNvPr>
            <p:cNvCxnSpPr/>
            <p:nvPr/>
          </p:nvCxnSpPr>
          <p:spPr bwMode="auto">
            <a:xfrm>
              <a:off x="726315" y="1527634"/>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14" name="Straight Connector 613">
              <a:extLst>
                <a:ext uri="{FF2B5EF4-FFF2-40B4-BE49-F238E27FC236}">
                  <a16:creationId xmlns:a16="http://schemas.microsoft.com/office/drawing/2014/main" id="{8D5781D6-AA32-49E3-BD46-BD07EC6E59C3}"/>
                </a:ext>
              </a:extLst>
            </p:cNvPr>
            <p:cNvCxnSpPr/>
            <p:nvPr/>
          </p:nvCxnSpPr>
          <p:spPr bwMode="auto">
            <a:xfrm>
              <a:off x="625046" y="1575640"/>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15" name="Straight Connector 614">
              <a:extLst>
                <a:ext uri="{FF2B5EF4-FFF2-40B4-BE49-F238E27FC236}">
                  <a16:creationId xmlns:a16="http://schemas.microsoft.com/office/drawing/2014/main" id="{DE9982C0-6094-4C93-BBA3-44A3BE048FBB}"/>
                </a:ext>
              </a:extLst>
            </p:cNvPr>
            <p:cNvCxnSpPr/>
            <p:nvPr/>
          </p:nvCxnSpPr>
          <p:spPr bwMode="auto">
            <a:xfrm>
              <a:off x="574412" y="1599642"/>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587" name="Group 586">
            <a:extLst>
              <a:ext uri="{FF2B5EF4-FFF2-40B4-BE49-F238E27FC236}">
                <a16:creationId xmlns:a16="http://schemas.microsoft.com/office/drawing/2014/main" id="{1D50168F-2402-4445-A292-7EE163A8B764}"/>
              </a:ext>
            </a:extLst>
          </p:cNvPr>
          <p:cNvGrpSpPr/>
          <p:nvPr/>
        </p:nvGrpSpPr>
        <p:grpSpPr>
          <a:xfrm>
            <a:off x="2395349" y="2659302"/>
            <a:ext cx="354441" cy="396044"/>
            <a:chOff x="574412" y="1527634"/>
            <a:chExt cx="354441" cy="396044"/>
          </a:xfrm>
        </p:grpSpPr>
        <p:sp>
          <p:nvSpPr>
            <p:cNvPr id="606" name="Oval 605">
              <a:extLst>
                <a:ext uri="{FF2B5EF4-FFF2-40B4-BE49-F238E27FC236}">
                  <a16:creationId xmlns:a16="http://schemas.microsoft.com/office/drawing/2014/main" id="{3AEB03AB-0EDD-4613-8923-335A2E699E5B}"/>
                </a:ext>
              </a:extLst>
            </p:cNvPr>
            <p:cNvSpPr/>
            <p:nvPr/>
          </p:nvSpPr>
          <p:spPr bwMode="auto">
            <a:xfrm>
              <a:off x="816787" y="1851670"/>
              <a:ext cx="72008" cy="72008"/>
            </a:xfrm>
            <a:prstGeom prst="ellipse">
              <a:avLst/>
            </a:prstGeom>
            <a:solidFill>
              <a:schemeClr val="tx1"/>
            </a:solidFill>
            <a:ln w="190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cxnSp>
          <p:nvCxnSpPr>
            <p:cNvPr id="607" name="Straight Connector 606">
              <a:extLst>
                <a:ext uri="{FF2B5EF4-FFF2-40B4-BE49-F238E27FC236}">
                  <a16:creationId xmlns:a16="http://schemas.microsoft.com/office/drawing/2014/main" id="{A5D6EFE9-C5D2-42B2-96A4-98A57D6E2CA1}"/>
                </a:ext>
              </a:extLst>
            </p:cNvPr>
            <p:cNvCxnSpPr/>
            <p:nvPr/>
          </p:nvCxnSpPr>
          <p:spPr bwMode="auto">
            <a:xfrm>
              <a:off x="675680" y="1551637"/>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08" name="Straight Connector 607">
              <a:extLst>
                <a:ext uri="{FF2B5EF4-FFF2-40B4-BE49-F238E27FC236}">
                  <a16:creationId xmlns:a16="http://schemas.microsoft.com/office/drawing/2014/main" id="{B6B2FB63-0AF8-4B06-9157-9C2F8F26CE8B}"/>
                </a:ext>
              </a:extLst>
            </p:cNvPr>
            <p:cNvCxnSpPr/>
            <p:nvPr/>
          </p:nvCxnSpPr>
          <p:spPr bwMode="auto">
            <a:xfrm>
              <a:off x="726315" y="1527634"/>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09" name="Straight Connector 608">
              <a:extLst>
                <a:ext uri="{FF2B5EF4-FFF2-40B4-BE49-F238E27FC236}">
                  <a16:creationId xmlns:a16="http://schemas.microsoft.com/office/drawing/2014/main" id="{A4DA23B5-79DE-4EB6-B7CA-2E018F95E5EB}"/>
                </a:ext>
              </a:extLst>
            </p:cNvPr>
            <p:cNvCxnSpPr/>
            <p:nvPr/>
          </p:nvCxnSpPr>
          <p:spPr bwMode="auto">
            <a:xfrm>
              <a:off x="625046" y="1575640"/>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10" name="Straight Connector 609">
              <a:extLst>
                <a:ext uri="{FF2B5EF4-FFF2-40B4-BE49-F238E27FC236}">
                  <a16:creationId xmlns:a16="http://schemas.microsoft.com/office/drawing/2014/main" id="{1202F326-473C-408A-9E95-7E758D0E9024}"/>
                </a:ext>
              </a:extLst>
            </p:cNvPr>
            <p:cNvCxnSpPr/>
            <p:nvPr/>
          </p:nvCxnSpPr>
          <p:spPr bwMode="auto">
            <a:xfrm>
              <a:off x="574412" y="1599642"/>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588" name="Group 587">
            <a:extLst>
              <a:ext uri="{FF2B5EF4-FFF2-40B4-BE49-F238E27FC236}">
                <a16:creationId xmlns:a16="http://schemas.microsoft.com/office/drawing/2014/main" id="{659C0C5E-2299-4E06-AAE8-2DC862D0C0F4}"/>
              </a:ext>
            </a:extLst>
          </p:cNvPr>
          <p:cNvGrpSpPr/>
          <p:nvPr/>
        </p:nvGrpSpPr>
        <p:grpSpPr>
          <a:xfrm>
            <a:off x="2319396" y="3031343"/>
            <a:ext cx="354441" cy="396044"/>
            <a:chOff x="574412" y="1527634"/>
            <a:chExt cx="354441" cy="396044"/>
          </a:xfrm>
        </p:grpSpPr>
        <p:sp>
          <p:nvSpPr>
            <p:cNvPr id="601" name="Oval 600">
              <a:extLst>
                <a:ext uri="{FF2B5EF4-FFF2-40B4-BE49-F238E27FC236}">
                  <a16:creationId xmlns:a16="http://schemas.microsoft.com/office/drawing/2014/main" id="{F5BAB06F-32EC-4353-A441-949FFC74C0D8}"/>
                </a:ext>
              </a:extLst>
            </p:cNvPr>
            <p:cNvSpPr/>
            <p:nvPr/>
          </p:nvSpPr>
          <p:spPr bwMode="auto">
            <a:xfrm>
              <a:off x="816787" y="1851670"/>
              <a:ext cx="72008" cy="72008"/>
            </a:xfrm>
            <a:prstGeom prst="ellipse">
              <a:avLst/>
            </a:prstGeom>
            <a:solidFill>
              <a:schemeClr val="tx1"/>
            </a:solidFill>
            <a:ln w="190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cxnSp>
          <p:nvCxnSpPr>
            <p:cNvPr id="602" name="Straight Connector 601">
              <a:extLst>
                <a:ext uri="{FF2B5EF4-FFF2-40B4-BE49-F238E27FC236}">
                  <a16:creationId xmlns:a16="http://schemas.microsoft.com/office/drawing/2014/main" id="{F063060B-D1CC-4352-8632-208751DA49E8}"/>
                </a:ext>
              </a:extLst>
            </p:cNvPr>
            <p:cNvCxnSpPr/>
            <p:nvPr/>
          </p:nvCxnSpPr>
          <p:spPr bwMode="auto">
            <a:xfrm>
              <a:off x="675680" y="1551637"/>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03" name="Straight Connector 602">
              <a:extLst>
                <a:ext uri="{FF2B5EF4-FFF2-40B4-BE49-F238E27FC236}">
                  <a16:creationId xmlns:a16="http://schemas.microsoft.com/office/drawing/2014/main" id="{04C61201-1F37-45FB-8D24-497AC846CF31}"/>
                </a:ext>
              </a:extLst>
            </p:cNvPr>
            <p:cNvCxnSpPr/>
            <p:nvPr/>
          </p:nvCxnSpPr>
          <p:spPr bwMode="auto">
            <a:xfrm>
              <a:off x="726315" y="1527634"/>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04" name="Straight Connector 603">
              <a:extLst>
                <a:ext uri="{FF2B5EF4-FFF2-40B4-BE49-F238E27FC236}">
                  <a16:creationId xmlns:a16="http://schemas.microsoft.com/office/drawing/2014/main" id="{503908FE-C6AC-4543-9555-6F24BE3BD341}"/>
                </a:ext>
              </a:extLst>
            </p:cNvPr>
            <p:cNvCxnSpPr/>
            <p:nvPr/>
          </p:nvCxnSpPr>
          <p:spPr bwMode="auto">
            <a:xfrm>
              <a:off x="625046" y="1575640"/>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05" name="Straight Connector 604">
              <a:extLst>
                <a:ext uri="{FF2B5EF4-FFF2-40B4-BE49-F238E27FC236}">
                  <a16:creationId xmlns:a16="http://schemas.microsoft.com/office/drawing/2014/main" id="{E6C62458-44E1-4C89-AF24-9941B9CCA292}"/>
                </a:ext>
              </a:extLst>
            </p:cNvPr>
            <p:cNvCxnSpPr/>
            <p:nvPr/>
          </p:nvCxnSpPr>
          <p:spPr bwMode="auto">
            <a:xfrm>
              <a:off x="574412" y="1599642"/>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589" name="Group 588">
            <a:extLst>
              <a:ext uri="{FF2B5EF4-FFF2-40B4-BE49-F238E27FC236}">
                <a16:creationId xmlns:a16="http://schemas.microsoft.com/office/drawing/2014/main" id="{6BC534B4-18DF-42A9-9064-501D6642FD3E}"/>
              </a:ext>
            </a:extLst>
          </p:cNvPr>
          <p:cNvGrpSpPr/>
          <p:nvPr/>
        </p:nvGrpSpPr>
        <p:grpSpPr>
          <a:xfrm>
            <a:off x="2544023" y="2414649"/>
            <a:ext cx="354441" cy="396044"/>
            <a:chOff x="574412" y="1527634"/>
            <a:chExt cx="354441" cy="396044"/>
          </a:xfrm>
        </p:grpSpPr>
        <p:sp>
          <p:nvSpPr>
            <p:cNvPr id="596" name="Oval 595">
              <a:extLst>
                <a:ext uri="{FF2B5EF4-FFF2-40B4-BE49-F238E27FC236}">
                  <a16:creationId xmlns:a16="http://schemas.microsoft.com/office/drawing/2014/main" id="{85FD579E-9831-45FE-9345-18C19E90D894}"/>
                </a:ext>
              </a:extLst>
            </p:cNvPr>
            <p:cNvSpPr/>
            <p:nvPr/>
          </p:nvSpPr>
          <p:spPr bwMode="auto">
            <a:xfrm>
              <a:off x="816787" y="1851670"/>
              <a:ext cx="72008" cy="72008"/>
            </a:xfrm>
            <a:prstGeom prst="ellipse">
              <a:avLst/>
            </a:prstGeom>
            <a:solidFill>
              <a:schemeClr val="tx1"/>
            </a:solidFill>
            <a:ln w="190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cxnSp>
          <p:nvCxnSpPr>
            <p:cNvPr id="597" name="Straight Connector 596">
              <a:extLst>
                <a:ext uri="{FF2B5EF4-FFF2-40B4-BE49-F238E27FC236}">
                  <a16:creationId xmlns:a16="http://schemas.microsoft.com/office/drawing/2014/main" id="{4FA2B497-50A1-4F97-98A0-7EC6E167E8BA}"/>
                </a:ext>
              </a:extLst>
            </p:cNvPr>
            <p:cNvCxnSpPr/>
            <p:nvPr/>
          </p:nvCxnSpPr>
          <p:spPr bwMode="auto">
            <a:xfrm>
              <a:off x="675680" y="1551637"/>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98" name="Straight Connector 597">
              <a:extLst>
                <a:ext uri="{FF2B5EF4-FFF2-40B4-BE49-F238E27FC236}">
                  <a16:creationId xmlns:a16="http://schemas.microsoft.com/office/drawing/2014/main" id="{FC4A5C52-3A0F-435A-A00E-4B9BABFEE61C}"/>
                </a:ext>
              </a:extLst>
            </p:cNvPr>
            <p:cNvCxnSpPr/>
            <p:nvPr/>
          </p:nvCxnSpPr>
          <p:spPr bwMode="auto">
            <a:xfrm>
              <a:off x="726315" y="1527634"/>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99" name="Straight Connector 598">
              <a:extLst>
                <a:ext uri="{FF2B5EF4-FFF2-40B4-BE49-F238E27FC236}">
                  <a16:creationId xmlns:a16="http://schemas.microsoft.com/office/drawing/2014/main" id="{F38F4C17-4256-440C-A959-8ECD20C17D21}"/>
                </a:ext>
              </a:extLst>
            </p:cNvPr>
            <p:cNvCxnSpPr/>
            <p:nvPr/>
          </p:nvCxnSpPr>
          <p:spPr bwMode="auto">
            <a:xfrm>
              <a:off x="625046" y="1575640"/>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00" name="Straight Connector 599">
              <a:extLst>
                <a:ext uri="{FF2B5EF4-FFF2-40B4-BE49-F238E27FC236}">
                  <a16:creationId xmlns:a16="http://schemas.microsoft.com/office/drawing/2014/main" id="{2763DEE0-74CB-4722-AFBB-271752B0F744}"/>
                </a:ext>
              </a:extLst>
            </p:cNvPr>
            <p:cNvCxnSpPr/>
            <p:nvPr/>
          </p:nvCxnSpPr>
          <p:spPr bwMode="auto">
            <a:xfrm>
              <a:off x="574412" y="1599642"/>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590" name="Group 589">
            <a:extLst>
              <a:ext uri="{FF2B5EF4-FFF2-40B4-BE49-F238E27FC236}">
                <a16:creationId xmlns:a16="http://schemas.microsoft.com/office/drawing/2014/main" id="{76901669-2BCE-49D4-B5EB-40EFA8521B32}"/>
              </a:ext>
            </a:extLst>
          </p:cNvPr>
          <p:cNvGrpSpPr/>
          <p:nvPr/>
        </p:nvGrpSpPr>
        <p:grpSpPr>
          <a:xfrm>
            <a:off x="1014848" y="2972857"/>
            <a:ext cx="263749" cy="372041"/>
            <a:chOff x="625046" y="1551637"/>
            <a:chExt cx="263749" cy="372041"/>
          </a:xfrm>
        </p:grpSpPr>
        <p:sp>
          <p:nvSpPr>
            <p:cNvPr id="591" name="Oval 590">
              <a:extLst>
                <a:ext uri="{FF2B5EF4-FFF2-40B4-BE49-F238E27FC236}">
                  <a16:creationId xmlns:a16="http://schemas.microsoft.com/office/drawing/2014/main" id="{D5073A25-2DBD-4AFF-A1E8-43B40EFD7A77}"/>
                </a:ext>
              </a:extLst>
            </p:cNvPr>
            <p:cNvSpPr/>
            <p:nvPr/>
          </p:nvSpPr>
          <p:spPr bwMode="auto">
            <a:xfrm>
              <a:off x="816787" y="1851670"/>
              <a:ext cx="72008" cy="72008"/>
            </a:xfrm>
            <a:prstGeom prst="ellipse">
              <a:avLst/>
            </a:prstGeom>
            <a:solidFill>
              <a:schemeClr val="tx1"/>
            </a:solidFill>
            <a:ln w="190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cxnSp>
          <p:nvCxnSpPr>
            <p:cNvPr id="592" name="Straight Connector 591">
              <a:extLst>
                <a:ext uri="{FF2B5EF4-FFF2-40B4-BE49-F238E27FC236}">
                  <a16:creationId xmlns:a16="http://schemas.microsoft.com/office/drawing/2014/main" id="{5E8BF3F7-6E5C-4254-8935-C92384DC50BD}"/>
                </a:ext>
              </a:extLst>
            </p:cNvPr>
            <p:cNvCxnSpPr/>
            <p:nvPr/>
          </p:nvCxnSpPr>
          <p:spPr bwMode="auto">
            <a:xfrm>
              <a:off x="675680" y="1551637"/>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94" name="Straight Connector 593">
              <a:extLst>
                <a:ext uri="{FF2B5EF4-FFF2-40B4-BE49-F238E27FC236}">
                  <a16:creationId xmlns:a16="http://schemas.microsoft.com/office/drawing/2014/main" id="{A20538F5-F80A-4F6B-8E95-1EE678731D43}"/>
                </a:ext>
              </a:extLst>
            </p:cNvPr>
            <p:cNvCxnSpPr/>
            <p:nvPr/>
          </p:nvCxnSpPr>
          <p:spPr bwMode="auto">
            <a:xfrm>
              <a:off x="625046" y="1575640"/>
              <a:ext cx="202538" cy="324036"/>
            </a:xfrm>
            <a:prstGeom prst="line">
              <a:avLst/>
            </a:prstGeom>
            <a:blipFill dpi="0" rotWithShape="0">
              <a:blip r:embed="rId2"/>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
        <p:nvSpPr>
          <p:cNvPr id="727" name="MONROE">
            <a:extLst>
              <a:ext uri="{FF2B5EF4-FFF2-40B4-BE49-F238E27FC236}">
                <a16:creationId xmlns:a16="http://schemas.microsoft.com/office/drawing/2014/main" id="{ACF6AAC0-B545-45BB-80A2-4702D46229B5}"/>
              </a:ext>
            </a:extLst>
          </p:cNvPr>
          <p:cNvSpPr>
            <a:spLocks noChangeAspect="1"/>
          </p:cNvSpPr>
          <p:nvPr/>
        </p:nvSpPr>
        <p:spPr bwMode="auto">
          <a:xfrm>
            <a:off x="5471383" y="1572435"/>
            <a:ext cx="3210976" cy="2775135"/>
          </a:xfrm>
          <a:custGeom>
            <a:avLst/>
            <a:gdLst>
              <a:gd name="T0" fmla="*/ 36 w 236"/>
              <a:gd name="T1" fmla="*/ 0 h 204"/>
              <a:gd name="T2" fmla="*/ 1 w 236"/>
              <a:gd name="T3" fmla="*/ 0 h 204"/>
              <a:gd name="T4" fmla="*/ 0 w 236"/>
              <a:gd name="T5" fmla="*/ 96 h 204"/>
              <a:gd name="T6" fmla="*/ 17 w 236"/>
              <a:gd name="T7" fmla="*/ 96 h 204"/>
              <a:gd name="T8" fmla="*/ 16 w 236"/>
              <a:gd name="T9" fmla="*/ 157 h 204"/>
              <a:gd name="T10" fmla="*/ 16 w 236"/>
              <a:gd name="T11" fmla="*/ 157 h 204"/>
              <a:gd name="T12" fmla="*/ 24 w 236"/>
              <a:gd name="T13" fmla="*/ 157 h 204"/>
              <a:gd name="T14" fmla="*/ 24 w 236"/>
              <a:gd name="T15" fmla="*/ 174 h 204"/>
              <a:gd name="T16" fmla="*/ 129 w 236"/>
              <a:gd name="T17" fmla="*/ 177 h 204"/>
              <a:gd name="T18" fmla="*/ 129 w 236"/>
              <a:gd name="T19" fmla="*/ 204 h 204"/>
              <a:gd name="T20" fmla="*/ 129 w 236"/>
              <a:gd name="T21" fmla="*/ 204 h 204"/>
              <a:gd name="T22" fmla="*/ 146 w 236"/>
              <a:gd name="T23" fmla="*/ 185 h 204"/>
              <a:gd name="T24" fmla="*/ 180 w 236"/>
              <a:gd name="T25" fmla="*/ 155 h 204"/>
              <a:gd name="T26" fmla="*/ 199 w 236"/>
              <a:gd name="T27" fmla="*/ 151 h 204"/>
              <a:gd name="T28" fmla="*/ 204 w 236"/>
              <a:gd name="T29" fmla="*/ 116 h 204"/>
              <a:gd name="T30" fmla="*/ 224 w 236"/>
              <a:gd name="T31" fmla="*/ 97 h 204"/>
              <a:gd name="T32" fmla="*/ 219 w 236"/>
              <a:gd name="T33" fmla="*/ 92 h 204"/>
              <a:gd name="T34" fmla="*/ 205 w 236"/>
              <a:gd name="T35" fmla="*/ 72 h 204"/>
              <a:gd name="T36" fmla="*/ 218 w 236"/>
              <a:gd name="T37" fmla="*/ 55 h 204"/>
              <a:gd name="T38" fmla="*/ 223 w 236"/>
              <a:gd name="T39" fmla="*/ 40 h 204"/>
              <a:gd name="T40" fmla="*/ 229 w 236"/>
              <a:gd name="T41" fmla="*/ 17 h 204"/>
              <a:gd name="T42" fmla="*/ 236 w 236"/>
              <a:gd name="T43" fmla="*/ 11 h 204"/>
              <a:gd name="T44" fmla="*/ 236 w 236"/>
              <a:gd name="T45" fmla="*/ 11 h 204"/>
              <a:gd name="T46" fmla="*/ 36 w 236"/>
              <a:gd name="T47" fmla="*/ 0 h 204"/>
              <a:gd name="connsiteX0" fmla="*/ 1525 w 10000"/>
              <a:gd name="connsiteY0" fmla="*/ 0 h 10000"/>
              <a:gd name="connsiteX1" fmla="*/ 42 w 10000"/>
              <a:gd name="connsiteY1" fmla="*/ 0 h 10000"/>
              <a:gd name="connsiteX2" fmla="*/ 0 w 10000"/>
              <a:gd name="connsiteY2" fmla="*/ 4706 h 10000"/>
              <a:gd name="connsiteX3" fmla="*/ 720 w 10000"/>
              <a:gd name="connsiteY3" fmla="*/ 4706 h 10000"/>
              <a:gd name="connsiteX4" fmla="*/ 678 w 10000"/>
              <a:gd name="connsiteY4" fmla="*/ 7696 h 10000"/>
              <a:gd name="connsiteX5" fmla="*/ 678 w 10000"/>
              <a:gd name="connsiteY5" fmla="*/ 7696 h 10000"/>
              <a:gd name="connsiteX6" fmla="*/ 1017 w 10000"/>
              <a:gd name="connsiteY6" fmla="*/ 7696 h 10000"/>
              <a:gd name="connsiteX7" fmla="*/ 1017 w 10000"/>
              <a:gd name="connsiteY7" fmla="*/ 8529 h 10000"/>
              <a:gd name="connsiteX8" fmla="*/ 5466 w 10000"/>
              <a:gd name="connsiteY8" fmla="*/ 8676 h 10000"/>
              <a:gd name="connsiteX9" fmla="*/ 5466 w 10000"/>
              <a:gd name="connsiteY9" fmla="*/ 10000 h 10000"/>
              <a:gd name="connsiteX10" fmla="*/ 5466 w 10000"/>
              <a:gd name="connsiteY10" fmla="*/ 10000 h 10000"/>
              <a:gd name="connsiteX11" fmla="*/ 6186 w 10000"/>
              <a:gd name="connsiteY11" fmla="*/ 9069 h 10000"/>
              <a:gd name="connsiteX12" fmla="*/ 7627 w 10000"/>
              <a:gd name="connsiteY12" fmla="*/ 7598 h 10000"/>
              <a:gd name="connsiteX13" fmla="*/ 8644 w 10000"/>
              <a:gd name="connsiteY13" fmla="*/ 5686 h 10000"/>
              <a:gd name="connsiteX14" fmla="*/ 9492 w 10000"/>
              <a:gd name="connsiteY14" fmla="*/ 4755 h 10000"/>
              <a:gd name="connsiteX15" fmla="*/ 9280 w 10000"/>
              <a:gd name="connsiteY15" fmla="*/ 4510 h 10000"/>
              <a:gd name="connsiteX16" fmla="*/ 8686 w 10000"/>
              <a:gd name="connsiteY16" fmla="*/ 3529 h 10000"/>
              <a:gd name="connsiteX17" fmla="*/ 9237 w 10000"/>
              <a:gd name="connsiteY17" fmla="*/ 2696 h 10000"/>
              <a:gd name="connsiteX18" fmla="*/ 9449 w 10000"/>
              <a:gd name="connsiteY18" fmla="*/ 1961 h 10000"/>
              <a:gd name="connsiteX19" fmla="*/ 9703 w 10000"/>
              <a:gd name="connsiteY19" fmla="*/ 833 h 10000"/>
              <a:gd name="connsiteX20" fmla="*/ 10000 w 10000"/>
              <a:gd name="connsiteY20" fmla="*/ 539 h 10000"/>
              <a:gd name="connsiteX21" fmla="*/ 10000 w 10000"/>
              <a:gd name="connsiteY21" fmla="*/ 539 h 10000"/>
              <a:gd name="connsiteX22" fmla="*/ 1525 w 10000"/>
              <a:gd name="connsiteY22" fmla="*/ 0 h 10000"/>
              <a:gd name="connsiteX0" fmla="*/ 1525 w 10000"/>
              <a:gd name="connsiteY0" fmla="*/ 0 h 10000"/>
              <a:gd name="connsiteX1" fmla="*/ 42 w 10000"/>
              <a:gd name="connsiteY1" fmla="*/ 0 h 10000"/>
              <a:gd name="connsiteX2" fmla="*/ 0 w 10000"/>
              <a:gd name="connsiteY2" fmla="*/ 4706 h 10000"/>
              <a:gd name="connsiteX3" fmla="*/ 720 w 10000"/>
              <a:gd name="connsiteY3" fmla="*/ 4706 h 10000"/>
              <a:gd name="connsiteX4" fmla="*/ 678 w 10000"/>
              <a:gd name="connsiteY4" fmla="*/ 7696 h 10000"/>
              <a:gd name="connsiteX5" fmla="*/ 678 w 10000"/>
              <a:gd name="connsiteY5" fmla="*/ 7696 h 10000"/>
              <a:gd name="connsiteX6" fmla="*/ 1017 w 10000"/>
              <a:gd name="connsiteY6" fmla="*/ 7696 h 10000"/>
              <a:gd name="connsiteX7" fmla="*/ 1017 w 10000"/>
              <a:gd name="connsiteY7" fmla="*/ 8529 h 10000"/>
              <a:gd name="connsiteX8" fmla="*/ 5466 w 10000"/>
              <a:gd name="connsiteY8" fmla="*/ 8676 h 10000"/>
              <a:gd name="connsiteX9" fmla="*/ 5466 w 10000"/>
              <a:gd name="connsiteY9" fmla="*/ 10000 h 10000"/>
              <a:gd name="connsiteX10" fmla="*/ 5466 w 10000"/>
              <a:gd name="connsiteY10" fmla="*/ 10000 h 10000"/>
              <a:gd name="connsiteX11" fmla="*/ 6186 w 10000"/>
              <a:gd name="connsiteY11" fmla="*/ 9069 h 10000"/>
              <a:gd name="connsiteX12" fmla="*/ 8260 w 10000"/>
              <a:gd name="connsiteY12" fmla="*/ 7745 h 10000"/>
              <a:gd name="connsiteX13" fmla="*/ 8644 w 10000"/>
              <a:gd name="connsiteY13" fmla="*/ 5686 h 10000"/>
              <a:gd name="connsiteX14" fmla="*/ 9492 w 10000"/>
              <a:gd name="connsiteY14" fmla="*/ 4755 h 10000"/>
              <a:gd name="connsiteX15" fmla="*/ 9280 w 10000"/>
              <a:gd name="connsiteY15" fmla="*/ 4510 h 10000"/>
              <a:gd name="connsiteX16" fmla="*/ 8686 w 10000"/>
              <a:gd name="connsiteY16" fmla="*/ 3529 h 10000"/>
              <a:gd name="connsiteX17" fmla="*/ 9237 w 10000"/>
              <a:gd name="connsiteY17" fmla="*/ 2696 h 10000"/>
              <a:gd name="connsiteX18" fmla="*/ 9449 w 10000"/>
              <a:gd name="connsiteY18" fmla="*/ 1961 h 10000"/>
              <a:gd name="connsiteX19" fmla="*/ 9703 w 10000"/>
              <a:gd name="connsiteY19" fmla="*/ 833 h 10000"/>
              <a:gd name="connsiteX20" fmla="*/ 10000 w 10000"/>
              <a:gd name="connsiteY20" fmla="*/ 539 h 10000"/>
              <a:gd name="connsiteX21" fmla="*/ 10000 w 10000"/>
              <a:gd name="connsiteY21" fmla="*/ 539 h 10000"/>
              <a:gd name="connsiteX22" fmla="*/ 1525 w 10000"/>
              <a:gd name="connsiteY22"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000" h="10000">
                <a:moveTo>
                  <a:pt x="1525" y="0"/>
                </a:moveTo>
                <a:lnTo>
                  <a:pt x="42" y="0"/>
                </a:lnTo>
                <a:cubicBezTo>
                  <a:pt x="28" y="1569"/>
                  <a:pt x="14" y="3137"/>
                  <a:pt x="0" y="4706"/>
                </a:cubicBezTo>
                <a:lnTo>
                  <a:pt x="720" y="4706"/>
                </a:lnTo>
                <a:cubicBezTo>
                  <a:pt x="706" y="5703"/>
                  <a:pt x="692" y="6699"/>
                  <a:pt x="678" y="7696"/>
                </a:cubicBezTo>
                <a:lnTo>
                  <a:pt x="678" y="7696"/>
                </a:lnTo>
                <a:lnTo>
                  <a:pt x="1017" y="7696"/>
                </a:lnTo>
                <a:lnTo>
                  <a:pt x="1017" y="8529"/>
                </a:lnTo>
                <a:lnTo>
                  <a:pt x="5466" y="8676"/>
                </a:lnTo>
                <a:lnTo>
                  <a:pt x="5466" y="10000"/>
                </a:lnTo>
                <a:lnTo>
                  <a:pt x="5466" y="10000"/>
                </a:lnTo>
                <a:cubicBezTo>
                  <a:pt x="5720" y="9706"/>
                  <a:pt x="5975" y="9314"/>
                  <a:pt x="6186" y="9069"/>
                </a:cubicBezTo>
                <a:cubicBezTo>
                  <a:pt x="6483" y="8627"/>
                  <a:pt x="7850" y="8309"/>
                  <a:pt x="8260" y="7745"/>
                </a:cubicBezTo>
                <a:cubicBezTo>
                  <a:pt x="8670" y="7181"/>
                  <a:pt x="8333" y="6160"/>
                  <a:pt x="8644" y="5686"/>
                </a:cubicBezTo>
                <a:cubicBezTo>
                  <a:pt x="8686" y="5196"/>
                  <a:pt x="9746" y="5392"/>
                  <a:pt x="9492" y="4755"/>
                </a:cubicBezTo>
                <a:cubicBezTo>
                  <a:pt x="9407" y="4755"/>
                  <a:pt x="9280" y="4559"/>
                  <a:pt x="9280" y="4510"/>
                </a:cubicBezTo>
                <a:cubicBezTo>
                  <a:pt x="9153" y="4167"/>
                  <a:pt x="8771" y="3873"/>
                  <a:pt x="8686" y="3529"/>
                </a:cubicBezTo>
                <a:cubicBezTo>
                  <a:pt x="8644" y="3088"/>
                  <a:pt x="8941" y="2843"/>
                  <a:pt x="9237" y="2696"/>
                </a:cubicBezTo>
                <a:cubicBezTo>
                  <a:pt x="9364" y="2353"/>
                  <a:pt x="9492" y="2402"/>
                  <a:pt x="9449" y="1961"/>
                </a:cubicBezTo>
                <a:cubicBezTo>
                  <a:pt x="9407" y="1520"/>
                  <a:pt x="9195" y="1029"/>
                  <a:pt x="9703" y="833"/>
                </a:cubicBezTo>
                <a:cubicBezTo>
                  <a:pt x="9873" y="735"/>
                  <a:pt x="9958" y="686"/>
                  <a:pt x="10000" y="539"/>
                </a:cubicBezTo>
                <a:lnTo>
                  <a:pt x="10000" y="539"/>
                </a:lnTo>
                <a:lnTo>
                  <a:pt x="1525" y="0"/>
                </a:lnTo>
                <a:close/>
              </a:path>
            </a:pathLst>
          </a:custGeom>
          <a:solidFill>
            <a:schemeClr val="accent4"/>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9" name="TextBox 8">
            <a:extLst>
              <a:ext uri="{FF2B5EF4-FFF2-40B4-BE49-F238E27FC236}">
                <a16:creationId xmlns:a16="http://schemas.microsoft.com/office/drawing/2014/main" id="{FD882823-270C-4622-988F-A56C1C60008D}"/>
              </a:ext>
            </a:extLst>
          </p:cNvPr>
          <p:cNvSpPr txBox="1"/>
          <p:nvPr/>
        </p:nvSpPr>
        <p:spPr>
          <a:xfrm>
            <a:off x="143875" y="4017763"/>
            <a:ext cx="2218107" cy="369332"/>
          </a:xfrm>
          <a:prstGeom prst="rect">
            <a:avLst/>
          </a:prstGeom>
          <a:noFill/>
        </p:spPr>
        <p:txBody>
          <a:bodyPr wrap="none" rtlCol="0">
            <a:spAutoFit/>
          </a:bodyPr>
          <a:lstStyle/>
          <a:p>
            <a:r>
              <a:rPr lang="en-US" sz="1800" dirty="0">
                <a:latin typeface="+mn-lt"/>
              </a:rPr>
              <a:t>Monroe County, Ohio</a:t>
            </a:r>
          </a:p>
        </p:txBody>
      </p:sp>
      <p:sp>
        <p:nvSpPr>
          <p:cNvPr id="894" name="TextBox 893">
            <a:extLst>
              <a:ext uri="{FF2B5EF4-FFF2-40B4-BE49-F238E27FC236}">
                <a16:creationId xmlns:a16="http://schemas.microsoft.com/office/drawing/2014/main" id="{E831F97E-C254-4BF1-83FB-7EF464CAC2AE}"/>
              </a:ext>
            </a:extLst>
          </p:cNvPr>
          <p:cNvSpPr txBox="1"/>
          <p:nvPr/>
        </p:nvSpPr>
        <p:spPr>
          <a:xfrm>
            <a:off x="4930772" y="4018562"/>
            <a:ext cx="2218107" cy="369332"/>
          </a:xfrm>
          <a:prstGeom prst="rect">
            <a:avLst/>
          </a:prstGeom>
          <a:noFill/>
        </p:spPr>
        <p:txBody>
          <a:bodyPr wrap="none" rtlCol="0">
            <a:spAutoFit/>
          </a:bodyPr>
          <a:lstStyle/>
          <a:p>
            <a:r>
              <a:rPr lang="en-US" sz="1800" dirty="0">
                <a:latin typeface="+mn-lt"/>
              </a:rPr>
              <a:t>Monroe County, Ohio</a:t>
            </a:r>
          </a:p>
        </p:txBody>
      </p:sp>
      <p:cxnSp>
        <p:nvCxnSpPr>
          <p:cNvPr id="170" name="Straight Connector 169">
            <a:extLst>
              <a:ext uri="{FF2B5EF4-FFF2-40B4-BE49-F238E27FC236}">
                <a16:creationId xmlns:a16="http://schemas.microsoft.com/office/drawing/2014/main" id="{79C989A9-FDBE-4FB4-8521-32937CF39E4C}"/>
              </a:ext>
            </a:extLst>
          </p:cNvPr>
          <p:cNvCxnSpPr/>
          <p:nvPr/>
        </p:nvCxnSpPr>
        <p:spPr bwMode="auto">
          <a:xfrm>
            <a:off x="4572000" y="1275606"/>
            <a:ext cx="0" cy="3476899"/>
          </a:xfrm>
          <a:prstGeom prst="line">
            <a:avLst/>
          </a:prstGeom>
          <a:blipFill dpi="0" rotWithShape="0">
            <a:blip r:embed="rId2"/>
            <a:srcRect/>
            <a:tile tx="0" ty="0" sx="100000" sy="100000" flip="none" algn="tl"/>
          </a:blip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71" name="Text Placeholder 3">
            <a:extLst>
              <a:ext uri="{FF2B5EF4-FFF2-40B4-BE49-F238E27FC236}">
                <a16:creationId xmlns:a16="http://schemas.microsoft.com/office/drawing/2014/main" id="{8A1578AF-5130-4265-9678-436C864890CA}"/>
              </a:ext>
            </a:extLst>
          </p:cNvPr>
          <p:cNvSpPr txBox="1">
            <a:spLocks/>
          </p:cNvSpPr>
          <p:nvPr/>
        </p:nvSpPr>
        <p:spPr>
          <a:xfrm>
            <a:off x="2862178" y="725254"/>
            <a:ext cx="1261872" cy="395406"/>
          </a:xfrm>
          <a:prstGeom prst="rect">
            <a:avLst/>
          </a:prstGeom>
          <a:solidFill>
            <a:schemeClr val="tx1"/>
          </a:solidFill>
          <a:ln>
            <a:solidFill>
              <a:schemeClr val="tx1"/>
            </a:solidFill>
          </a:ln>
        </p:spPr>
        <p:txBody>
          <a:bodyPr vert="horz" lIns="91440" tIns="91440" rIns="91440" bIns="91440" rtlCol="0" anchor="ctr" anchorCtr="0">
            <a:noAutofit/>
          </a:bodyPr>
          <a:lstStyle>
            <a:lvl1pPr marL="0" indent="0" algn="ctr" rtl="0" fontAlgn="base">
              <a:lnSpc>
                <a:spcPct val="100000"/>
              </a:lnSpc>
              <a:spcBef>
                <a:spcPts val="0"/>
              </a:spcBef>
              <a:spcAft>
                <a:spcPts val="0"/>
              </a:spcAft>
              <a:buClr>
                <a:schemeClr val="accent1"/>
              </a:buClr>
              <a:buSzPct val="100000"/>
              <a:buFont typeface="Arial" panose="020B0604020202020204" pitchFamily="34" charset="0"/>
              <a:buNone/>
              <a:defRPr sz="800" cap="all" baseline="0">
                <a:solidFill>
                  <a:schemeClr val="bg1"/>
                </a:solidFill>
                <a:latin typeface="Source Sans Pro Black" panose="020B0803030403020204" pitchFamily="34" charset="0"/>
                <a:ea typeface="Source Sans Pro Black" panose="020B0803030403020204" pitchFamily="34" charset="0"/>
                <a:cs typeface="+mn-cs"/>
                <a:sym typeface="Gill Sans" charset="0"/>
              </a:defRPr>
            </a:lvl1pPr>
            <a:lvl2pPr marL="458788" indent="-173038" algn="l" rtl="0" fontAlgn="base">
              <a:spcBef>
                <a:spcPts val="300"/>
              </a:spcBef>
              <a:spcAft>
                <a:spcPts val="300"/>
              </a:spcAft>
              <a:buClr>
                <a:schemeClr val="tx1">
                  <a:lumMod val="75000"/>
                  <a:lumOff val="25000"/>
                </a:schemeClr>
              </a:buClr>
              <a:buSzPct val="100000"/>
              <a:buFont typeface="Source Sans Pro Black" panose="020B0803030403020204" pitchFamily="34" charset="0"/>
              <a:buChar char="−"/>
              <a:defRPr sz="1200" cap="all" baseline="0">
                <a:solidFill>
                  <a:schemeClr val="accent6">
                    <a:lumMod val="75000"/>
                  </a:schemeClr>
                </a:solidFill>
                <a:latin typeface="Source Sans Pro Semibold" panose="020B0603030403020204" pitchFamily="34" charset="0"/>
                <a:ea typeface="Source Sans Pro Semibold" panose="020B0603030403020204" pitchFamily="34" charset="0"/>
                <a:cs typeface="+mn-cs"/>
                <a:sym typeface="Gill Sans" charset="0"/>
              </a:defRPr>
            </a:lvl2pPr>
            <a:lvl3pPr marL="688975" indent="-231775" algn="l" rtl="0" fontAlgn="base">
              <a:lnSpc>
                <a:spcPct val="100000"/>
              </a:lnSpc>
              <a:spcBef>
                <a:spcPts val="0"/>
              </a:spcBef>
              <a:spcAft>
                <a:spcPts val="600"/>
              </a:spcAft>
              <a:buClr>
                <a:schemeClr val="accent1"/>
              </a:buClr>
              <a:buSzPct val="150000"/>
              <a:buFont typeface="Source Sans Pro" panose="020B0503030403020204" pitchFamily="34" charset="0"/>
              <a:buChar char="•"/>
              <a:defRPr sz="1400" strike="noStrike">
                <a:solidFill>
                  <a:schemeClr val="tx1">
                    <a:lumMod val="75000"/>
                    <a:lumOff val="25000"/>
                  </a:schemeClr>
                </a:solidFill>
                <a:latin typeface="+mn-lt"/>
                <a:ea typeface="Source Sans Pro Semibold" panose="020B0603030403020204" pitchFamily="34" charset="0"/>
                <a:cs typeface="+mn-cs"/>
                <a:sym typeface="Gill Sans" charset="0"/>
              </a:defRPr>
            </a:lvl3pPr>
            <a:lvl4pPr marL="914400" indent="-225425" algn="l" rtl="0" fontAlgn="base">
              <a:spcBef>
                <a:spcPts val="0"/>
              </a:spcBef>
              <a:spcAft>
                <a:spcPts val="600"/>
              </a:spcAft>
              <a:buClr>
                <a:schemeClr val="accent1"/>
              </a:buClr>
              <a:buSzPct val="100000"/>
              <a:buFont typeface="Source Sans Pro Black" panose="020B0803030403020204" pitchFamily="34" charset="0"/>
              <a:buChar char="−"/>
              <a:defRPr lang="en-US" sz="1200"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4pPr>
            <a:lvl5pPr marL="1085850" indent="-171450" algn="l" rtl="0" fontAlgn="base">
              <a:spcBef>
                <a:spcPts val="0"/>
              </a:spcBef>
              <a:spcAft>
                <a:spcPct val="0"/>
              </a:spcAft>
              <a:buClr>
                <a:schemeClr val="accent1"/>
              </a:buClr>
              <a:buSzPct val="100000"/>
              <a:buFont typeface="Arial" panose="020B0604020202020204" pitchFamily="34" charset="0"/>
              <a:buChar char="•"/>
              <a:defRPr lang="en-US" sz="1200" i="1"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5pPr>
            <a:lvl6pPr marL="12573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6pPr>
            <a:lvl7pPr marL="14287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7pPr>
            <a:lvl8pPr marL="16002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8pPr>
            <a:lvl9pPr marL="17716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9pPr>
          </a:lstStyle>
          <a:p>
            <a:r>
              <a:rPr lang="en-US" sz="2800" kern="0" dirty="0"/>
              <a:t>O&amp;G</a:t>
            </a:r>
          </a:p>
        </p:txBody>
      </p:sp>
      <p:sp>
        <p:nvSpPr>
          <p:cNvPr id="172" name="Text Placeholder 3">
            <a:extLst>
              <a:ext uri="{FF2B5EF4-FFF2-40B4-BE49-F238E27FC236}">
                <a16:creationId xmlns:a16="http://schemas.microsoft.com/office/drawing/2014/main" id="{8184A20E-8F19-4513-A42B-888FD28FD40E}"/>
              </a:ext>
            </a:extLst>
          </p:cNvPr>
          <p:cNvSpPr txBox="1">
            <a:spLocks/>
          </p:cNvSpPr>
          <p:nvPr/>
        </p:nvSpPr>
        <p:spPr>
          <a:xfrm>
            <a:off x="5038332" y="721785"/>
            <a:ext cx="1261860" cy="395406"/>
          </a:xfrm>
          <a:prstGeom prst="rect">
            <a:avLst/>
          </a:prstGeom>
          <a:solidFill>
            <a:schemeClr val="tx1"/>
          </a:solidFill>
          <a:ln>
            <a:solidFill>
              <a:schemeClr val="tx1"/>
            </a:solidFill>
          </a:ln>
        </p:spPr>
        <p:txBody>
          <a:bodyPr vert="horz" lIns="91440" tIns="91440" rIns="91440" bIns="91440" rtlCol="0" anchor="ctr" anchorCtr="0">
            <a:noAutofit/>
          </a:bodyPr>
          <a:lstStyle>
            <a:lvl1pPr marL="0" indent="0" algn="ctr" rtl="0" fontAlgn="base">
              <a:lnSpc>
                <a:spcPct val="100000"/>
              </a:lnSpc>
              <a:spcBef>
                <a:spcPts val="0"/>
              </a:spcBef>
              <a:spcAft>
                <a:spcPts val="0"/>
              </a:spcAft>
              <a:buClr>
                <a:schemeClr val="accent1"/>
              </a:buClr>
              <a:buSzPct val="100000"/>
              <a:buFont typeface="Arial" panose="020B0604020202020204" pitchFamily="34" charset="0"/>
              <a:buNone/>
              <a:defRPr sz="800" cap="all" baseline="0">
                <a:solidFill>
                  <a:schemeClr val="bg1"/>
                </a:solidFill>
                <a:latin typeface="Source Sans Pro Black" panose="020B0803030403020204" pitchFamily="34" charset="0"/>
                <a:ea typeface="Source Sans Pro Black" panose="020B0803030403020204" pitchFamily="34" charset="0"/>
                <a:cs typeface="+mn-cs"/>
                <a:sym typeface="Gill Sans" charset="0"/>
              </a:defRPr>
            </a:lvl1pPr>
            <a:lvl2pPr marL="458788" indent="-173038" algn="l" rtl="0" fontAlgn="base">
              <a:spcBef>
                <a:spcPts val="300"/>
              </a:spcBef>
              <a:spcAft>
                <a:spcPts val="300"/>
              </a:spcAft>
              <a:buClr>
                <a:schemeClr val="tx1">
                  <a:lumMod val="75000"/>
                  <a:lumOff val="25000"/>
                </a:schemeClr>
              </a:buClr>
              <a:buSzPct val="100000"/>
              <a:buFont typeface="Source Sans Pro Black" panose="020B0803030403020204" pitchFamily="34" charset="0"/>
              <a:buChar char="−"/>
              <a:defRPr sz="1200" cap="all" baseline="0">
                <a:solidFill>
                  <a:schemeClr val="accent6">
                    <a:lumMod val="75000"/>
                  </a:schemeClr>
                </a:solidFill>
                <a:latin typeface="Source Sans Pro Semibold" panose="020B0603030403020204" pitchFamily="34" charset="0"/>
                <a:ea typeface="Source Sans Pro Semibold" panose="020B0603030403020204" pitchFamily="34" charset="0"/>
                <a:cs typeface="+mn-cs"/>
                <a:sym typeface="Gill Sans" charset="0"/>
              </a:defRPr>
            </a:lvl2pPr>
            <a:lvl3pPr marL="688975" indent="-231775" algn="l" rtl="0" fontAlgn="base">
              <a:lnSpc>
                <a:spcPct val="100000"/>
              </a:lnSpc>
              <a:spcBef>
                <a:spcPts val="0"/>
              </a:spcBef>
              <a:spcAft>
                <a:spcPts val="600"/>
              </a:spcAft>
              <a:buClr>
                <a:schemeClr val="accent1"/>
              </a:buClr>
              <a:buSzPct val="150000"/>
              <a:buFont typeface="Source Sans Pro" panose="020B0503030403020204" pitchFamily="34" charset="0"/>
              <a:buChar char="•"/>
              <a:defRPr sz="1400" strike="noStrike">
                <a:solidFill>
                  <a:schemeClr val="tx1">
                    <a:lumMod val="75000"/>
                    <a:lumOff val="25000"/>
                  </a:schemeClr>
                </a:solidFill>
                <a:latin typeface="+mn-lt"/>
                <a:ea typeface="Source Sans Pro Semibold" panose="020B0603030403020204" pitchFamily="34" charset="0"/>
                <a:cs typeface="+mn-cs"/>
                <a:sym typeface="Gill Sans" charset="0"/>
              </a:defRPr>
            </a:lvl3pPr>
            <a:lvl4pPr marL="914400" indent="-225425" algn="l" rtl="0" fontAlgn="base">
              <a:spcBef>
                <a:spcPts val="0"/>
              </a:spcBef>
              <a:spcAft>
                <a:spcPts val="600"/>
              </a:spcAft>
              <a:buClr>
                <a:schemeClr val="accent1"/>
              </a:buClr>
              <a:buSzPct val="100000"/>
              <a:buFont typeface="Source Sans Pro Black" panose="020B0803030403020204" pitchFamily="34" charset="0"/>
              <a:buChar char="−"/>
              <a:defRPr lang="en-US" sz="1200"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4pPr>
            <a:lvl5pPr marL="1085850" indent="-171450" algn="l" rtl="0" fontAlgn="base">
              <a:spcBef>
                <a:spcPts val="0"/>
              </a:spcBef>
              <a:spcAft>
                <a:spcPct val="0"/>
              </a:spcAft>
              <a:buClr>
                <a:schemeClr val="accent1"/>
              </a:buClr>
              <a:buSzPct val="100000"/>
              <a:buFont typeface="Arial" panose="020B0604020202020204" pitchFamily="34" charset="0"/>
              <a:buChar char="•"/>
              <a:defRPr lang="en-US" sz="1200" i="1"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5pPr>
            <a:lvl6pPr marL="12573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6pPr>
            <a:lvl7pPr marL="14287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7pPr>
            <a:lvl8pPr marL="16002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8pPr>
            <a:lvl9pPr marL="17716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9pPr>
          </a:lstStyle>
          <a:p>
            <a:r>
              <a:rPr lang="en-US" sz="2800" kern="0" dirty="0"/>
              <a:t>Solar</a:t>
            </a:r>
          </a:p>
        </p:txBody>
      </p:sp>
      <p:sp>
        <p:nvSpPr>
          <p:cNvPr id="173" name="Text Placeholder 2">
            <a:extLst>
              <a:ext uri="{FF2B5EF4-FFF2-40B4-BE49-F238E27FC236}">
                <a16:creationId xmlns:a16="http://schemas.microsoft.com/office/drawing/2014/main" id="{2B2B1BE3-DB6A-4FEB-8757-B164D8D08E99}"/>
              </a:ext>
            </a:extLst>
          </p:cNvPr>
          <p:cNvSpPr txBox="1">
            <a:spLocks/>
          </p:cNvSpPr>
          <p:nvPr/>
        </p:nvSpPr>
        <p:spPr>
          <a:xfrm>
            <a:off x="4335407" y="813670"/>
            <a:ext cx="473186" cy="303521"/>
          </a:xfrm>
          <a:prstGeom prst="rect">
            <a:avLst/>
          </a:prstGeom>
        </p:spPr>
        <p:txBody>
          <a:bodyPr anchor="ctr" anchorCtr="0">
            <a:noAutofit/>
          </a:bodyPr>
          <a:lstStyle>
            <a:lvl1pPr marL="285750" indent="-285750" algn="l" rtl="0" fontAlgn="base">
              <a:lnSpc>
                <a:spcPct val="100000"/>
              </a:lnSpc>
              <a:spcBef>
                <a:spcPts val="0"/>
              </a:spcBef>
              <a:spcAft>
                <a:spcPts val="600"/>
              </a:spcAft>
              <a:buClr>
                <a:schemeClr val="accent1"/>
              </a:buClr>
              <a:buSzPct val="100000"/>
              <a:buFont typeface="Arial" panose="020B0604020202020204" pitchFamily="34" charset="0"/>
              <a:buChar char="•"/>
              <a:defRPr sz="1800">
                <a:solidFill>
                  <a:schemeClr val="tx1">
                    <a:lumMod val="75000"/>
                    <a:lumOff val="25000"/>
                  </a:schemeClr>
                </a:solidFill>
                <a:latin typeface="Source Sans Pro Semibold" panose="020B0603030403020204" pitchFamily="34" charset="0"/>
                <a:ea typeface="Source Sans Pro Semibold" panose="020B0603030403020204" pitchFamily="34" charset="0"/>
                <a:cs typeface="+mn-cs"/>
                <a:sym typeface="Gill Sans" charset="0"/>
              </a:defRPr>
            </a:lvl1pPr>
            <a:lvl2pPr marL="458788" indent="-173038" algn="l" rtl="0" fontAlgn="base">
              <a:spcBef>
                <a:spcPts val="300"/>
              </a:spcBef>
              <a:spcAft>
                <a:spcPts val="300"/>
              </a:spcAft>
              <a:buClr>
                <a:schemeClr val="tx1">
                  <a:lumMod val="75000"/>
                  <a:lumOff val="25000"/>
                </a:schemeClr>
              </a:buClr>
              <a:buSzPct val="100000"/>
              <a:buFont typeface="Source Sans Pro Black" panose="020B0803030403020204" pitchFamily="34" charset="0"/>
              <a:buChar char="−"/>
              <a:defRPr sz="1200" cap="all" baseline="0">
                <a:solidFill>
                  <a:schemeClr val="accent6">
                    <a:lumMod val="75000"/>
                  </a:schemeClr>
                </a:solidFill>
                <a:latin typeface="Source Sans Pro Semibold" panose="020B0603030403020204" pitchFamily="34" charset="0"/>
                <a:ea typeface="Source Sans Pro Semibold" panose="020B0603030403020204" pitchFamily="34" charset="0"/>
                <a:cs typeface="+mn-cs"/>
                <a:sym typeface="Gill Sans" charset="0"/>
              </a:defRPr>
            </a:lvl2pPr>
            <a:lvl3pPr marL="688975" indent="-231775" algn="l" rtl="0" fontAlgn="base">
              <a:lnSpc>
                <a:spcPct val="100000"/>
              </a:lnSpc>
              <a:spcBef>
                <a:spcPts val="0"/>
              </a:spcBef>
              <a:spcAft>
                <a:spcPts val="600"/>
              </a:spcAft>
              <a:buClr>
                <a:schemeClr val="accent1"/>
              </a:buClr>
              <a:buSzPct val="150000"/>
              <a:buFont typeface="Source Sans Pro" panose="020B0503030403020204" pitchFamily="34" charset="0"/>
              <a:buChar char="•"/>
              <a:defRPr sz="1400" strike="noStrike">
                <a:solidFill>
                  <a:schemeClr val="tx1">
                    <a:lumMod val="75000"/>
                    <a:lumOff val="25000"/>
                  </a:schemeClr>
                </a:solidFill>
                <a:latin typeface="+mn-lt"/>
                <a:ea typeface="Source Sans Pro Semibold" panose="020B0603030403020204" pitchFamily="34" charset="0"/>
                <a:cs typeface="+mn-cs"/>
                <a:sym typeface="Gill Sans" charset="0"/>
              </a:defRPr>
            </a:lvl3pPr>
            <a:lvl4pPr marL="914400" indent="-225425" algn="l" rtl="0" fontAlgn="base">
              <a:spcBef>
                <a:spcPts val="0"/>
              </a:spcBef>
              <a:spcAft>
                <a:spcPts val="600"/>
              </a:spcAft>
              <a:buClr>
                <a:schemeClr val="accent1"/>
              </a:buClr>
              <a:buSzPct val="100000"/>
              <a:buFont typeface="Source Sans Pro Black" panose="020B0803030403020204" pitchFamily="34" charset="0"/>
              <a:buChar char="−"/>
              <a:defRPr lang="en-US" sz="1200"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4pPr>
            <a:lvl5pPr marL="1085850" indent="-171450" algn="l" rtl="0" fontAlgn="base">
              <a:spcBef>
                <a:spcPts val="0"/>
              </a:spcBef>
              <a:spcAft>
                <a:spcPct val="0"/>
              </a:spcAft>
              <a:buClr>
                <a:schemeClr val="accent1"/>
              </a:buClr>
              <a:buSzPct val="100000"/>
              <a:buFont typeface="Arial" panose="020B0604020202020204" pitchFamily="34" charset="0"/>
              <a:buChar char="•"/>
              <a:defRPr lang="en-US" sz="1200" i="1"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5pPr>
            <a:lvl6pPr marL="12573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6pPr>
            <a:lvl7pPr marL="14287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7pPr>
            <a:lvl8pPr marL="16002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8pPr>
            <a:lvl9pPr marL="17716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9pPr>
          </a:lstStyle>
          <a:p>
            <a:pPr marL="0" indent="0">
              <a:buNone/>
            </a:pPr>
            <a:r>
              <a:rPr lang="en-US" sz="2000" kern="0" dirty="0">
                <a:latin typeface="Source Sans Pro" panose="020B0503030403020204" pitchFamily="34" charset="0"/>
                <a:ea typeface="Source Sans Pro" panose="020B0503030403020204" pitchFamily="34" charset="0"/>
              </a:rPr>
              <a:t>vs.</a:t>
            </a:r>
            <a:endParaRPr lang="en-US" sz="4000" kern="0" dirty="0"/>
          </a:p>
        </p:txBody>
      </p:sp>
      <p:sp>
        <p:nvSpPr>
          <p:cNvPr id="174" name="Oval 173">
            <a:extLst>
              <a:ext uri="{FF2B5EF4-FFF2-40B4-BE49-F238E27FC236}">
                <a16:creationId xmlns:a16="http://schemas.microsoft.com/office/drawing/2014/main" id="{5109F3DE-71AC-4080-85CF-FC7CA58E1B54}"/>
              </a:ext>
            </a:extLst>
          </p:cNvPr>
          <p:cNvSpPr/>
          <p:nvPr/>
        </p:nvSpPr>
        <p:spPr bwMode="auto">
          <a:xfrm>
            <a:off x="5775909" y="1817547"/>
            <a:ext cx="72008" cy="72008"/>
          </a:xfrm>
          <a:prstGeom prst="ellipse">
            <a:avLst/>
          </a:prstGeom>
          <a:solidFill>
            <a:schemeClr val="tx1"/>
          </a:solidFill>
          <a:ln w="190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75" name="Oval 174">
            <a:extLst>
              <a:ext uri="{FF2B5EF4-FFF2-40B4-BE49-F238E27FC236}">
                <a16:creationId xmlns:a16="http://schemas.microsoft.com/office/drawing/2014/main" id="{F40D3BFD-F6B3-42A3-83EB-AAA44ACD01EF}"/>
              </a:ext>
            </a:extLst>
          </p:cNvPr>
          <p:cNvSpPr/>
          <p:nvPr/>
        </p:nvSpPr>
        <p:spPr bwMode="auto">
          <a:xfrm>
            <a:off x="6395416" y="3609866"/>
            <a:ext cx="72008" cy="72008"/>
          </a:xfrm>
          <a:prstGeom prst="ellipse">
            <a:avLst/>
          </a:prstGeom>
          <a:solidFill>
            <a:schemeClr val="tx1"/>
          </a:solidFill>
          <a:ln w="190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76" name="Oval 175">
            <a:extLst>
              <a:ext uri="{FF2B5EF4-FFF2-40B4-BE49-F238E27FC236}">
                <a16:creationId xmlns:a16="http://schemas.microsoft.com/office/drawing/2014/main" id="{CF480E4A-A944-4948-90FA-09755449942C}"/>
              </a:ext>
            </a:extLst>
          </p:cNvPr>
          <p:cNvSpPr/>
          <p:nvPr/>
        </p:nvSpPr>
        <p:spPr bwMode="auto">
          <a:xfrm>
            <a:off x="6876256" y="3055346"/>
            <a:ext cx="72008" cy="72008"/>
          </a:xfrm>
          <a:prstGeom prst="ellipse">
            <a:avLst/>
          </a:prstGeom>
          <a:solidFill>
            <a:schemeClr val="tx1"/>
          </a:solidFill>
          <a:ln w="190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77" name="Oval 176">
            <a:extLst>
              <a:ext uri="{FF2B5EF4-FFF2-40B4-BE49-F238E27FC236}">
                <a16:creationId xmlns:a16="http://schemas.microsoft.com/office/drawing/2014/main" id="{E999C413-B970-4BC8-B077-E73DB5E7FEB9}"/>
              </a:ext>
            </a:extLst>
          </p:cNvPr>
          <p:cNvSpPr/>
          <p:nvPr/>
        </p:nvSpPr>
        <p:spPr bwMode="auto">
          <a:xfrm>
            <a:off x="7076871" y="3496169"/>
            <a:ext cx="72008" cy="72008"/>
          </a:xfrm>
          <a:prstGeom prst="ellipse">
            <a:avLst/>
          </a:prstGeom>
          <a:solidFill>
            <a:schemeClr val="tx1"/>
          </a:solidFill>
          <a:ln w="190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78" name="Oval 177">
            <a:extLst>
              <a:ext uri="{FF2B5EF4-FFF2-40B4-BE49-F238E27FC236}">
                <a16:creationId xmlns:a16="http://schemas.microsoft.com/office/drawing/2014/main" id="{1C3BBC74-4AB3-4BE6-974E-FD2A68CB8FB9}"/>
              </a:ext>
            </a:extLst>
          </p:cNvPr>
          <p:cNvSpPr/>
          <p:nvPr/>
        </p:nvSpPr>
        <p:spPr bwMode="auto">
          <a:xfrm>
            <a:off x="7740352" y="3266886"/>
            <a:ext cx="72008" cy="72008"/>
          </a:xfrm>
          <a:prstGeom prst="ellipse">
            <a:avLst/>
          </a:prstGeom>
          <a:solidFill>
            <a:schemeClr val="tx1"/>
          </a:solidFill>
          <a:ln w="190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79" name="Oval 178">
            <a:extLst>
              <a:ext uri="{FF2B5EF4-FFF2-40B4-BE49-F238E27FC236}">
                <a16:creationId xmlns:a16="http://schemas.microsoft.com/office/drawing/2014/main" id="{B24CD0B6-D81E-47B4-9D1D-2BB73FD00F4D}"/>
              </a:ext>
            </a:extLst>
          </p:cNvPr>
          <p:cNvSpPr/>
          <p:nvPr/>
        </p:nvSpPr>
        <p:spPr bwMode="auto">
          <a:xfrm>
            <a:off x="7776356" y="3624981"/>
            <a:ext cx="72008" cy="72008"/>
          </a:xfrm>
          <a:prstGeom prst="ellipse">
            <a:avLst/>
          </a:prstGeom>
          <a:solidFill>
            <a:schemeClr val="tx1"/>
          </a:solidFill>
          <a:ln w="190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80" name="TextBox 179">
            <a:extLst>
              <a:ext uri="{FF2B5EF4-FFF2-40B4-BE49-F238E27FC236}">
                <a16:creationId xmlns:a16="http://schemas.microsoft.com/office/drawing/2014/main" id="{B2B81B1E-3C63-459D-AF23-65A976A71331}"/>
              </a:ext>
            </a:extLst>
          </p:cNvPr>
          <p:cNvSpPr txBox="1"/>
          <p:nvPr/>
        </p:nvSpPr>
        <p:spPr>
          <a:xfrm>
            <a:off x="457200" y="4671015"/>
            <a:ext cx="4071552" cy="276999"/>
          </a:xfrm>
          <a:prstGeom prst="rect">
            <a:avLst/>
          </a:prstGeom>
          <a:noFill/>
        </p:spPr>
        <p:txBody>
          <a:bodyPr wrap="square" rtlCol="0">
            <a:spAutoFit/>
          </a:bodyPr>
          <a:lstStyle/>
          <a:p>
            <a:pPr algn="l"/>
            <a:r>
              <a:rPr lang="en-US" sz="1200" baseline="30000" dirty="0">
                <a:solidFill>
                  <a:schemeClr val="tx1"/>
                </a:solidFill>
                <a:latin typeface="+mn-lt"/>
              </a:rPr>
              <a:t>1  </a:t>
            </a:r>
            <a:r>
              <a:rPr lang="en-US" sz="1200" dirty="0"/>
              <a:t>http://geospatial.ohiodnr.gov/interactive-maps</a:t>
            </a:r>
            <a:endParaRPr lang="en-US" sz="1200" u="sng" dirty="0">
              <a:solidFill>
                <a:schemeClr val="tx1"/>
              </a:solidFill>
              <a:latin typeface="+mn-lt"/>
            </a:endParaRPr>
          </a:p>
        </p:txBody>
      </p:sp>
      <p:sp>
        <p:nvSpPr>
          <p:cNvPr id="181" name="TextBox 180">
            <a:extLst>
              <a:ext uri="{FF2B5EF4-FFF2-40B4-BE49-F238E27FC236}">
                <a16:creationId xmlns:a16="http://schemas.microsoft.com/office/drawing/2014/main" id="{74A507DF-9DAD-47E6-B980-02476828DEC3}"/>
              </a:ext>
            </a:extLst>
          </p:cNvPr>
          <p:cNvSpPr txBox="1"/>
          <p:nvPr/>
        </p:nvSpPr>
        <p:spPr>
          <a:xfrm>
            <a:off x="4901023" y="4665599"/>
            <a:ext cx="4071551" cy="276999"/>
          </a:xfrm>
          <a:prstGeom prst="rect">
            <a:avLst/>
          </a:prstGeom>
          <a:noFill/>
        </p:spPr>
        <p:txBody>
          <a:bodyPr wrap="square" rtlCol="0">
            <a:spAutoFit/>
          </a:bodyPr>
          <a:lstStyle/>
          <a:p>
            <a:pPr algn="l"/>
            <a:r>
              <a:rPr lang="en-US" sz="1200" baseline="30000" dirty="0">
                <a:solidFill>
                  <a:schemeClr val="tx1"/>
                </a:solidFill>
                <a:latin typeface="+mn-lt"/>
              </a:rPr>
              <a:t>2  </a:t>
            </a:r>
            <a:r>
              <a:rPr lang="en-US" sz="1200" dirty="0"/>
              <a:t>https://www.monroecountyohio.com/government</a:t>
            </a:r>
            <a:endParaRPr lang="en-US" sz="1200" u="sng" dirty="0">
              <a:solidFill>
                <a:schemeClr val="tx1"/>
              </a:solidFill>
              <a:latin typeface="+mn-lt"/>
            </a:endParaRPr>
          </a:p>
        </p:txBody>
      </p:sp>
    </p:spTree>
    <p:extLst>
      <p:ext uri="{BB962C8B-B14F-4D97-AF65-F5344CB8AC3E}">
        <p14:creationId xmlns:p14="http://schemas.microsoft.com/office/powerpoint/2010/main" val="2295107976"/>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Rectangle 193">
            <a:extLst>
              <a:ext uri="{FF2B5EF4-FFF2-40B4-BE49-F238E27FC236}">
                <a16:creationId xmlns:a16="http://schemas.microsoft.com/office/drawing/2014/main" id="{4F9104B3-9FBD-4CF9-A7F9-DDF89891E9E3}"/>
              </a:ext>
            </a:extLst>
          </p:cNvPr>
          <p:cNvSpPr/>
          <p:nvPr/>
        </p:nvSpPr>
        <p:spPr bwMode="auto">
          <a:xfrm>
            <a:off x="5036128" y="2427734"/>
            <a:ext cx="3064264" cy="720080"/>
          </a:xfrm>
          <a:prstGeom prst="rect">
            <a:avLst/>
          </a:prstGeom>
          <a:solidFill>
            <a:schemeClr val="accent4"/>
          </a:solidFill>
          <a:ln w="25400" cap="flat" cmpd="sng" algn="ctr">
            <a:solidFill>
              <a:schemeClr val="accent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5" name="Rectangle 4">
            <a:extLst>
              <a:ext uri="{FF2B5EF4-FFF2-40B4-BE49-F238E27FC236}">
                <a16:creationId xmlns:a16="http://schemas.microsoft.com/office/drawing/2014/main" id="{2514F757-5311-4482-AB70-FD57CD701906}"/>
              </a:ext>
            </a:extLst>
          </p:cNvPr>
          <p:cNvSpPr/>
          <p:nvPr/>
        </p:nvSpPr>
        <p:spPr bwMode="auto">
          <a:xfrm>
            <a:off x="2699794" y="2427734"/>
            <a:ext cx="1422179" cy="720080"/>
          </a:xfrm>
          <a:prstGeom prst="rect">
            <a:avLst/>
          </a:prstGeom>
          <a:solidFill>
            <a:schemeClr val="accent2"/>
          </a:solidFill>
          <a:ln w="254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84" name="Text Placeholder 2">
            <a:extLst>
              <a:ext uri="{FF2B5EF4-FFF2-40B4-BE49-F238E27FC236}">
                <a16:creationId xmlns:a16="http://schemas.microsoft.com/office/drawing/2014/main" id="{F615B3A8-BBAE-4B53-94CD-5E1D19B8D7E8}"/>
              </a:ext>
            </a:extLst>
          </p:cNvPr>
          <p:cNvSpPr txBox="1">
            <a:spLocks/>
          </p:cNvSpPr>
          <p:nvPr/>
        </p:nvSpPr>
        <p:spPr>
          <a:xfrm>
            <a:off x="0" y="0"/>
            <a:ext cx="4114923" cy="5143500"/>
          </a:xfrm>
          <a:prstGeom prst="rect">
            <a:avLst/>
          </a:prstGeom>
        </p:spPr>
        <p:txBody>
          <a:bodyPr anchor="ctr" anchorCtr="0">
            <a:noAutofit/>
          </a:bodyPr>
          <a:lstStyle>
            <a:lvl1pPr marL="285750" indent="-285750" algn="l" rtl="0" fontAlgn="base">
              <a:lnSpc>
                <a:spcPct val="100000"/>
              </a:lnSpc>
              <a:spcBef>
                <a:spcPts val="0"/>
              </a:spcBef>
              <a:spcAft>
                <a:spcPts val="600"/>
              </a:spcAft>
              <a:buClr>
                <a:schemeClr val="accent1"/>
              </a:buClr>
              <a:buSzPct val="100000"/>
              <a:buFont typeface="Arial" panose="020B0604020202020204" pitchFamily="34" charset="0"/>
              <a:buChar char="•"/>
              <a:defRPr sz="1800">
                <a:solidFill>
                  <a:schemeClr val="tx1">
                    <a:lumMod val="75000"/>
                    <a:lumOff val="25000"/>
                  </a:schemeClr>
                </a:solidFill>
                <a:latin typeface="Source Sans Pro Semibold" panose="020B0603030403020204" pitchFamily="34" charset="0"/>
                <a:ea typeface="Source Sans Pro Semibold" panose="020B0603030403020204" pitchFamily="34" charset="0"/>
                <a:cs typeface="+mn-cs"/>
                <a:sym typeface="Gill Sans" charset="0"/>
              </a:defRPr>
            </a:lvl1pPr>
            <a:lvl2pPr marL="458788" indent="-173038" algn="l" rtl="0" fontAlgn="base">
              <a:spcBef>
                <a:spcPts val="300"/>
              </a:spcBef>
              <a:spcAft>
                <a:spcPts val="300"/>
              </a:spcAft>
              <a:buClr>
                <a:schemeClr val="tx1">
                  <a:lumMod val="75000"/>
                  <a:lumOff val="25000"/>
                </a:schemeClr>
              </a:buClr>
              <a:buSzPct val="100000"/>
              <a:buFont typeface="Source Sans Pro Black" panose="020B0803030403020204" pitchFamily="34" charset="0"/>
              <a:buChar char="−"/>
              <a:defRPr sz="1200" cap="all" baseline="0">
                <a:solidFill>
                  <a:schemeClr val="accent6">
                    <a:lumMod val="75000"/>
                  </a:schemeClr>
                </a:solidFill>
                <a:latin typeface="Source Sans Pro Semibold" panose="020B0603030403020204" pitchFamily="34" charset="0"/>
                <a:ea typeface="Source Sans Pro Semibold" panose="020B0603030403020204" pitchFamily="34" charset="0"/>
                <a:cs typeface="+mn-cs"/>
                <a:sym typeface="Gill Sans" charset="0"/>
              </a:defRPr>
            </a:lvl2pPr>
            <a:lvl3pPr marL="688975" indent="-231775" algn="l" rtl="0" fontAlgn="base">
              <a:lnSpc>
                <a:spcPct val="100000"/>
              </a:lnSpc>
              <a:spcBef>
                <a:spcPts val="0"/>
              </a:spcBef>
              <a:spcAft>
                <a:spcPts val="600"/>
              </a:spcAft>
              <a:buClr>
                <a:schemeClr val="accent1"/>
              </a:buClr>
              <a:buSzPct val="150000"/>
              <a:buFont typeface="Source Sans Pro" panose="020B0503030403020204" pitchFamily="34" charset="0"/>
              <a:buChar char="•"/>
              <a:defRPr sz="1400" strike="noStrike">
                <a:solidFill>
                  <a:schemeClr val="tx1">
                    <a:lumMod val="75000"/>
                    <a:lumOff val="25000"/>
                  </a:schemeClr>
                </a:solidFill>
                <a:latin typeface="+mn-lt"/>
                <a:ea typeface="Source Sans Pro Semibold" panose="020B0603030403020204" pitchFamily="34" charset="0"/>
                <a:cs typeface="+mn-cs"/>
                <a:sym typeface="Gill Sans" charset="0"/>
              </a:defRPr>
            </a:lvl3pPr>
            <a:lvl4pPr marL="914400" indent="-225425" algn="l" rtl="0" fontAlgn="base">
              <a:spcBef>
                <a:spcPts val="0"/>
              </a:spcBef>
              <a:spcAft>
                <a:spcPts val="600"/>
              </a:spcAft>
              <a:buClr>
                <a:schemeClr val="accent1"/>
              </a:buClr>
              <a:buSzPct val="100000"/>
              <a:buFont typeface="Source Sans Pro Black" panose="020B0803030403020204" pitchFamily="34" charset="0"/>
              <a:buChar char="−"/>
              <a:defRPr lang="en-US" sz="1200"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4pPr>
            <a:lvl5pPr marL="1085850" indent="-171450" algn="l" rtl="0" fontAlgn="base">
              <a:spcBef>
                <a:spcPts val="0"/>
              </a:spcBef>
              <a:spcAft>
                <a:spcPct val="0"/>
              </a:spcAft>
              <a:buClr>
                <a:schemeClr val="accent1"/>
              </a:buClr>
              <a:buSzPct val="100000"/>
              <a:buFont typeface="Arial" panose="020B0604020202020204" pitchFamily="34" charset="0"/>
              <a:buChar char="•"/>
              <a:defRPr lang="en-US" sz="1200" i="1"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5pPr>
            <a:lvl6pPr marL="12573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6pPr>
            <a:lvl7pPr marL="14287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7pPr>
            <a:lvl8pPr marL="16002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8pPr>
            <a:lvl9pPr marL="17716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9pPr>
          </a:lstStyle>
          <a:p>
            <a:pPr marL="0" indent="0" algn="r">
              <a:buNone/>
            </a:pPr>
            <a:r>
              <a:rPr lang="en-US" sz="2400" kern="0" dirty="0">
                <a:latin typeface="Source Sans Pro" panose="020B0503030403020204" pitchFamily="34" charset="0"/>
                <a:ea typeface="Source Sans Pro" panose="020B0503030403020204" pitchFamily="34" charset="0"/>
              </a:rPr>
              <a:t> </a:t>
            </a:r>
            <a:r>
              <a:rPr lang="en-US" sz="2800" kern="0" dirty="0">
                <a:latin typeface="Source Sans Pro" panose="020B0503030403020204" pitchFamily="34" charset="0"/>
                <a:ea typeface="Source Sans Pro" panose="020B0503030403020204" pitchFamily="34" charset="0"/>
              </a:rPr>
              <a:t>Landman negotiates a  </a:t>
            </a:r>
            <a:br>
              <a:rPr lang="en-US" sz="2400" kern="0" dirty="0">
                <a:latin typeface="Source Sans Pro" panose="020B0503030403020204" pitchFamily="34" charset="0"/>
                <a:ea typeface="Source Sans Pro" panose="020B0503030403020204" pitchFamily="34" charset="0"/>
              </a:rPr>
            </a:br>
            <a:r>
              <a:rPr lang="en-US" sz="4000" kern="0" dirty="0">
                <a:solidFill>
                  <a:schemeClr val="bg1"/>
                </a:solidFill>
              </a:rPr>
              <a:t>Lease</a:t>
            </a:r>
          </a:p>
        </p:txBody>
      </p:sp>
      <p:sp>
        <p:nvSpPr>
          <p:cNvPr id="2" name="Slide Number Placeholder 1">
            <a:extLst>
              <a:ext uri="{FF2B5EF4-FFF2-40B4-BE49-F238E27FC236}">
                <a16:creationId xmlns:a16="http://schemas.microsoft.com/office/drawing/2014/main" id="{12096C50-0365-40C0-A0B8-D575EB8B2113}"/>
              </a:ext>
            </a:extLst>
          </p:cNvPr>
          <p:cNvSpPr>
            <a:spLocks noGrp="1"/>
          </p:cNvSpPr>
          <p:nvPr>
            <p:ph type="sldNum" sz="quarter" idx="4"/>
          </p:nvPr>
        </p:nvSpPr>
        <p:spPr/>
        <p:txBody>
          <a:bodyPr/>
          <a:lstStyle/>
          <a:p>
            <a:fld id="{8894A860-9408-4AD2-AC6E-3FFFFE686981}" type="slidenum">
              <a:rPr lang="en-US" smtClean="0"/>
              <a:pPr/>
              <a:t>37</a:t>
            </a:fld>
            <a:endParaRPr lang="en-US" dirty="0"/>
          </a:p>
        </p:txBody>
      </p:sp>
      <p:sp>
        <p:nvSpPr>
          <p:cNvPr id="185" name="Text Placeholder 3">
            <a:extLst>
              <a:ext uri="{FF2B5EF4-FFF2-40B4-BE49-F238E27FC236}">
                <a16:creationId xmlns:a16="http://schemas.microsoft.com/office/drawing/2014/main" id="{DC64A7D8-26E2-4B06-95B3-5785ECE15BE0}"/>
              </a:ext>
            </a:extLst>
          </p:cNvPr>
          <p:cNvSpPr txBox="1">
            <a:spLocks/>
          </p:cNvSpPr>
          <p:nvPr/>
        </p:nvSpPr>
        <p:spPr>
          <a:xfrm>
            <a:off x="5029078" y="0"/>
            <a:ext cx="4114922" cy="5143500"/>
          </a:xfrm>
          <a:prstGeom prst="rect">
            <a:avLst/>
          </a:prstGeom>
        </p:spPr>
        <p:txBody>
          <a:bodyPr anchor="ctr" anchorCtr="0">
            <a:noAutofit/>
          </a:bodyPr>
          <a:lstStyle>
            <a:lvl1pPr marL="285750" indent="-285750" algn="l" rtl="0" fontAlgn="base">
              <a:lnSpc>
                <a:spcPct val="100000"/>
              </a:lnSpc>
              <a:spcBef>
                <a:spcPts val="0"/>
              </a:spcBef>
              <a:spcAft>
                <a:spcPts val="600"/>
              </a:spcAft>
              <a:buClr>
                <a:schemeClr val="accent1"/>
              </a:buClr>
              <a:buSzPct val="100000"/>
              <a:buFont typeface="Arial" panose="020B0604020202020204" pitchFamily="34" charset="0"/>
              <a:buChar char="•"/>
              <a:defRPr sz="1800">
                <a:solidFill>
                  <a:schemeClr val="tx1">
                    <a:lumMod val="75000"/>
                    <a:lumOff val="25000"/>
                  </a:schemeClr>
                </a:solidFill>
                <a:latin typeface="Source Sans Pro Semibold" panose="020B0603030403020204" pitchFamily="34" charset="0"/>
                <a:ea typeface="Source Sans Pro Semibold" panose="020B0603030403020204" pitchFamily="34" charset="0"/>
                <a:cs typeface="+mn-cs"/>
                <a:sym typeface="Gill Sans" charset="0"/>
              </a:defRPr>
            </a:lvl1pPr>
            <a:lvl2pPr marL="458788" indent="-173038" algn="l" rtl="0" fontAlgn="base">
              <a:spcBef>
                <a:spcPts val="300"/>
              </a:spcBef>
              <a:spcAft>
                <a:spcPts val="300"/>
              </a:spcAft>
              <a:buClr>
                <a:schemeClr val="tx1">
                  <a:lumMod val="75000"/>
                  <a:lumOff val="25000"/>
                </a:schemeClr>
              </a:buClr>
              <a:buSzPct val="100000"/>
              <a:buFont typeface="Source Sans Pro Black" panose="020B0803030403020204" pitchFamily="34" charset="0"/>
              <a:buChar char="−"/>
              <a:defRPr sz="1200" cap="all" baseline="0">
                <a:solidFill>
                  <a:schemeClr val="accent6">
                    <a:lumMod val="75000"/>
                  </a:schemeClr>
                </a:solidFill>
                <a:latin typeface="Source Sans Pro Semibold" panose="020B0603030403020204" pitchFamily="34" charset="0"/>
                <a:ea typeface="Source Sans Pro Semibold" panose="020B0603030403020204" pitchFamily="34" charset="0"/>
                <a:cs typeface="+mn-cs"/>
                <a:sym typeface="Gill Sans" charset="0"/>
              </a:defRPr>
            </a:lvl2pPr>
            <a:lvl3pPr marL="688975" indent="-231775" algn="l" rtl="0" fontAlgn="base">
              <a:lnSpc>
                <a:spcPct val="100000"/>
              </a:lnSpc>
              <a:spcBef>
                <a:spcPts val="0"/>
              </a:spcBef>
              <a:spcAft>
                <a:spcPts val="600"/>
              </a:spcAft>
              <a:buClr>
                <a:schemeClr val="accent1"/>
              </a:buClr>
              <a:buSzPct val="150000"/>
              <a:buFont typeface="Source Sans Pro" panose="020B0503030403020204" pitchFamily="34" charset="0"/>
              <a:buChar char="•"/>
              <a:defRPr sz="1400" strike="noStrike">
                <a:solidFill>
                  <a:schemeClr val="tx1">
                    <a:lumMod val="75000"/>
                    <a:lumOff val="25000"/>
                  </a:schemeClr>
                </a:solidFill>
                <a:latin typeface="+mn-lt"/>
                <a:ea typeface="Source Sans Pro Semibold" panose="020B0603030403020204" pitchFamily="34" charset="0"/>
                <a:cs typeface="+mn-cs"/>
                <a:sym typeface="Gill Sans" charset="0"/>
              </a:defRPr>
            </a:lvl3pPr>
            <a:lvl4pPr marL="914400" indent="-225425" algn="l" rtl="0" fontAlgn="base">
              <a:spcBef>
                <a:spcPts val="0"/>
              </a:spcBef>
              <a:spcAft>
                <a:spcPts val="600"/>
              </a:spcAft>
              <a:buClr>
                <a:schemeClr val="accent1"/>
              </a:buClr>
              <a:buSzPct val="100000"/>
              <a:buFont typeface="Source Sans Pro Black" panose="020B0803030403020204" pitchFamily="34" charset="0"/>
              <a:buChar char="−"/>
              <a:defRPr lang="en-US" sz="1200"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4pPr>
            <a:lvl5pPr marL="1085850" indent="-171450" algn="l" rtl="0" fontAlgn="base">
              <a:spcBef>
                <a:spcPts val="0"/>
              </a:spcBef>
              <a:spcAft>
                <a:spcPct val="0"/>
              </a:spcAft>
              <a:buClr>
                <a:schemeClr val="accent1"/>
              </a:buClr>
              <a:buSzPct val="100000"/>
              <a:buFont typeface="Arial" panose="020B0604020202020204" pitchFamily="34" charset="0"/>
              <a:buChar char="•"/>
              <a:defRPr lang="en-US" sz="1200" i="1"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5pPr>
            <a:lvl6pPr marL="12573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6pPr>
            <a:lvl7pPr marL="14287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7pPr>
            <a:lvl8pPr marL="16002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8pPr>
            <a:lvl9pPr marL="17716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9pPr>
          </a:lstStyle>
          <a:p>
            <a:pPr marL="0" indent="0">
              <a:buNone/>
            </a:pPr>
            <a:r>
              <a:rPr lang="en-US" sz="2800" kern="0" dirty="0">
                <a:latin typeface="+mn-lt"/>
              </a:rPr>
              <a:t>Landman negotiates a </a:t>
            </a:r>
            <a:br>
              <a:rPr lang="en-US" sz="2400" kern="0" dirty="0">
                <a:latin typeface="+mn-lt"/>
              </a:rPr>
            </a:br>
            <a:r>
              <a:rPr lang="en-US" sz="4000" b="1" kern="0" dirty="0">
                <a:solidFill>
                  <a:schemeClr val="bg1"/>
                </a:solidFill>
              </a:rPr>
              <a:t>Lease Option</a:t>
            </a:r>
            <a:r>
              <a:rPr lang="en-US" sz="4000" b="1" kern="0" dirty="0"/>
              <a:t> </a:t>
            </a:r>
            <a:endParaRPr lang="en-US" sz="4000" kern="0" dirty="0"/>
          </a:p>
        </p:txBody>
      </p:sp>
      <p:cxnSp>
        <p:nvCxnSpPr>
          <p:cNvPr id="188" name="Straight Connector 187">
            <a:extLst>
              <a:ext uri="{FF2B5EF4-FFF2-40B4-BE49-F238E27FC236}">
                <a16:creationId xmlns:a16="http://schemas.microsoft.com/office/drawing/2014/main" id="{43D4C431-46C2-4DD8-9CD0-EF906B18B641}"/>
              </a:ext>
            </a:extLst>
          </p:cNvPr>
          <p:cNvCxnSpPr/>
          <p:nvPr/>
        </p:nvCxnSpPr>
        <p:spPr bwMode="auto">
          <a:xfrm>
            <a:off x="4572000" y="1275606"/>
            <a:ext cx="0" cy="3476899"/>
          </a:xfrm>
          <a:prstGeom prst="line">
            <a:avLst/>
          </a:prstGeom>
          <a:blipFill dpi="0" rotWithShape="0">
            <a:blip r:embed="rId2"/>
            <a:srcRect/>
            <a:tile tx="0" ty="0" sx="100000" sy="100000" flip="none" algn="tl"/>
          </a:blip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89" name="Text Placeholder 3">
            <a:extLst>
              <a:ext uri="{FF2B5EF4-FFF2-40B4-BE49-F238E27FC236}">
                <a16:creationId xmlns:a16="http://schemas.microsoft.com/office/drawing/2014/main" id="{5053DF76-26CF-48D5-A921-1D3BF78C2C21}"/>
              </a:ext>
            </a:extLst>
          </p:cNvPr>
          <p:cNvSpPr txBox="1">
            <a:spLocks/>
          </p:cNvSpPr>
          <p:nvPr/>
        </p:nvSpPr>
        <p:spPr>
          <a:xfrm>
            <a:off x="2862178" y="725254"/>
            <a:ext cx="1261872" cy="395406"/>
          </a:xfrm>
          <a:prstGeom prst="rect">
            <a:avLst/>
          </a:prstGeom>
          <a:solidFill>
            <a:schemeClr val="tx1"/>
          </a:solidFill>
          <a:ln>
            <a:solidFill>
              <a:schemeClr val="tx1"/>
            </a:solidFill>
          </a:ln>
        </p:spPr>
        <p:txBody>
          <a:bodyPr vert="horz" lIns="91440" tIns="91440" rIns="91440" bIns="91440" rtlCol="0" anchor="ctr" anchorCtr="0">
            <a:noAutofit/>
          </a:bodyPr>
          <a:lstStyle>
            <a:lvl1pPr marL="0" indent="0" algn="ctr" rtl="0" fontAlgn="base">
              <a:lnSpc>
                <a:spcPct val="100000"/>
              </a:lnSpc>
              <a:spcBef>
                <a:spcPts val="0"/>
              </a:spcBef>
              <a:spcAft>
                <a:spcPts val="0"/>
              </a:spcAft>
              <a:buClr>
                <a:schemeClr val="accent1"/>
              </a:buClr>
              <a:buSzPct val="100000"/>
              <a:buFont typeface="Arial" panose="020B0604020202020204" pitchFamily="34" charset="0"/>
              <a:buNone/>
              <a:defRPr sz="800" cap="all" baseline="0">
                <a:solidFill>
                  <a:schemeClr val="bg1"/>
                </a:solidFill>
                <a:latin typeface="Source Sans Pro Black" panose="020B0803030403020204" pitchFamily="34" charset="0"/>
                <a:ea typeface="Source Sans Pro Black" panose="020B0803030403020204" pitchFamily="34" charset="0"/>
                <a:cs typeface="+mn-cs"/>
                <a:sym typeface="Gill Sans" charset="0"/>
              </a:defRPr>
            </a:lvl1pPr>
            <a:lvl2pPr marL="458788" indent="-173038" algn="l" rtl="0" fontAlgn="base">
              <a:spcBef>
                <a:spcPts val="300"/>
              </a:spcBef>
              <a:spcAft>
                <a:spcPts val="300"/>
              </a:spcAft>
              <a:buClr>
                <a:schemeClr val="tx1">
                  <a:lumMod val="75000"/>
                  <a:lumOff val="25000"/>
                </a:schemeClr>
              </a:buClr>
              <a:buSzPct val="100000"/>
              <a:buFont typeface="Source Sans Pro Black" panose="020B0803030403020204" pitchFamily="34" charset="0"/>
              <a:buChar char="−"/>
              <a:defRPr sz="1200" cap="all" baseline="0">
                <a:solidFill>
                  <a:schemeClr val="accent6">
                    <a:lumMod val="75000"/>
                  </a:schemeClr>
                </a:solidFill>
                <a:latin typeface="Source Sans Pro Semibold" panose="020B0603030403020204" pitchFamily="34" charset="0"/>
                <a:ea typeface="Source Sans Pro Semibold" panose="020B0603030403020204" pitchFamily="34" charset="0"/>
                <a:cs typeface="+mn-cs"/>
                <a:sym typeface="Gill Sans" charset="0"/>
              </a:defRPr>
            </a:lvl2pPr>
            <a:lvl3pPr marL="688975" indent="-231775" algn="l" rtl="0" fontAlgn="base">
              <a:lnSpc>
                <a:spcPct val="100000"/>
              </a:lnSpc>
              <a:spcBef>
                <a:spcPts val="0"/>
              </a:spcBef>
              <a:spcAft>
                <a:spcPts val="600"/>
              </a:spcAft>
              <a:buClr>
                <a:schemeClr val="accent1"/>
              </a:buClr>
              <a:buSzPct val="150000"/>
              <a:buFont typeface="Source Sans Pro" panose="020B0503030403020204" pitchFamily="34" charset="0"/>
              <a:buChar char="•"/>
              <a:defRPr sz="1400" strike="noStrike">
                <a:solidFill>
                  <a:schemeClr val="tx1">
                    <a:lumMod val="75000"/>
                    <a:lumOff val="25000"/>
                  </a:schemeClr>
                </a:solidFill>
                <a:latin typeface="+mn-lt"/>
                <a:ea typeface="Source Sans Pro Semibold" panose="020B0603030403020204" pitchFamily="34" charset="0"/>
                <a:cs typeface="+mn-cs"/>
                <a:sym typeface="Gill Sans" charset="0"/>
              </a:defRPr>
            </a:lvl3pPr>
            <a:lvl4pPr marL="914400" indent="-225425" algn="l" rtl="0" fontAlgn="base">
              <a:spcBef>
                <a:spcPts val="0"/>
              </a:spcBef>
              <a:spcAft>
                <a:spcPts val="600"/>
              </a:spcAft>
              <a:buClr>
                <a:schemeClr val="accent1"/>
              </a:buClr>
              <a:buSzPct val="100000"/>
              <a:buFont typeface="Source Sans Pro Black" panose="020B0803030403020204" pitchFamily="34" charset="0"/>
              <a:buChar char="−"/>
              <a:defRPr lang="en-US" sz="1200"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4pPr>
            <a:lvl5pPr marL="1085850" indent="-171450" algn="l" rtl="0" fontAlgn="base">
              <a:spcBef>
                <a:spcPts val="0"/>
              </a:spcBef>
              <a:spcAft>
                <a:spcPct val="0"/>
              </a:spcAft>
              <a:buClr>
                <a:schemeClr val="accent1"/>
              </a:buClr>
              <a:buSzPct val="100000"/>
              <a:buFont typeface="Arial" panose="020B0604020202020204" pitchFamily="34" charset="0"/>
              <a:buChar char="•"/>
              <a:defRPr lang="en-US" sz="1200" i="1"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5pPr>
            <a:lvl6pPr marL="12573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6pPr>
            <a:lvl7pPr marL="14287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7pPr>
            <a:lvl8pPr marL="16002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8pPr>
            <a:lvl9pPr marL="17716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9pPr>
          </a:lstStyle>
          <a:p>
            <a:r>
              <a:rPr lang="en-US" sz="2800" kern="0" dirty="0"/>
              <a:t>O&amp;G</a:t>
            </a:r>
          </a:p>
        </p:txBody>
      </p:sp>
      <p:sp>
        <p:nvSpPr>
          <p:cNvPr id="190" name="Text Placeholder 3">
            <a:extLst>
              <a:ext uri="{FF2B5EF4-FFF2-40B4-BE49-F238E27FC236}">
                <a16:creationId xmlns:a16="http://schemas.microsoft.com/office/drawing/2014/main" id="{84FCE982-0293-414C-8547-0C2815D19341}"/>
              </a:ext>
            </a:extLst>
          </p:cNvPr>
          <p:cNvSpPr txBox="1">
            <a:spLocks/>
          </p:cNvSpPr>
          <p:nvPr/>
        </p:nvSpPr>
        <p:spPr>
          <a:xfrm>
            <a:off x="5038332" y="721785"/>
            <a:ext cx="1261860" cy="395406"/>
          </a:xfrm>
          <a:prstGeom prst="rect">
            <a:avLst/>
          </a:prstGeom>
          <a:solidFill>
            <a:schemeClr val="tx1"/>
          </a:solidFill>
          <a:ln>
            <a:solidFill>
              <a:schemeClr val="tx1"/>
            </a:solidFill>
          </a:ln>
        </p:spPr>
        <p:txBody>
          <a:bodyPr vert="horz" lIns="91440" tIns="91440" rIns="91440" bIns="91440" rtlCol="0" anchor="ctr" anchorCtr="0">
            <a:noAutofit/>
          </a:bodyPr>
          <a:lstStyle>
            <a:lvl1pPr marL="0" indent="0" algn="ctr" rtl="0" fontAlgn="base">
              <a:lnSpc>
                <a:spcPct val="100000"/>
              </a:lnSpc>
              <a:spcBef>
                <a:spcPts val="0"/>
              </a:spcBef>
              <a:spcAft>
                <a:spcPts val="0"/>
              </a:spcAft>
              <a:buClr>
                <a:schemeClr val="accent1"/>
              </a:buClr>
              <a:buSzPct val="100000"/>
              <a:buFont typeface="Arial" panose="020B0604020202020204" pitchFamily="34" charset="0"/>
              <a:buNone/>
              <a:defRPr sz="800" cap="all" baseline="0">
                <a:solidFill>
                  <a:schemeClr val="bg1"/>
                </a:solidFill>
                <a:latin typeface="Source Sans Pro Black" panose="020B0803030403020204" pitchFamily="34" charset="0"/>
                <a:ea typeface="Source Sans Pro Black" panose="020B0803030403020204" pitchFamily="34" charset="0"/>
                <a:cs typeface="+mn-cs"/>
                <a:sym typeface="Gill Sans" charset="0"/>
              </a:defRPr>
            </a:lvl1pPr>
            <a:lvl2pPr marL="458788" indent="-173038" algn="l" rtl="0" fontAlgn="base">
              <a:spcBef>
                <a:spcPts val="300"/>
              </a:spcBef>
              <a:spcAft>
                <a:spcPts val="300"/>
              </a:spcAft>
              <a:buClr>
                <a:schemeClr val="tx1">
                  <a:lumMod val="75000"/>
                  <a:lumOff val="25000"/>
                </a:schemeClr>
              </a:buClr>
              <a:buSzPct val="100000"/>
              <a:buFont typeface="Source Sans Pro Black" panose="020B0803030403020204" pitchFamily="34" charset="0"/>
              <a:buChar char="−"/>
              <a:defRPr sz="1200" cap="all" baseline="0">
                <a:solidFill>
                  <a:schemeClr val="accent6">
                    <a:lumMod val="75000"/>
                  </a:schemeClr>
                </a:solidFill>
                <a:latin typeface="Source Sans Pro Semibold" panose="020B0603030403020204" pitchFamily="34" charset="0"/>
                <a:ea typeface="Source Sans Pro Semibold" panose="020B0603030403020204" pitchFamily="34" charset="0"/>
                <a:cs typeface="+mn-cs"/>
                <a:sym typeface="Gill Sans" charset="0"/>
              </a:defRPr>
            </a:lvl2pPr>
            <a:lvl3pPr marL="688975" indent="-231775" algn="l" rtl="0" fontAlgn="base">
              <a:lnSpc>
                <a:spcPct val="100000"/>
              </a:lnSpc>
              <a:spcBef>
                <a:spcPts val="0"/>
              </a:spcBef>
              <a:spcAft>
                <a:spcPts val="600"/>
              </a:spcAft>
              <a:buClr>
                <a:schemeClr val="accent1"/>
              </a:buClr>
              <a:buSzPct val="150000"/>
              <a:buFont typeface="Source Sans Pro" panose="020B0503030403020204" pitchFamily="34" charset="0"/>
              <a:buChar char="•"/>
              <a:defRPr sz="1400" strike="noStrike">
                <a:solidFill>
                  <a:schemeClr val="tx1">
                    <a:lumMod val="75000"/>
                    <a:lumOff val="25000"/>
                  </a:schemeClr>
                </a:solidFill>
                <a:latin typeface="+mn-lt"/>
                <a:ea typeface="Source Sans Pro Semibold" panose="020B0603030403020204" pitchFamily="34" charset="0"/>
                <a:cs typeface="+mn-cs"/>
                <a:sym typeface="Gill Sans" charset="0"/>
              </a:defRPr>
            </a:lvl3pPr>
            <a:lvl4pPr marL="914400" indent="-225425" algn="l" rtl="0" fontAlgn="base">
              <a:spcBef>
                <a:spcPts val="0"/>
              </a:spcBef>
              <a:spcAft>
                <a:spcPts val="600"/>
              </a:spcAft>
              <a:buClr>
                <a:schemeClr val="accent1"/>
              </a:buClr>
              <a:buSzPct val="100000"/>
              <a:buFont typeface="Source Sans Pro Black" panose="020B0803030403020204" pitchFamily="34" charset="0"/>
              <a:buChar char="−"/>
              <a:defRPr lang="en-US" sz="1200"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4pPr>
            <a:lvl5pPr marL="1085850" indent="-171450" algn="l" rtl="0" fontAlgn="base">
              <a:spcBef>
                <a:spcPts val="0"/>
              </a:spcBef>
              <a:spcAft>
                <a:spcPct val="0"/>
              </a:spcAft>
              <a:buClr>
                <a:schemeClr val="accent1"/>
              </a:buClr>
              <a:buSzPct val="100000"/>
              <a:buFont typeface="Arial" panose="020B0604020202020204" pitchFamily="34" charset="0"/>
              <a:buChar char="•"/>
              <a:defRPr lang="en-US" sz="1200" i="1"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5pPr>
            <a:lvl6pPr marL="12573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6pPr>
            <a:lvl7pPr marL="14287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7pPr>
            <a:lvl8pPr marL="16002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8pPr>
            <a:lvl9pPr marL="17716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9pPr>
          </a:lstStyle>
          <a:p>
            <a:r>
              <a:rPr lang="en-US" sz="2800" kern="0" dirty="0"/>
              <a:t>Solar</a:t>
            </a:r>
          </a:p>
        </p:txBody>
      </p:sp>
      <p:sp>
        <p:nvSpPr>
          <p:cNvPr id="191" name="Text Placeholder 2">
            <a:extLst>
              <a:ext uri="{FF2B5EF4-FFF2-40B4-BE49-F238E27FC236}">
                <a16:creationId xmlns:a16="http://schemas.microsoft.com/office/drawing/2014/main" id="{CE760759-D2E5-4DB0-A3FD-84FAD6961EA2}"/>
              </a:ext>
            </a:extLst>
          </p:cNvPr>
          <p:cNvSpPr txBox="1">
            <a:spLocks/>
          </p:cNvSpPr>
          <p:nvPr/>
        </p:nvSpPr>
        <p:spPr>
          <a:xfrm>
            <a:off x="4335407" y="813670"/>
            <a:ext cx="473186" cy="303521"/>
          </a:xfrm>
          <a:prstGeom prst="rect">
            <a:avLst/>
          </a:prstGeom>
        </p:spPr>
        <p:txBody>
          <a:bodyPr anchor="ctr" anchorCtr="0">
            <a:noAutofit/>
          </a:bodyPr>
          <a:lstStyle>
            <a:lvl1pPr marL="285750" indent="-285750" algn="l" rtl="0" fontAlgn="base">
              <a:lnSpc>
                <a:spcPct val="100000"/>
              </a:lnSpc>
              <a:spcBef>
                <a:spcPts val="0"/>
              </a:spcBef>
              <a:spcAft>
                <a:spcPts val="600"/>
              </a:spcAft>
              <a:buClr>
                <a:schemeClr val="accent1"/>
              </a:buClr>
              <a:buSzPct val="100000"/>
              <a:buFont typeface="Arial" panose="020B0604020202020204" pitchFamily="34" charset="0"/>
              <a:buChar char="•"/>
              <a:defRPr sz="1800">
                <a:solidFill>
                  <a:schemeClr val="tx1">
                    <a:lumMod val="75000"/>
                    <a:lumOff val="25000"/>
                  </a:schemeClr>
                </a:solidFill>
                <a:latin typeface="Source Sans Pro Semibold" panose="020B0603030403020204" pitchFamily="34" charset="0"/>
                <a:ea typeface="Source Sans Pro Semibold" panose="020B0603030403020204" pitchFamily="34" charset="0"/>
                <a:cs typeface="+mn-cs"/>
                <a:sym typeface="Gill Sans" charset="0"/>
              </a:defRPr>
            </a:lvl1pPr>
            <a:lvl2pPr marL="458788" indent="-173038" algn="l" rtl="0" fontAlgn="base">
              <a:spcBef>
                <a:spcPts val="300"/>
              </a:spcBef>
              <a:spcAft>
                <a:spcPts val="300"/>
              </a:spcAft>
              <a:buClr>
                <a:schemeClr val="tx1">
                  <a:lumMod val="75000"/>
                  <a:lumOff val="25000"/>
                </a:schemeClr>
              </a:buClr>
              <a:buSzPct val="100000"/>
              <a:buFont typeface="Source Sans Pro Black" panose="020B0803030403020204" pitchFamily="34" charset="0"/>
              <a:buChar char="−"/>
              <a:defRPr sz="1200" cap="all" baseline="0">
                <a:solidFill>
                  <a:schemeClr val="accent6">
                    <a:lumMod val="75000"/>
                  </a:schemeClr>
                </a:solidFill>
                <a:latin typeface="Source Sans Pro Semibold" panose="020B0603030403020204" pitchFamily="34" charset="0"/>
                <a:ea typeface="Source Sans Pro Semibold" panose="020B0603030403020204" pitchFamily="34" charset="0"/>
                <a:cs typeface="+mn-cs"/>
                <a:sym typeface="Gill Sans" charset="0"/>
              </a:defRPr>
            </a:lvl2pPr>
            <a:lvl3pPr marL="688975" indent="-231775" algn="l" rtl="0" fontAlgn="base">
              <a:lnSpc>
                <a:spcPct val="100000"/>
              </a:lnSpc>
              <a:spcBef>
                <a:spcPts val="0"/>
              </a:spcBef>
              <a:spcAft>
                <a:spcPts val="600"/>
              </a:spcAft>
              <a:buClr>
                <a:schemeClr val="accent1"/>
              </a:buClr>
              <a:buSzPct val="150000"/>
              <a:buFont typeface="Source Sans Pro" panose="020B0503030403020204" pitchFamily="34" charset="0"/>
              <a:buChar char="•"/>
              <a:defRPr sz="1400" strike="noStrike">
                <a:solidFill>
                  <a:schemeClr val="tx1">
                    <a:lumMod val="75000"/>
                    <a:lumOff val="25000"/>
                  </a:schemeClr>
                </a:solidFill>
                <a:latin typeface="+mn-lt"/>
                <a:ea typeface="Source Sans Pro Semibold" panose="020B0603030403020204" pitchFamily="34" charset="0"/>
                <a:cs typeface="+mn-cs"/>
                <a:sym typeface="Gill Sans" charset="0"/>
              </a:defRPr>
            </a:lvl3pPr>
            <a:lvl4pPr marL="914400" indent="-225425" algn="l" rtl="0" fontAlgn="base">
              <a:spcBef>
                <a:spcPts val="0"/>
              </a:spcBef>
              <a:spcAft>
                <a:spcPts val="600"/>
              </a:spcAft>
              <a:buClr>
                <a:schemeClr val="accent1"/>
              </a:buClr>
              <a:buSzPct val="100000"/>
              <a:buFont typeface="Source Sans Pro Black" panose="020B0803030403020204" pitchFamily="34" charset="0"/>
              <a:buChar char="−"/>
              <a:defRPr lang="en-US" sz="1200"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4pPr>
            <a:lvl5pPr marL="1085850" indent="-171450" algn="l" rtl="0" fontAlgn="base">
              <a:spcBef>
                <a:spcPts val="0"/>
              </a:spcBef>
              <a:spcAft>
                <a:spcPct val="0"/>
              </a:spcAft>
              <a:buClr>
                <a:schemeClr val="accent1"/>
              </a:buClr>
              <a:buSzPct val="100000"/>
              <a:buFont typeface="Arial" panose="020B0604020202020204" pitchFamily="34" charset="0"/>
              <a:buChar char="•"/>
              <a:defRPr lang="en-US" sz="1200" i="1"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5pPr>
            <a:lvl6pPr marL="12573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6pPr>
            <a:lvl7pPr marL="14287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7pPr>
            <a:lvl8pPr marL="16002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8pPr>
            <a:lvl9pPr marL="17716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9pPr>
          </a:lstStyle>
          <a:p>
            <a:pPr marL="0" indent="0">
              <a:buNone/>
            </a:pPr>
            <a:r>
              <a:rPr lang="en-US" sz="2000" kern="0" dirty="0">
                <a:latin typeface="Source Sans Pro" panose="020B0503030403020204" pitchFamily="34" charset="0"/>
                <a:ea typeface="Source Sans Pro" panose="020B0503030403020204" pitchFamily="34" charset="0"/>
              </a:rPr>
              <a:t>vs.</a:t>
            </a:r>
            <a:endParaRPr lang="en-US" sz="4000" kern="0" dirty="0"/>
          </a:p>
        </p:txBody>
      </p:sp>
    </p:spTree>
    <p:extLst>
      <p:ext uri="{BB962C8B-B14F-4D97-AF65-F5344CB8AC3E}">
        <p14:creationId xmlns:p14="http://schemas.microsoft.com/office/powerpoint/2010/main" val="994692501"/>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Rectangle 193">
            <a:extLst>
              <a:ext uri="{FF2B5EF4-FFF2-40B4-BE49-F238E27FC236}">
                <a16:creationId xmlns:a16="http://schemas.microsoft.com/office/drawing/2014/main" id="{4F9104B3-9FBD-4CF9-A7F9-DDF89891E9E3}"/>
              </a:ext>
            </a:extLst>
          </p:cNvPr>
          <p:cNvSpPr/>
          <p:nvPr/>
        </p:nvSpPr>
        <p:spPr bwMode="auto">
          <a:xfrm>
            <a:off x="5036128" y="1203598"/>
            <a:ext cx="3064264" cy="720080"/>
          </a:xfrm>
          <a:prstGeom prst="rect">
            <a:avLst/>
          </a:prstGeom>
          <a:solidFill>
            <a:schemeClr val="accent4"/>
          </a:solidFill>
          <a:ln w="25400" cap="flat" cmpd="sng" algn="ctr">
            <a:solidFill>
              <a:schemeClr val="accent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000" b="0" i="0" u="none" strike="noStrike" cap="none" normalizeH="0" baseline="0" dirty="0">
                <a:ln>
                  <a:noFill/>
                </a:ln>
                <a:solidFill>
                  <a:schemeClr val="bg1"/>
                </a:solidFill>
                <a:effectLst/>
                <a:latin typeface="Source Sans Pro Semibold" panose="020B0603030403020204" pitchFamily="34" charset="0"/>
                <a:ea typeface="Source Sans Pro Semibold" panose="020B0603030403020204" pitchFamily="34" charset="0"/>
                <a:sym typeface="Gill Sans" charset="0"/>
              </a:rPr>
              <a:t>Lease Option</a:t>
            </a:r>
          </a:p>
        </p:txBody>
      </p:sp>
      <p:sp>
        <p:nvSpPr>
          <p:cNvPr id="5" name="Rectangle 4">
            <a:extLst>
              <a:ext uri="{FF2B5EF4-FFF2-40B4-BE49-F238E27FC236}">
                <a16:creationId xmlns:a16="http://schemas.microsoft.com/office/drawing/2014/main" id="{2514F757-5311-4482-AB70-FD57CD701906}"/>
              </a:ext>
            </a:extLst>
          </p:cNvPr>
          <p:cNvSpPr/>
          <p:nvPr/>
        </p:nvSpPr>
        <p:spPr bwMode="auto">
          <a:xfrm>
            <a:off x="2627790" y="1203598"/>
            <a:ext cx="1494184" cy="720080"/>
          </a:xfrm>
          <a:prstGeom prst="rect">
            <a:avLst/>
          </a:prstGeom>
          <a:solidFill>
            <a:schemeClr val="accent2"/>
          </a:solidFill>
          <a:ln w="254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000" b="0" i="0" u="none" strike="noStrike" cap="none" normalizeH="0" baseline="0" dirty="0">
                <a:ln>
                  <a:noFill/>
                </a:ln>
                <a:solidFill>
                  <a:schemeClr val="bg1"/>
                </a:solidFill>
                <a:effectLst/>
                <a:latin typeface="Source Sans Pro Semibold" panose="020B0603030403020204" pitchFamily="34" charset="0"/>
                <a:ea typeface="Source Sans Pro Semibold" panose="020B0603030403020204" pitchFamily="34" charset="0"/>
                <a:sym typeface="Gill Sans" charset="0"/>
              </a:rPr>
              <a:t>Lease</a:t>
            </a:r>
          </a:p>
        </p:txBody>
      </p:sp>
      <p:sp>
        <p:nvSpPr>
          <p:cNvPr id="2" name="Slide Number Placeholder 1">
            <a:extLst>
              <a:ext uri="{FF2B5EF4-FFF2-40B4-BE49-F238E27FC236}">
                <a16:creationId xmlns:a16="http://schemas.microsoft.com/office/drawing/2014/main" id="{12096C50-0365-40C0-A0B8-D575EB8B2113}"/>
              </a:ext>
            </a:extLst>
          </p:cNvPr>
          <p:cNvSpPr>
            <a:spLocks noGrp="1"/>
          </p:cNvSpPr>
          <p:nvPr>
            <p:ph type="sldNum" sz="quarter" idx="4"/>
          </p:nvPr>
        </p:nvSpPr>
        <p:spPr/>
        <p:txBody>
          <a:bodyPr/>
          <a:lstStyle/>
          <a:p>
            <a:fld id="{8894A860-9408-4AD2-AC6E-3FFFFE686981}" type="slidenum">
              <a:rPr lang="en-US" smtClean="0"/>
              <a:pPr/>
              <a:t>38</a:t>
            </a:fld>
            <a:endParaRPr lang="en-US" dirty="0"/>
          </a:p>
        </p:txBody>
      </p:sp>
      <p:cxnSp>
        <p:nvCxnSpPr>
          <p:cNvPr id="188" name="Straight Connector 187">
            <a:extLst>
              <a:ext uri="{FF2B5EF4-FFF2-40B4-BE49-F238E27FC236}">
                <a16:creationId xmlns:a16="http://schemas.microsoft.com/office/drawing/2014/main" id="{43D4C431-46C2-4DD8-9CD0-EF906B18B641}"/>
              </a:ext>
            </a:extLst>
          </p:cNvPr>
          <p:cNvCxnSpPr/>
          <p:nvPr/>
        </p:nvCxnSpPr>
        <p:spPr bwMode="auto">
          <a:xfrm>
            <a:off x="4572000" y="1275606"/>
            <a:ext cx="0" cy="3476899"/>
          </a:xfrm>
          <a:prstGeom prst="line">
            <a:avLst/>
          </a:prstGeom>
          <a:blipFill dpi="0" rotWithShape="0">
            <a:blip r:embed="rId3"/>
            <a:srcRect/>
            <a:tile tx="0" ty="0" sx="100000" sy="100000" flip="none" algn="tl"/>
          </a:blip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89" name="Text Placeholder 3">
            <a:extLst>
              <a:ext uri="{FF2B5EF4-FFF2-40B4-BE49-F238E27FC236}">
                <a16:creationId xmlns:a16="http://schemas.microsoft.com/office/drawing/2014/main" id="{5053DF76-26CF-48D5-A921-1D3BF78C2C21}"/>
              </a:ext>
            </a:extLst>
          </p:cNvPr>
          <p:cNvSpPr txBox="1">
            <a:spLocks/>
          </p:cNvSpPr>
          <p:nvPr/>
        </p:nvSpPr>
        <p:spPr>
          <a:xfrm>
            <a:off x="2862178" y="725254"/>
            <a:ext cx="1261872" cy="395406"/>
          </a:xfrm>
          <a:prstGeom prst="rect">
            <a:avLst/>
          </a:prstGeom>
          <a:solidFill>
            <a:schemeClr val="tx1"/>
          </a:solidFill>
          <a:ln>
            <a:solidFill>
              <a:schemeClr val="tx1"/>
            </a:solidFill>
          </a:ln>
        </p:spPr>
        <p:txBody>
          <a:bodyPr vert="horz" lIns="91440" tIns="91440" rIns="91440" bIns="91440" rtlCol="0" anchor="ctr" anchorCtr="0">
            <a:noAutofit/>
          </a:bodyPr>
          <a:lstStyle>
            <a:lvl1pPr marL="0" indent="0" algn="ctr" rtl="0" fontAlgn="base">
              <a:lnSpc>
                <a:spcPct val="100000"/>
              </a:lnSpc>
              <a:spcBef>
                <a:spcPts val="0"/>
              </a:spcBef>
              <a:spcAft>
                <a:spcPts val="0"/>
              </a:spcAft>
              <a:buClr>
                <a:schemeClr val="accent1"/>
              </a:buClr>
              <a:buSzPct val="100000"/>
              <a:buFont typeface="Arial" panose="020B0604020202020204" pitchFamily="34" charset="0"/>
              <a:buNone/>
              <a:defRPr sz="800" cap="all" baseline="0">
                <a:solidFill>
                  <a:schemeClr val="bg1"/>
                </a:solidFill>
                <a:latin typeface="Source Sans Pro Black" panose="020B0803030403020204" pitchFamily="34" charset="0"/>
                <a:ea typeface="Source Sans Pro Black" panose="020B0803030403020204" pitchFamily="34" charset="0"/>
                <a:cs typeface="+mn-cs"/>
                <a:sym typeface="Gill Sans" charset="0"/>
              </a:defRPr>
            </a:lvl1pPr>
            <a:lvl2pPr marL="458788" indent="-173038" algn="l" rtl="0" fontAlgn="base">
              <a:spcBef>
                <a:spcPts val="300"/>
              </a:spcBef>
              <a:spcAft>
                <a:spcPts val="300"/>
              </a:spcAft>
              <a:buClr>
                <a:schemeClr val="tx1">
                  <a:lumMod val="75000"/>
                  <a:lumOff val="25000"/>
                </a:schemeClr>
              </a:buClr>
              <a:buSzPct val="100000"/>
              <a:buFont typeface="Source Sans Pro Black" panose="020B0803030403020204" pitchFamily="34" charset="0"/>
              <a:buChar char="−"/>
              <a:defRPr sz="1200" cap="all" baseline="0">
                <a:solidFill>
                  <a:schemeClr val="accent6">
                    <a:lumMod val="75000"/>
                  </a:schemeClr>
                </a:solidFill>
                <a:latin typeface="Source Sans Pro Semibold" panose="020B0603030403020204" pitchFamily="34" charset="0"/>
                <a:ea typeface="Source Sans Pro Semibold" panose="020B0603030403020204" pitchFamily="34" charset="0"/>
                <a:cs typeface="+mn-cs"/>
                <a:sym typeface="Gill Sans" charset="0"/>
              </a:defRPr>
            </a:lvl2pPr>
            <a:lvl3pPr marL="688975" indent="-231775" algn="l" rtl="0" fontAlgn="base">
              <a:lnSpc>
                <a:spcPct val="100000"/>
              </a:lnSpc>
              <a:spcBef>
                <a:spcPts val="0"/>
              </a:spcBef>
              <a:spcAft>
                <a:spcPts val="600"/>
              </a:spcAft>
              <a:buClr>
                <a:schemeClr val="accent1"/>
              </a:buClr>
              <a:buSzPct val="150000"/>
              <a:buFont typeface="Source Sans Pro" panose="020B0503030403020204" pitchFamily="34" charset="0"/>
              <a:buChar char="•"/>
              <a:defRPr sz="1400" strike="noStrike">
                <a:solidFill>
                  <a:schemeClr val="tx1">
                    <a:lumMod val="75000"/>
                    <a:lumOff val="25000"/>
                  </a:schemeClr>
                </a:solidFill>
                <a:latin typeface="+mn-lt"/>
                <a:ea typeface="Source Sans Pro Semibold" panose="020B0603030403020204" pitchFamily="34" charset="0"/>
                <a:cs typeface="+mn-cs"/>
                <a:sym typeface="Gill Sans" charset="0"/>
              </a:defRPr>
            </a:lvl3pPr>
            <a:lvl4pPr marL="914400" indent="-225425" algn="l" rtl="0" fontAlgn="base">
              <a:spcBef>
                <a:spcPts val="0"/>
              </a:spcBef>
              <a:spcAft>
                <a:spcPts val="600"/>
              </a:spcAft>
              <a:buClr>
                <a:schemeClr val="accent1"/>
              </a:buClr>
              <a:buSzPct val="100000"/>
              <a:buFont typeface="Source Sans Pro Black" panose="020B0803030403020204" pitchFamily="34" charset="0"/>
              <a:buChar char="−"/>
              <a:defRPr lang="en-US" sz="1200"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4pPr>
            <a:lvl5pPr marL="1085850" indent="-171450" algn="l" rtl="0" fontAlgn="base">
              <a:spcBef>
                <a:spcPts val="0"/>
              </a:spcBef>
              <a:spcAft>
                <a:spcPct val="0"/>
              </a:spcAft>
              <a:buClr>
                <a:schemeClr val="accent1"/>
              </a:buClr>
              <a:buSzPct val="100000"/>
              <a:buFont typeface="Arial" panose="020B0604020202020204" pitchFamily="34" charset="0"/>
              <a:buChar char="•"/>
              <a:defRPr lang="en-US" sz="1200" i="1"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5pPr>
            <a:lvl6pPr marL="12573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6pPr>
            <a:lvl7pPr marL="14287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7pPr>
            <a:lvl8pPr marL="16002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8pPr>
            <a:lvl9pPr marL="17716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9pPr>
          </a:lstStyle>
          <a:p>
            <a:r>
              <a:rPr lang="en-US" sz="2800" kern="0" dirty="0"/>
              <a:t>O&amp;G</a:t>
            </a:r>
          </a:p>
        </p:txBody>
      </p:sp>
      <p:sp>
        <p:nvSpPr>
          <p:cNvPr id="190" name="Text Placeholder 3">
            <a:extLst>
              <a:ext uri="{FF2B5EF4-FFF2-40B4-BE49-F238E27FC236}">
                <a16:creationId xmlns:a16="http://schemas.microsoft.com/office/drawing/2014/main" id="{84FCE982-0293-414C-8547-0C2815D19341}"/>
              </a:ext>
            </a:extLst>
          </p:cNvPr>
          <p:cNvSpPr txBox="1">
            <a:spLocks/>
          </p:cNvSpPr>
          <p:nvPr/>
        </p:nvSpPr>
        <p:spPr>
          <a:xfrm>
            <a:off x="5038332" y="721785"/>
            <a:ext cx="1261860" cy="395406"/>
          </a:xfrm>
          <a:prstGeom prst="rect">
            <a:avLst/>
          </a:prstGeom>
          <a:solidFill>
            <a:schemeClr val="tx1"/>
          </a:solidFill>
          <a:ln>
            <a:solidFill>
              <a:schemeClr val="tx1"/>
            </a:solidFill>
          </a:ln>
        </p:spPr>
        <p:txBody>
          <a:bodyPr vert="horz" lIns="91440" tIns="91440" rIns="91440" bIns="91440" rtlCol="0" anchor="ctr" anchorCtr="0">
            <a:noAutofit/>
          </a:bodyPr>
          <a:lstStyle>
            <a:lvl1pPr marL="0" indent="0" algn="ctr" rtl="0" fontAlgn="base">
              <a:lnSpc>
                <a:spcPct val="100000"/>
              </a:lnSpc>
              <a:spcBef>
                <a:spcPts val="0"/>
              </a:spcBef>
              <a:spcAft>
                <a:spcPts val="0"/>
              </a:spcAft>
              <a:buClr>
                <a:schemeClr val="accent1"/>
              </a:buClr>
              <a:buSzPct val="100000"/>
              <a:buFont typeface="Arial" panose="020B0604020202020204" pitchFamily="34" charset="0"/>
              <a:buNone/>
              <a:defRPr sz="800" cap="all" baseline="0">
                <a:solidFill>
                  <a:schemeClr val="bg1"/>
                </a:solidFill>
                <a:latin typeface="Source Sans Pro Black" panose="020B0803030403020204" pitchFamily="34" charset="0"/>
                <a:ea typeface="Source Sans Pro Black" panose="020B0803030403020204" pitchFamily="34" charset="0"/>
                <a:cs typeface="+mn-cs"/>
                <a:sym typeface="Gill Sans" charset="0"/>
              </a:defRPr>
            </a:lvl1pPr>
            <a:lvl2pPr marL="458788" indent="-173038" algn="l" rtl="0" fontAlgn="base">
              <a:spcBef>
                <a:spcPts val="300"/>
              </a:spcBef>
              <a:spcAft>
                <a:spcPts val="300"/>
              </a:spcAft>
              <a:buClr>
                <a:schemeClr val="tx1">
                  <a:lumMod val="75000"/>
                  <a:lumOff val="25000"/>
                </a:schemeClr>
              </a:buClr>
              <a:buSzPct val="100000"/>
              <a:buFont typeface="Source Sans Pro Black" panose="020B0803030403020204" pitchFamily="34" charset="0"/>
              <a:buChar char="−"/>
              <a:defRPr sz="1200" cap="all" baseline="0">
                <a:solidFill>
                  <a:schemeClr val="accent6">
                    <a:lumMod val="75000"/>
                  </a:schemeClr>
                </a:solidFill>
                <a:latin typeface="Source Sans Pro Semibold" panose="020B0603030403020204" pitchFamily="34" charset="0"/>
                <a:ea typeface="Source Sans Pro Semibold" panose="020B0603030403020204" pitchFamily="34" charset="0"/>
                <a:cs typeface="+mn-cs"/>
                <a:sym typeface="Gill Sans" charset="0"/>
              </a:defRPr>
            </a:lvl2pPr>
            <a:lvl3pPr marL="688975" indent="-231775" algn="l" rtl="0" fontAlgn="base">
              <a:lnSpc>
                <a:spcPct val="100000"/>
              </a:lnSpc>
              <a:spcBef>
                <a:spcPts val="0"/>
              </a:spcBef>
              <a:spcAft>
                <a:spcPts val="600"/>
              </a:spcAft>
              <a:buClr>
                <a:schemeClr val="accent1"/>
              </a:buClr>
              <a:buSzPct val="150000"/>
              <a:buFont typeface="Source Sans Pro" panose="020B0503030403020204" pitchFamily="34" charset="0"/>
              <a:buChar char="•"/>
              <a:defRPr sz="1400" strike="noStrike">
                <a:solidFill>
                  <a:schemeClr val="tx1">
                    <a:lumMod val="75000"/>
                    <a:lumOff val="25000"/>
                  </a:schemeClr>
                </a:solidFill>
                <a:latin typeface="+mn-lt"/>
                <a:ea typeface="Source Sans Pro Semibold" panose="020B0603030403020204" pitchFamily="34" charset="0"/>
                <a:cs typeface="+mn-cs"/>
                <a:sym typeface="Gill Sans" charset="0"/>
              </a:defRPr>
            </a:lvl3pPr>
            <a:lvl4pPr marL="914400" indent="-225425" algn="l" rtl="0" fontAlgn="base">
              <a:spcBef>
                <a:spcPts val="0"/>
              </a:spcBef>
              <a:spcAft>
                <a:spcPts val="600"/>
              </a:spcAft>
              <a:buClr>
                <a:schemeClr val="accent1"/>
              </a:buClr>
              <a:buSzPct val="100000"/>
              <a:buFont typeface="Source Sans Pro Black" panose="020B0803030403020204" pitchFamily="34" charset="0"/>
              <a:buChar char="−"/>
              <a:defRPr lang="en-US" sz="1200"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4pPr>
            <a:lvl5pPr marL="1085850" indent="-171450" algn="l" rtl="0" fontAlgn="base">
              <a:spcBef>
                <a:spcPts val="0"/>
              </a:spcBef>
              <a:spcAft>
                <a:spcPct val="0"/>
              </a:spcAft>
              <a:buClr>
                <a:schemeClr val="accent1"/>
              </a:buClr>
              <a:buSzPct val="100000"/>
              <a:buFont typeface="Arial" panose="020B0604020202020204" pitchFamily="34" charset="0"/>
              <a:buChar char="•"/>
              <a:defRPr lang="en-US" sz="1200" i="1"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5pPr>
            <a:lvl6pPr marL="12573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6pPr>
            <a:lvl7pPr marL="14287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7pPr>
            <a:lvl8pPr marL="16002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8pPr>
            <a:lvl9pPr marL="17716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9pPr>
          </a:lstStyle>
          <a:p>
            <a:r>
              <a:rPr lang="en-US" sz="2800" kern="0" dirty="0"/>
              <a:t>Solar</a:t>
            </a:r>
          </a:p>
        </p:txBody>
      </p:sp>
      <p:sp>
        <p:nvSpPr>
          <p:cNvPr id="191" name="Text Placeholder 2">
            <a:extLst>
              <a:ext uri="{FF2B5EF4-FFF2-40B4-BE49-F238E27FC236}">
                <a16:creationId xmlns:a16="http://schemas.microsoft.com/office/drawing/2014/main" id="{CE760759-D2E5-4DB0-A3FD-84FAD6961EA2}"/>
              </a:ext>
            </a:extLst>
          </p:cNvPr>
          <p:cNvSpPr txBox="1">
            <a:spLocks/>
          </p:cNvSpPr>
          <p:nvPr/>
        </p:nvSpPr>
        <p:spPr>
          <a:xfrm>
            <a:off x="4335407" y="813670"/>
            <a:ext cx="473186" cy="303521"/>
          </a:xfrm>
          <a:prstGeom prst="rect">
            <a:avLst/>
          </a:prstGeom>
        </p:spPr>
        <p:txBody>
          <a:bodyPr anchor="ctr" anchorCtr="0">
            <a:noAutofit/>
          </a:bodyPr>
          <a:lstStyle>
            <a:lvl1pPr marL="285750" indent="-285750" algn="l" rtl="0" fontAlgn="base">
              <a:lnSpc>
                <a:spcPct val="100000"/>
              </a:lnSpc>
              <a:spcBef>
                <a:spcPts val="0"/>
              </a:spcBef>
              <a:spcAft>
                <a:spcPts val="600"/>
              </a:spcAft>
              <a:buClr>
                <a:schemeClr val="accent1"/>
              </a:buClr>
              <a:buSzPct val="100000"/>
              <a:buFont typeface="Arial" panose="020B0604020202020204" pitchFamily="34" charset="0"/>
              <a:buChar char="•"/>
              <a:defRPr sz="1800">
                <a:solidFill>
                  <a:schemeClr val="tx1">
                    <a:lumMod val="75000"/>
                    <a:lumOff val="25000"/>
                  </a:schemeClr>
                </a:solidFill>
                <a:latin typeface="Source Sans Pro Semibold" panose="020B0603030403020204" pitchFamily="34" charset="0"/>
                <a:ea typeface="Source Sans Pro Semibold" panose="020B0603030403020204" pitchFamily="34" charset="0"/>
                <a:cs typeface="+mn-cs"/>
                <a:sym typeface="Gill Sans" charset="0"/>
              </a:defRPr>
            </a:lvl1pPr>
            <a:lvl2pPr marL="458788" indent="-173038" algn="l" rtl="0" fontAlgn="base">
              <a:spcBef>
                <a:spcPts val="300"/>
              </a:spcBef>
              <a:spcAft>
                <a:spcPts val="300"/>
              </a:spcAft>
              <a:buClr>
                <a:schemeClr val="tx1">
                  <a:lumMod val="75000"/>
                  <a:lumOff val="25000"/>
                </a:schemeClr>
              </a:buClr>
              <a:buSzPct val="100000"/>
              <a:buFont typeface="Source Sans Pro Black" panose="020B0803030403020204" pitchFamily="34" charset="0"/>
              <a:buChar char="−"/>
              <a:defRPr sz="1200" cap="all" baseline="0">
                <a:solidFill>
                  <a:schemeClr val="accent6">
                    <a:lumMod val="75000"/>
                  </a:schemeClr>
                </a:solidFill>
                <a:latin typeface="Source Sans Pro Semibold" panose="020B0603030403020204" pitchFamily="34" charset="0"/>
                <a:ea typeface="Source Sans Pro Semibold" panose="020B0603030403020204" pitchFamily="34" charset="0"/>
                <a:cs typeface="+mn-cs"/>
                <a:sym typeface="Gill Sans" charset="0"/>
              </a:defRPr>
            </a:lvl2pPr>
            <a:lvl3pPr marL="688975" indent="-231775" algn="l" rtl="0" fontAlgn="base">
              <a:lnSpc>
                <a:spcPct val="100000"/>
              </a:lnSpc>
              <a:spcBef>
                <a:spcPts val="0"/>
              </a:spcBef>
              <a:spcAft>
                <a:spcPts val="600"/>
              </a:spcAft>
              <a:buClr>
                <a:schemeClr val="accent1"/>
              </a:buClr>
              <a:buSzPct val="150000"/>
              <a:buFont typeface="Source Sans Pro" panose="020B0503030403020204" pitchFamily="34" charset="0"/>
              <a:buChar char="•"/>
              <a:defRPr sz="1400" strike="noStrike">
                <a:solidFill>
                  <a:schemeClr val="tx1">
                    <a:lumMod val="75000"/>
                    <a:lumOff val="25000"/>
                  </a:schemeClr>
                </a:solidFill>
                <a:latin typeface="+mn-lt"/>
                <a:ea typeface="Source Sans Pro Semibold" panose="020B0603030403020204" pitchFamily="34" charset="0"/>
                <a:cs typeface="+mn-cs"/>
                <a:sym typeface="Gill Sans" charset="0"/>
              </a:defRPr>
            </a:lvl3pPr>
            <a:lvl4pPr marL="914400" indent="-225425" algn="l" rtl="0" fontAlgn="base">
              <a:spcBef>
                <a:spcPts val="0"/>
              </a:spcBef>
              <a:spcAft>
                <a:spcPts val="600"/>
              </a:spcAft>
              <a:buClr>
                <a:schemeClr val="accent1"/>
              </a:buClr>
              <a:buSzPct val="100000"/>
              <a:buFont typeface="Source Sans Pro Black" panose="020B0803030403020204" pitchFamily="34" charset="0"/>
              <a:buChar char="−"/>
              <a:defRPr lang="en-US" sz="1200"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4pPr>
            <a:lvl5pPr marL="1085850" indent="-171450" algn="l" rtl="0" fontAlgn="base">
              <a:spcBef>
                <a:spcPts val="0"/>
              </a:spcBef>
              <a:spcAft>
                <a:spcPct val="0"/>
              </a:spcAft>
              <a:buClr>
                <a:schemeClr val="accent1"/>
              </a:buClr>
              <a:buSzPct val="100000"/>
              <a:buFont typeface="Arial" panose="020B0604020202020204" pitchFamily="34" charset="0"/>
              <a:buChar char="•"/>
              <a:defRPr lang="en-US" sz="1200" i="1"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5pPr>
            <a:lvl6pPr marL="12573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6pPr>
            <a:lvl7pPr marL="14287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7pPr>
            <a:lvl8pPr marL="16002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8pPr>
            <a:lvl9pPr marL="17716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9pPr>
          </a:lstStyle>
          <a:p>
            <a:pPr marL="0" indent="0">
              <a:buNone/>
            </a:pPr>
            <a:r>
              <a:rPr lang="en-US" sz="2000" kern="0" dirty="0">
                <a:latin typeface="Source Sans Pro" panose="020B0503030403020204" pitchFamily="34" charset="0"/>
                <a:ea typeface="Source Sans Pro" panose="020B0503030403020204" pitchFamily="34" charset="0"/>
              </a:rPr>
              <a:t>vs.</a:t>
            </a:r>
            <a:endParaRPr lang="en-US" sz="4000" kern="0" dirty="0"/>
          </a:p>
        </p:txBody>
      </p:sp>
      <p:sp>
        <p:nvSpPr>
          <p:cNvPr id="11" name="Text Placeholder 2">
            <a:extLst>
              <a:ext uri="{FF2B5EF4-FFF2-40B4-BE49-F238E27FC236}">
                <a16:creationId xmlns:a16="http://schemas.microsoft.com/office/drawing/2014/main" id="{FFF2A870-5CB3-46F5-BBB0-09C54BE19A15}"/>
              </a:ext>
            </a:extLst>
          </p:cNvPr>
          <p:cNvSpPr txBox="1">
            <a:spLocks/>
          </p:cNvSpPr>
          <p:nvPr/>
        </p:nvSpPr>
        <p:spPr>
          <a:xfrm>
            <a:off x="5029079" y="1995686"/>
            <a:ext cx="3935407" cy="3075806"/>
          </a:xfrm>
          <a:prstGeom prst="rect">
            <a:avLst/>
          </a:prstGeom>
        </p:spPr>
        <p:txBody>
          <a:bodyPr anchor="ctr" anchorCtr="0">
            <a:noAutofit/>
          </a:bodyPr>
          <a:lstStyle>
            <a:lvl1pPr marL="285750" indent="-285750" algn="l" rtl="0" fontAlgn="base">
              <a:lnSpc>
                <a:spcPct val="100000"/>
              </a:lnSpc>
              <a:spcBef>
                <a:spcPts val="0"/>
              </a:spcBef>
              <a:spcAft>
                <a:spcPts val="600"/>
              </a:spcAft>
              <a:buClr>
                <a:schemeClr val="accent1"/>
              </a:buClr>
              <a:buSzPct val="100000"/>
              <a:buFont typeface="Arial" panose="020B0604020202020204" pitchFamily="34" charset="0"/>
              <a:buChar char="•"/>
              <a:defRPr sz="1800">
                <a:solidFill>
                  <a:schemeClr val="tx1">
                    <a:lumMod val="75000"/>
                    <a:lumOff val="25000"/>
                  </a:schemeClr>
                </a:solidFill>
                <a:latin typeface="Source Sans Pro Semibold" panose="020B0603030403020204" pitchFamily="34" charset="0"/>
                <a:ea typeface="Source Sans Pro Semibold" panose="020B0603030403020204" pitchFamily="34" charset="0"/>
                <a:cs typeface="+mn-cs"/>
                <a:sym typeface="Gill Sans" charset="0"/>
              </a:defRPr>
            </a:lvl1pPr>
            <a:lvl2pPr marL="458788" indent="-173038" algn="l" rtl="0" fontAlgn="base">
              <a:spcBef>
                <a:spcPts val="300"/>
              </a:spcBef>
              <a:spcAft>
                <a:spcPts val="300"/>
              </a:spcAft>
              <a:buClr>
                <a:schemeClr val="tx1">
                  <a:lumMod val="75000"/>
                  <a:lumOff val="25000"/>
                </a:schemeClr>
              </a:buClr>
              <a:buSzPct val="100000"/>
              <a:buFont typeface="Source Sans Pro Black" panose="020B0803030403020204" pitchFamily="34" charset="0"/>
              <a:buChar char="−"/>
              <a:defRPr sz="1200" cap="all" baseline="0">
                <a:solidFill>
                  <a:schemeClr val="accent6">
                    <a:lumMod val="75000"/>
                  </a:schemeClr>
                </a:solidFill>
                <a:latin typeface="Source Sans Pro Semibold" panose="020B0603030403020204" pitchFamily="34" charset="0"/>
                <a:ea typeface="Source Sans Pro Semibold" panose="020B0603030403020204" pitchFamily="34" charset="0"/>
                <a:cs typeface="+mn-cs"/>
                <a:sym typeface="Gill Sans" charset="0"/>
              </a:defRPr>
            </a:lvl2pPr>
            <a:lvl3pPr marL="688975" indent="-231775" algn="l" rtl="0" fontAlgn="base">
              <a:lnSpc>
                <a:spcPct val="100000"/>
              </a:lnSpc>
              <a:spcBef>
                <a:spcPts val="0"/>
              </a:spcBef>
              <a:spcAft>
                <a:spcPts val="600"/>
              </a:spcAft>
              <a:buClr>
                <a:schemeClr val="accent1"/>
              </a:buClr>
              <a:buSzPct val="150000"/>
              <a:buFont typeface="Source Sans Pro" panose="020B0503030403020204" pitchFamily="34" charset="0"/>
              <a:buChar char="•"/>
              <a:defRPr sz="1400" strike="noStrike">
                <a:solidFill>
                  <a:schemeClr val="tx1">
                    <a:lumMod val="75000"/>
                    <a:lumOff val="25000"/>
                  </a:schemeClr>
                </a:solidFill>
                <a:latin typeface="+mn-lt"/>
                <a:ea typeface="Source Sans Pro Semibold" panose="020B0603030403020204" pitchFamily="34" charset="0"/>
                <a:cs typeface="+mn-cs"/>
                <a:sym typeface="Gill Sans" charset="0"/>
              </a:defRPr>
            </a:lvl3pPr>
            <a:lvl4pPr marL="914400" indent="-225425" algn="l" rtl="0" fontAlgn="base">
              <a:spcBef>
                <a:spcPts val="0"/>
              </a:spcBef>
              <a:spcAft>
                <a:spcPts val="600"/>
              </a:spcAft>
              <a:buClr>
                <a:schemeClr val="accent1"/>
              </a:buClr>
              <a:buSzPct val="100000"/>
              <a:buFont typeface="Source Sans Pro Black" panose="020B0803030403020204" pitchFamily="34" charset="0"/>
              <a:buChar char="−"/>
              <a:defRPr lang="en-US" sz="1200"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4pPr>
            <a:lvl5pPr marL="1085850" indent="-171450" algn="l" rtl="0" fontAlgn="base">
              <a:spcBef>
                <a:spcPts val="0"/>
              </a:spcBef>
              <a:spcAft>
                <a:spcPct val="0"/>
              </a:spcAft>
              <a:buClr>
                <a:schemeClr val="accent1"/>
              </a:buClr>
              <a:buSzPct val="100000"/>
              <a:buFont typeface="Arial" panose="020B0604020202020204" pitchFamily="34" charset="0"/>
              <a:buChar char="•"/>
              <a:defRPr lang="en-US" sz="1200" i="1"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5pPr>
            <a:lvl6pPr marL="12573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6pPr>
            <a:lvl7pPr marL="14287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7pPr>
            <a:lvl8pPr marL="16002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8pPr>
            <a:lvl9pPr marL="17716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9pPr>
          </a:lstStyle>
          <a:p>
            <a:pPr marL="0" indent="0">
              <a:buNone/>
            </a:pPr>
            <a:r>
              <a:rPr lang="en-US" sz="2400" dirty="0">
                <a:latin typeface="Source Sans Pro" panose="020B0503030403020204" pitchFamily="34" charset="0"/>
                <a:ea typeface="Source Sans Pro" panose="020B0503030403020204" pitchFamily="34" charset="0"/>
              </a:rPr>
              <a:t>10 acres</a:t>
            </a:r>
            <a:br>
              <a:rPr lang="en-US" sz="2400" dirty="0">
                <a:latin typeface="Source Sans Pro" panose="020B0503030403020204" pitchFamily="34" charset="0"/>
                <a:ea typeface="Source Sans Pro" panose="020B0503030403020204" pitchFamily="34" charset="0"/>
              </a:rPr>
            </a:br>
            <a:r>
              <a:rPr lang="en-US" sz="2400" dirty="0">
                <a:latin typeface="Source Sans Pro" panose="020B0503030403020204" pitchFamily="34" charset="0"/>
                <a:ea typeface="Source Sans Pro" panose="020B0503030403020204" pitchFamily="34" charset="0"/>
              </a:rPr>
              <a:t>2-year primary</a:t>
            </a:r>
            <a:br>
              <a:rPr lang="en-US" sz="2400" dirty="0">
                <a:latin typeface="Source Sans Pro" panose="020B0503030403020204" pitchFamily="34" charset="0"/>
                <a:ea typeface="Source Sans Pro" panose="020B0503030403020204" pitchFamily="34" charset="0"/>
              </a:rPr>
            </a:br>
            <a:r>
              <a:rPr lang="en-US" sz="2400" dirty="0">
                <a:latin typeface="Source Sans Pro" panose="020B0503030403020204" pitchFamily="34" charset="0"/>
                <a:ea typeface="Source Sans Pro" panose="020B0503030403020204" pitchFamily="34" charset="0"/>
              </a:rPr>
              <a:t>1-year secondary</a:t>
            </a:r>
            <a:br>
              <a:rPr lang="en-US" sz="2400" dirty="0">
                <a:latin typeface="Source Sans Pro" panose="020B0503030403020204" pitchFamily="34" charset="0"/>
                <a:ea typeface="Source Sans Pro" panose="020B0503030403020204" pitchFamily="34" charset="0"/>
              </a:rPr>
            </a:br>
            <a:r>
              <a:rPr lang="en-US" sz="2400" dirty="0">
                <a:latin typeface="Source Sans Pro" panose="020B0503030403020204" pitchFamily="34" charset="0"/>
                <a:ea typeface="Source Sans Pro" panose="020B0503030403020204" pitchFamily="34" charset="0"/>
              </a:rPr>
              <a:t>$500 </a:t>
            </a:r>
            <a:r>
              <a:rPr lang="en-US" sz="2400" b="1" dirty="0">
                <a:latin typeface="Source Sans Pro" panose="020B0503030403020204" pitchFamily="34" charset="0"/>
                <a:ea typeface="Source Sans Pro" panose="020B0503030403020204" pitchFamily="34" charset="0"/>
              </a:rPr>
              <a:t>per calendar quarter</a:t>
            </a:r>
            <a:br>
              <a:rPr lang="en-US" sz="2400" b="1" dirty="0">
                <a:latin typeface="Source Sans Pro" panose="020B0503030403020204" pitchFamily="34" charset="0"/>
                <a:ea typeface="Source Sans Pro" panose="020B0503030403020204" pitchFamily="34" charset="0"/>
              </a:rPr>
            </a:br>
            <a:r>
              <a:rPr lang="en-US" sz="2400" dirty="0">
                <a:latin typeface="Source Sans Pro" panose="020B0503030403020204" pitchFamily="34" charset="0"/>
                <a:ea typeface="Source Sans Pro" panose="020B0503030403020204" pitchFamily="34" charset="0"/>
              </a:rPr>
              <a:t>Due within 60 days</a:t>
            </a:r>
            <a:br>
              <a:rPr lang="en-US" sz="2400" dirty="0">
                <a:latin typeface="Source Sans Pro" panose="020B0503030403020204" pitchFamily="34" charset="0"/>
                <a:ea typeface="Source Sans Pro" panose="020B0503030403020204" pitchFamily="34" charset="0"/>
              </a:rPr>
            </a:br>
            <a:r>
              <a:rPr lang="en-US" sz="2400" dirty="0">
                <a:latin typeface="Source Sans Pro" panose="020B0503030403020204" pitchFamily="34" charset="0"/>
                <a:ea typeface="Source Sans Pro" panose="020B0503030403020204" pitchFamily="34" charset="0"/>
              </a:rPr>
              <a:t>Exercise or release (no HBP)</a:t>
            </a:r>
            <a:br>
              <a:rPr lang="en-US" sz="2400" dirty="0">
                <a:latin typeface="Source Sans Pro" panose="020B0503030403020204" pitchFamily="34" charset="0"/>
                <a:ea typeface="Source Sans Pro" panose="020B0503030403020204" pitchFamily="34" charset="0"/>
              </a:rPr>
            </a:br>
            <a:r>
              <a:rPr lang="en-US" sz="2400" dirty="0">
                <a:latin typeface="Source Sans Pro" panose="020B0503030403020204" pitchFamily="34" charset="0"/>
                <a:ea typeface="Source Sans Pro" panose="020B0503030403020204" pitchFamily="34" charset="0"/>
              </a:rPr>
              <a:t>Unilateral termination</a:t>
            </a:r>
          </a:p>
        </p:txBody>
      </p:sp>
      <p:sp>
        <p:nvSpPr>
          <p:cNvPr id="12" name="Text Placeholder 2">
            <a:extLst>
              <a:ext uri="{FF2B5EF4-FFF2-40B4-BE49-F238E27FC236}">
                <a16:creationId xmlns:a16="http://schemas.microsoft.com/office/drawing/2014/main" id="{FB30047B-C29F-488B-ADFF-6862AC941247}"/>
              </a:ext>
            </a:extLst>
          </p:cNvPr>
          <p:cNvSpPr txBox="1">
            <a:spLocks/>
          </p:cNvSpPr>
          <p:nvPr/>
        </p:nvSpPr>
        <p:spPr>
          <a:xfrm>
            <a:off x="763962" y="2067694"/>
            <a:ext cx="3503361" cy="2931790"/>
          </a:xfrm>
          <a:prstGeom prst="rect">
            <a:avLst/>
          </a:prstGeom>
        </p:spPr>
        <p:txBody>
          <a:bodyPr anchor="ctr" anchorCtr="0">
            <a:noAutofit/>
          </a:bodyPr>
          <a:lstStyle>
            <a:lvl1pPr marL="285750" indent="-285750" algn="l" rtl="0" fontAlgn="base">
              <a:lnSpc>
                <a:spcPct val="100000"/>
              </a:lnSpc>
              <a:spcBef>
                <a:spcPts val="0"/>
              </a:spcBef>
              <a:spcAft>
                <a:spcPts val="600"/>
              </a:spcAft>
              <a:buClr>
                <a:schemeClr val="accent1"/>
              </a:buClr>
              <a:buSzPct val="100000"/>
              <a:buFont typeface="Arial" panose="020B0604020202020204" pitchFamily="34" charset="0"/>
              <a:buChar char="•"/>
              <a:defRPr sz="1800">
                <a:solidFill>
                  <a:schemeClr val="tx1">
                    <a:lumMod val="75000"/>
                    <a:lumOff val="25000"/>
                  </a:schemeClr>
                </a:solidFill>
                <a:latin typeface="Source Sans Pro Semibold" panose="020B0603030403020204" pitchFamily="34" charset="0"/>
                <a:ea typeface="Source Sans Pro Semibold" panose="020B0603030403020204" pitchFamily="34" charset="0"/>
                <a:cs typeface="+mn-cs"/>
                <a:sym typeface="Gill Sans" charset="0"/>
              </a:defRPr>
            </a:lvl1pPr>
            <a:lvl2pPr marL="458788" indent="-173038" algn="l" rtl="0" fontAlgn="base">
              <a:spcBef>
                <a:spcPts val="300"/>
              </a:spcBef>
              <a:spcAft>
                <a:spcPts val="300"/>
              </a:spcAft>
              <a:buClr>
                <a:schemeClr val="tx1">
                  <a:lumMod val="75000"/>
                  <a:lumOff val="25000"/>
                </a:schemeClr>
              </a:buClr>
              <a:buSzPct val="100000"/>
              <a:buFont typeface="Source Sans Pro Black" panose="020B0803030403020204" pitchFamily="34" charset="0"/>
              <a:buChar char="−"/>
              <a:defRPr sz="1200" cap="all" baseline="0">
                <a:solidFill>
                  <a:schemeClr val="accent6">
                    <a:lumMod val="75000"/>
                  </a:schemeClr>
                </a:solidFill>
                <a:latin typeface="Source Sans Pro Semibold" panose="020B0603030403020204" pitchFamily="34" charset="0"/>
                <a:ea typeface="Source Sans Pro Semibold" panose="020B0603030403020204" pitchFamily="34" charset="0"/>
                <a:cs typeface="+mn-cs"/>
                <a:sym typeface="Gill Sans" charset="0"/>
              </a:defRPr>
            </a:lvl2pPr>
            <a:lvl3pPr marL="688975" indent="-231775" algn="l" rtl="0" fontAlgn="base">
              <a:lnSpc>
                <a:spcPct val="100000"/>
              </a:lnSpc>
              <a:spcBef>
                <a:spcPts val="0"/>
              </a:spcBef>
              <a:spcAft>
                <a:spcPts val="600"/>
              </a:spcAft>
              <a:buClr>
                <a:schemeClr val="accent1"/>
              </a:buClr>
              <a:buSzPct val="150000"/>
              <a:buFont typeface="Source Sans Pro" panose="020B0503030403020204" pitchFamily="34" charset="0"/>
              <a:buChar char="•"/>
              <a:defRPr sz="1400" strike="noStrike">
                <a:solidFill>
                  <a:schemeClr val="tx1">
                    <a:lumMod val="75000"/>
                    <a:lumOff val="25000"/>
                  </a:schemeClr>
                </a:solidFill>
                <a:latin typeface="+mn-lt"/>
                <a:ea typeface="Source Sans Pro Semibold" panose="020B0603030403020204" pitchFamily="34" charset="0"/>
                <a:cs typeface="+mn-cs"/>
                <a:sym typeface="Gill Sans" charset="0"/>
              </a:defRPr>
            </a:lvl3pPr>
            <a:lvl4pPr marL="914400" indent="-225425" algn="l" rtl="0" fontAlgn="base">
              <a:spcBef>
                <a:spcPts val="0"/>
              </a:spcBef>
              <a:spcAft>
                <a:spcPts val="600"/>
              </a:spcAft>
              <a:buClr>
                <a:schemeClr val="accent1"/>
              </a:buClr>
              <a:buSzPct val="100000"/>
              <a:buFont typeface="Source Sans Pro Black" panose="020B0803030403020204" pitchFamily="34" charset="0"/>
              <a:buChar char="−"/>
              <a:defRPr lang="en-US" sz="1200"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4pPr>
            <a:lvl5pPr marL="1085850" indent="-171450" algn="l" rtl="0" fontAlgn="base">
              <a:spcBef>
                <a:spcPts val="0"/>
              </a:spcBef>
              <a:spcAft>
                <a:spcPct val="0"/>
              </a:spcAft>
              <a:buClr>
                <a:schemeClr val="accent1"/>
              </a:buClr>
              <a:buSzPct val="100000"/>
              <a:buFont typeface="Arial" panose="020B0604020202020204" pitchFamily="34" charset="0"/>
              <a:buChar char="•"/>
              <a:defRPr lang="en-US" sz="1200" i="1"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5pPr>
            <a:lvl6pPr marL="12573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6pPr>
            <a:lvl7pPr marL="14287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7pPr>
            <a:lvl8pPr marL="16002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8pPr>
            <a:lvl9pPr marL="17716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9pPr>
          </a:lstStyle>
          <a:p>
            <a:pPr marL="0" indent="0" algn="r">
              <a:buNone/>
            </a:pPr>
            <a:r>
              <a:rPr lang="en-US" sz="2400" dirty="0">
                <a:latin typeface="Source Sans Pro" panose="020B0503030403020204" pitchFamily="34" charset="0"/>
                <a:ea typeface="Source Sans Pro" panose="020B0503030403020204" pitchFamily="34" charset="0"/>
              </a:rPr>
              <a:t>10 acres</a:t>
            </a:r>
            <a:br>
              <a:rPr lang="en-US" sz="2400" dirty="0">
                <a:latin typeface="Source Sans Pro" panose="020B0503030403020204" pitchFamily="34" charset="0"/>
                <a:ea typeface="Source Sans Pro" panose="020B0503030403020204" pitchFamily="34" charset="0"/>
              </a:rPr>
            </a:br>
            <a:r>
              <a:rPr lang="en-US" sz="2400" dirty="0">
                <a:latin typeface="Source Sans Pro" panose="020B0503030403020204" pitchFamily="34" charset="0"/>
                <a:ea typeface="Source Sans Pro" panose="020B0503030403020204" pitchFamily="34" charset="0"/>
              </a:rPr>
              <a:t>5-year primary</a:t>
            </a:r>
            <a:br>
              <a:rPr lang="en-US" sz="2400" dirty="0">
                <a:latin typeface="Source Sans Pro" panose="020B0503030403020204" pitchFamily="34" charset="0"/>
                <a:ea typeface="Source Sans Pro" panose="020B0503030403020204" pitchFamily="34" charset="0"/>
              </a:rPr>
            </a:br>
            <a:r>
              <a:rPr lang="en-US" sz="2400" dirty="0">
                <a:latin typeface="Source Sans Pro" panose="020B0503030403020204" pitchFamily="34" charset="0"/>
                <a:ea typeface="Source Sans Pro" panose="020B0503030403020204" pitchFamily="34" charset="0"/>
              </a:rPr>
              <a:t>5-year secondary</a:t>
            </a:r>
            <a:br>
              <a:rPr lang="en-US" sz="2400" dirty="0">
                <a:latin typeface="Source Sans Pro" panose="020B0503030403020204" pitchFamily="34" charset="0"/>
                <a:ea typeface="Source Sans Pro" panose="020B0503030403020204" pitchFamily="34" charset="0"/>
              </a:rPr>
            </a:br>
            <a:r>
              <a:rPr lang="en-US" sz="2400" dirty="0">
                <a:latin typeface="Source Sans Pro" panose="020B0503030403020204" pitchFamily="34" charset="0"/>
                <a:ea typeface="Source Sans Pro" panose="020B0503030403020204" pitchFamily="34" charset="0"/>
              </a:rPr>
              <a:t>$5,000 </a:t>
            </a:r>
            <a:r>
              <a:rPr lang="en-US" sz="2400" b="1" dirty="0">
                <a:latin typeface="Source Sans Pro" panose="020B0503030403020204" pitchFamily="34" charset="0"/>
                <a:ea typeface="Source Sans Pro" panose="020B0503030403020204" pitchFamily="34" charset="0"/>
              </a:rPr>
              <a:t>per net acre</a:t>
            </a:r>
            <a:br>
              <a:rPr lang="en-US" sz="2400" b="1" dirty="0">
                <a:latin typeface="Source Sans Pro" panose="020B0503030403020204" pitchFamily="34" charset="0"/>
                <a:ea typeface="Source Sans Pro" panose="020B0503030403020204" pitchFamily="34" charset="0"/>
              </a:rPr>
            </a:br>
            <a:r>
              <a:rPr lang="en-US" sz="2400" dirty="0">
                <a:latin typeface="Source Sans Pro" panose="020B0503030403020204" pitchFamily="34" charset="0"/>
                <a:ea typeface="Source Sans Pro" panose="020B0503030403020204" pitchFamily="34" charset="0"/>
              </a:rPr>
              <a:t>Due within 120 days</a:t>
            </a:r>
            <a:br>
              <a:rPr lang="en-US" sz="2400" dirty="0">
                <a:latin typeface="Source Sans Pro" panose="020B0503030403020204" pitchFamily="34" charset="0"/>
                <a:ea typeface="Source Sans Pro" panose="020B0503030403020204" pitchFamily="34" charset="0"/>
              </a:rPr>
            </a:br>
            <a:r>
              <a:rPr lang="en-US" sz="2400" dirty="0">
                <a:latin typeface="Source Sans Pro" panose="020B0503030403020204" pitchFamily="34" charset="0"/>
                <a:ea typeface="Source Sans Pro" panose="020B0503030403020204" pitchFamily="34" charset="0"/>
              </a:rPr>
              <a:t>Drill or release (HBP)</a:t>
            </a:r>
            <a:br>
              <a:rPr lang="en-US" sz="2400" dirty="0">
                <a:latin typeface="Source Sans Pro" panose="020B0503030403020204" pitchFamily="34" charset="0"/>
                <a:ea typeface="Source Sans Pro" panose="020B0503030403020204" pitchFamily="34" charset="0"/>
              </a:rPr>
            </a:br>
            <a:r>
              <a:rPr lang="en-US" sz="2400" dirty="0">
                <a:latin typeface="Source Sans Pro" panose="020B0503030403020204" pitchFamily="34" charset="0"/>
                <a:ea typeface="Source Sans Pro" panose="020B0503030403020204" pitchFamily="34" charset="0"/>
              </a:rPr>
              <a:t>Unilateral termination</a:t>
            </a:r>
          </a:p>
        </p:txBody>
      </p:sp>
    </p:spTree>
    <p:extLst>
      <p:ext uri="{BB962C8B-B14F-4D97-AF65-F5344CB8AC3E}">
        <p14:creationId xmlns:p14="http://schemas.microsoft.com/office/powerpoint/2010/main" val="4291091324"/>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Text Placeholder 2">
            <a:extLst>
              <a:ext uri="{FF2B5EF4-FFF2-40B4-BE49-F238E27FC236}">
                <a16:creationId xmlns:a16="http://schemas.microsoft.com/office/drawing/2014/main" id="{F615B3A8-BBAE-4B53-94CD-5E1D19B8D7E8}"/>
              </a:ext>
            </a:extLst>
          </p:cNvPr>
          <p:cNvSpPr txBox="1">
            <a:spLocks/>
          </p:cNvSpPr>
          <p:nvPr/>
        </p:nvSpPr>
        <p:spPr>
          <a:xfrm>
            <a:off x="611562" y="2175706"/>
            <a:ext cx="3503361" cy="2715766"/>
          </a:xfrm>
          <a:prstGeom prst="rect">
            <a:avLst/>
          </a:prstGeom>
        </p:spPr>
        <p:txBody>
          <a:bodyPr anchor="ctr" anchorCtr="0">
            <a:noAutofit/>
          </a:bodyPr>
          <a:lstStyle>
            <a:lvl1pPr marL="285750" indent="-285750" algn="l" rtl="0" fontAlgn="base">
              <a:lnSpc>
                <a:spcPct val="100000"/>
              </a:lnSpc>
              <a:spcBef>
                <a:spcPts val="0"/>
              </a:spcBef>
              <a:spcAft>
                <a:spcPts val="600"/>
              </a:spcAft>
              <a:buClr>
                <a:schemeClr val="accent1"/>
              </a:buClr>
              <a:buSzPct val="100000"/>
              <a:buFont typeface="Arial" panose="020B0604020202020204" pitchFamily="34" charset="0"/>
              <a:buChar char="•"/>
              <a:defRPr sz="1800">
                <a:solidFill>
                  <a:schemeClr val="tx1">
                    <a:lumMod val="75000"/>
                    <a:lumOff val="25000"/>
                  </a:schemeClr>
                </a:solidFill>
                <a:latin typeface="Source Sans Pro Semibold" panose="020B0603030403020204" pitchFamily="34" charset="0"/>
                <a:ea typeface="Source Sans Pro Semibold" panose="020B0603030403020204" pitchFamily="34" charset="0"/>
                <a:cs typeface="+mn-cs"/>
                <a:sym typeface="Gill Sans" charset="0"/>
              </a:defRPr>
            </a:lvl1pPr>
            <a:lvl2pPr marL="458788" indent="-173038" algn="l" rtl="0" fontAlgn="base">
              <a:spcBef>
                <a:spcPts val="300"/>
              </a:spcBef>
              <a:spcAft>
                <a:spcPts val="300"/>
              </a:spcAft>
              <a:buClr>
                <a:schemeClr val="tx1">
                  <a:lumMod val="75000"/>
                  <a:lumOff val="25000"/>
                </a:schemeClr>
              </a:buClr>
              <a:buSzPct val="100000"/>
              <a:buFont typeface="Source Sans Pro Black" panose="020B0803030403020204" pitchFamily="34" charset="0"/>
              <a:buChar char="−"/>
              <a:defRPr sz="1200" cap="all" baseline="0">
                <a:solidFill>
                  <a:schemeClr val="accent6">
                    <a:lumMod val="75000"/>
                  </a:schemeClr>
                </a:solidFill>
                <a:latin typeface="Source Sans Pro Semibold" panose="020B0603030403020204" pitchFamily="34" charset="0"/>
                <a:ea typeface="Source Sans Pro Semibold" panose="020B0603030403020204" pitchFamily="34" charset="0"/>
                <a:cs typeface="+mn-cs"/>
                <a:sym typeface="Gill Sans" charset="0"/>
              </a:defRPr>
            </a:lvl2pPr>
            <a:lvl3pPr marL="688975" indent="-231775" algn="l" rtl="0" fontAlgn="base">
              <a:lnSpc>
                <a:spcPct val="100000"/>
              </a:lnSpc>
              <a:spcBef>
                <a:spcPts val="0"/>
              </a:spcBef>
              <a:spcAft>
                <a:spcPts val="600"/>
              </a:spcAft>
              <a:buClr>
                <a:schemeClr val="accent1"/>
              </a:buClr>
              <a:buSzPct val="150000"/>
              <a:buFont typeface="Source Sans Pro" panose="020B0503030403020204" pitchFamily="34" charset="0"/>
              <a:buChar char="•"/>
              <a:defRPr sz="1400" strike="noStrike">
                <a:solidFill>
                  <a:schemeClr val="tx1">
                    <a:lumMod val="75000"/>
                    <a:lumOff val="25000"/>
                  </a:schemeClr>
                </a:solidFill>
                <a:latin typeface="+mn-lt"/>
                <a:ea typeface="Source Sans Pro Semibold" panose="020B0603030403020204" pitchFamily="34" charset="0"/>
                <a:cs typeface="+mn-cs"/>
                <a:sym typeface="Gill Sans" charset="0"/>
              </a:defRPr>
            </a:lvl3pPr>
            <a:lvl4pPr marL="914400" indent="-225425" algn="l" rtl="0" fontAlgn="base">
              <a:spcBef>
                <a:spcPts val="0"/>
              </a:spcBef>
              <a:spcAft>
                <a:spcPts val="600"/>
              </a:spcAft>
              <a:buClr>
                <a:schemeClr val="accent1"/>
              </a:buClr>
              <a:buSzPct val="100000"/>
              <a:buFont typeface="Source Sans Pro Black" panose="020B0803030403020204" pitchFamily="34" charset="0"/>
              <a:buChar char="−"/>
              <a:defRPr lang="en-US" sz="1200"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4pPr>
            <a:lvl5pPr marL="1085850" indent="-171450" algn="l" rtl="0" fontAlgn="base">
              <a:spcBef>
                <a:spcPts val="0"/>
              </a:spcBef>
              <a:spcAft>
                <a:spcPct val="0"/>
              </a:spcAft>
              <a:buClr>
                <a:schemeClr val="accent1"/>
              </a:buClr>
              <a:buSzPct val="100000"/>
              <a:buFont typeface="Arial" panose="020B0604020202020204" pitchFamily="34" charset="0"/>
              <a:buChar char="•"/>
              <a:defRPr lang="en-US" sz="1200" i="1"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5pPr>
            <a:lvl6pPr marL="12573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6pPr>
            <a:lvl7pPr marL="14287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7pPr>
            <a:lvl8pPr marL="16002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8pPr>
            <a:lvl9pPr marL="17716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9pPr>
          </a:lstStyle>
          <a:p>
            <a:pPr marL="0" indent="0" algn="r">
              <a:buNone/>
            </a:pPr>
            <a:r>
              <a:rPr lang="en-US" sz="2400" dirty="0">
                <a:latin typeface="Source Sans Pro" panose="020B0503030403020204" pitchFamily="34" charset="0"/>
                <a:ea typeface="Source Sans Pro" panose="020B0503030403020204" pitchFamily="34" charset="0"/>
              </a:rPr>
              <a:t>5-year primary</a:t>
            </a:r>
            <a:br>
              <a:rPr lang="en-US" sz="2400" dirty="0">
                <a:latin typeface="Source Sans Pro" panose="020B0503030403020204" pitchFamily="34" charset="0"/>
                <a:ea typeface="Source Sans Pro" panose="020B0503030403020204" pitchFamily="34" charset="0"/>
              </a:rPr>
            </a:br>
            <a:r>
              <a:rPr lang="en-US" sz="2400" dirty="0">
                <a:latin typeface="Source Sans Pro" panose="020B0503030403020204" pitchFamily="34" charset="0"/>
                <a:ea typeface="Source Sans Pro" panose="020B0503030403020204" pitchFamily="34" charset="0"/>
              </a:rPr>
              <a:t>5-year secondary</a:t>
            </a:r>
            <a:br>
              <a:rPr lang="en-US" sz="2400" dirty="0">
                <a:latin typeface="Source Sans Pro" panose="020B0503030403020204" pitchFamily="34" charset="0"/>
                <a:ea typeface="Source Sans Pro" panose="020B0503030403020204" pitchFamily="34" charset="0"/>
              </a:rPr>
            </a:br>
            <a:r>
              <a:rPr lang="en-US" sz="2400" dirty="0">
                <a:latin typeface="Source Sans Pro" panose="020B0503030403020204" pitchFamily="34" charset="0"/>
                <a:ea typeface="Source Sans Pro" panose="020B0503030403020204" pitchFamily="34" charset="0"/>
              </a:rPr>
              <a:t>$5,000 </a:t>
            </a:r>
            <a:r>
              <a:rPr lang="en-US" sz="2400" b="1" dirty="0">
                <a:latin typeface="Source Sans Pro" panose="020B0503030403020204" pitchFamily="34" charset="0"/>
                <a:ea typeface="Source Sans Pro" panose="020B0503030403020204" pitchFamily="34" charset="0"/>
              </a:rPr>
              <a:t>per net acre</a:t>
            </a:r>
            <a:br>
              <a:rPr lang="en-US" sz="2400" b="1" dirty="0">
                <a:latin typeface="Source Sans Pro" panose="020B0503030403020204" pitchFamily="34" charset="0"/>
                <a:ea typeface="Source Sans Pro" panose="020B0503030403020204" pitchFamily="34" charset="0"/>
              </a:rPr>
            </a:br>
            <a:r>
              <a:rPr lang="en-US" sz="2400" dirty="0">
                <a:latin typeface="Source Sans Pro" panose="020B0503030403020204" pitchFamily="34" charset="0"/>
                <a:ea typeface="Source Sans Pro" panose="020B0503030403020204" pitchFamily="34" charset="0"/>
              </a:rPr>
              <a:t>No escalator</a:t>
            </a:r>
            <a:br>
              <a:rPr lang="en-US" sz="2400" b="1" dirty="0">
                <a:latin typeface="Source Sans Pro" panose="020B0503030403020204" pitchFamily="34" charset="0"/>
                <a:ea typeface="Source Sans Pro" panose="020B0503030403020204" pitchFamily="34" charset="0"/>
              </a:rPr>
            </a:br>
            <a:r>
              <a:rPr lang="en-US" sz="2400" dirty="0">
                <a:latin typeface="Source Sans Pro" panose="020B0503030403020204" pitchFamily="34" charset="0"/>
                <a:ea typeface="Source Sans Pro" panose="020B0503030403020204" pitchFamily="34" charset="0"/>
              </a:rPr>
              <a:t>Paid monthly</a:t>
            </a:r>
            <a:br>
              <a:rPr lang="en-US" sz="2400" dirty="0">
                <a:latin typeface="Source Sans Pro" panose="020B0503030403020204" pitchFamily="34" charset="0"/>
                <a:ea typeface="Source Sans Pro" panose="020B0503030403020204" pitchFamily="34" charset="0"/>
              </a:rPr>
            </a:br>
            <a:r>
              <a:rPr lang="en-US" sz="2400" dirty="0">
                <a:latin typeface="Source Sans Pro" panose="020B0503030403020204" pitchFamily="34" charset="0"/>
                <a:ea typeface="Source Sans Pro" panose="020B0503030403020204" pitchFamily="34" charset="0"/>
              </a:rPr>
              <a:t>HBP</a:t>
            </a:r>
          </a:p>
        </p:txBody>
      </p:sp>
      <p:sp>
        <p:nvSpPr>
          <p:cNvPr id="2" name="Slide Number Placeholder 1">
            <a:extLst>
              <a:ext uri="{FF2B5EF4-FFF2-40B4-BE49-F238E27FC236}">
                <a16:creationId xmlns:a16="http://schemas.microsoft.com/office/drawing/2014/main" id="{12096C50-0365-40C0-A0B8-D575EB8B2113}"/>
              </a:ext>
            </a:extLst>
          </p:cNvPr>
          <p:cNvSpPr>
            <a:spLocks noGrp="1"/>
          </p:cNvSpPr>
          <p:nvPr>
            <p:ph type="sldNum" sz="quarter" idx="4"/>
          </p:nvPr>
        </p:nvSpPr>
        <p:spPr/>
        <p:txBody>
          <a:bodyPr/>
          <a:lstStyle/>
          <a:p>
            <a:fld id="{8894A860-9408-4AD2-AC6E-3FFFFE686981}" type="slidenum">
              <a:rPr lang="en-US" smtClean="0"/>
              <a:pPr/>
              <a:t>39</a:t>
            </a:fld>
            <a:endParaRPr lang="en-US" dirty="0"/>
          </a:p>
        </p:txBody>
      </p:sp>
      <p:cxnSp>
        <p:nvCxnSpPr>
          <p:cNvPr id="188" name="Straight Connector 187">
            <a:extLst>
              <a:ext uri="{FF2B5EF4-FFF2-40B4-BE49-F238E27FC236}">
                <a16:creationId xmlns:a16="http://schemas.microsoft.com/office/drawing/2014/main" id="{43D4C431-46C2-4DD8-9CD0-EF906B18B641}"/>
              </a:ext>
            </a:extLst>
          </p:cNvPr>
          <p:cNvCxnSpPr/>
          <p:nvPr/>
        </p:nvCxnSpPr>
        <p:spPr bwMode="auto">
          <a:xfrm>
            <a:off x="4572000" y="1275606"/>
            <a:ext cx="0" cy="3476899"/>
          </a:xfrm>
          <a:prstGeom prst="line">
            <a:avLst/>
          </a:prstGeom>
          <a:blipFill dpi="0" rotWithShape="0">
            <a:blip r:embed="rId3"/>
            <a:srcRect/>
            <a:tile tx="0" ty="0" sx="100000" sy="100000" flip="none" algn="tl"/>
          </a:blip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89" name="Text Placeholder 3">
            <a:extLst>
              <a:ext uri="{FF2B5EF4-FFF2-40B4-BE49-F238E27FC236}">
                <a16:creationId xmlns:a16="http://schemas.microsoft.com/office/drawing/2014/main" id="{5053DF76-26CF-48D5-A921-1D3BF78C2C21}"/>
              </a:ext>
            </a:extLst>
          </p:cNvPr>
          <p:cNvSpPr txBox="1">
            <a:spLocks/>
          </p:cNvSpPr>
          <p:nvPr/>
        </p:nvSpPr>
        <p:spPr>
          <a:xfrm>
            <a:off x="2862178" y="725254"/>
            <a:ext cx="1261872" cy="395406"/>
          </a:xfrm>
          <a:prstGeom prst="rect">
            <a:avLst/>
          </a:prstGeom>
          <a:solidFill>
            <a:schemeClr val="tx1"/>
          </a:solidFill>
          <a:ln>
            <a:solidFill>
              <a:schemeClr val="tx1"/>
            </a:solidFill>
          </a:ln>
        </p:spPr>
        <p:txBody>
          <a:bodyPr vert="horz" lIns="91440" tIns="91440" rIns="91440" bIns="91440" rtlCol="0" anchor="ctr" anchorCtr="0">
            <a:noAutofit/>
          </a:bodyPr>
          <a:lstStyle>
            <a:lvl1pPr marL="0" indent="0" algn="ctr" rtl="0" fontAlgn="base">
              <a:lnSpc>
                <a:spcPct val="100000"/>
              </a:lnSpc>
              <a:spcBef>
                <a:spcPts val="0"/>
              </a:spcBef>
              <a:spcAft>
                <a:spcPts val="0"/>
              </a:spcAft>
              <a:buClr>
                <a:schemeClr val="accent1"/>
              </a:buClr>
              <a:buSzPct val="100000"/>
              <a:buFont typeface="Arial" panose="020B0604020202020204" pitchFamily="34" charset="0"/>
              <a:buNone/>
              <a:defRPr sz="800" cap="all" baseline="0">
                <a:solidFill>
                  <a:schemeClr val="bg1"/>
                </a:solidFill>
                <a:latin typeface="Source Sans Pro Black" panose="020B0803030403020204" pitchFamily="34" charset="0"/>
                <a:ea typeface="Source Sans Pro Black" panose="020B0803030403020204" pitchFamily="34" charset="0"/>
                <a:cs typeface="+mn-cs"/>
                <a:sym typeface="Gill Sans" charset="0"/>
              </a:defRPr>
            </a:lvl1pPr>
            <a:lvl2pPr marL="458788" indent="-173038" algn="l" rtl="0" fontAlgn="base">
              <a:spcBef>
                <a:spcPts val="300"/>
              </a:spcBef>
              <a:spcAft>
                <a:spcPts val="300"/>
              </a:spcAft>
              <a:buClr>
                <a:schemeClr val="tx1">
                  <a:lumMod val="75000"/>
                  <a:lumOff val="25000"/>
                </a:schemeClr>
              </a:buClr>
              <a:buSzPct val="100000"/>
              <a:buFont typeface="Source Sans Pro Black" panose="020B0803030403020204" pitchFamily="34" charset="0"/>
              <a:buChar char="−"/>
              <a:defRPr sz="1200" cap="all" baseline="0">
                <a:solidFill>
                  <a:schemeClr val="accent6">
                    <a:lumMod val="75000"/>
                  </a:schemeClr>
                </a:solidFill>
                <a:latin typeface="Source Sans Pro Semibold" panose="020B0603030403020204" pitchFamily="34" charset="0"/>
                <a:ea typeface="Source Sans Pro Semibold" panose="020B0603030403020204" pitchFamily="34" charset="0"/>
                <a:cs typeface="+mn-cs"/>
                <a:sym typeface="Gill Sans" charset="0"/>
              </a:defRPr>
            </a:lvl2pPr>
            <a:lvl3pPr marL="688975" indent="-231775" algn="l" rtl="0" fontAlgn="base">
              <a:lnSpc>
                <a:spcPct val="100000"/>
              </a:lnSpc>
              <a:spcBef>
                <a:spcPts val="0"/>
              </a:spcBef>
              <a:spcAft>
                <a:spcPts val="600"/>
              </a:spcAft>
              <a:buClr>
                <a:schemeClr val="accent1"/>
              </a:buClr>
              <a:buSzPct val="150000"/>
              <a:buFont typeface="Source Sans Pro" panose="020B0503030403020204" pitchFamily="34" charset="0"/>
              <a:buChar char="•"/>
              <a:defRPr sz="1400" strike="noStrike">
                <a:solidFill>
                  <a:schemeClr val="tx1">
                    <a:lumMod val="75000"/>
                    <a:lumOff val="25000"/>
                  </a:schemeClr>
                </a:solidFill>
                <a:latin typeface="+mn-lt"/>
                <a:ea typeface="Source Sans Pro Semibold" panose="020B0603030403020204" pitchFamily="34" charset="0"/>
                <a:cs typeface="+mn-cs"/>
                <a:sym typeface="Gill Sans" charset="0"/>
              </a:defRPr>
            </a:lvl3pPr>
            <a:lvl4pPr marL="914400" indent="-225425" algn="l" rtl="0" fontAlgn="base">
              <a:spcBef>
                <a:spcPts val="0"/>
              </a:spcBef>
              <a:spcAft>
                <a:spcPts val="600"/>
              </a:spcAft>
              <a:buClr>
                <a:schemeClr val="accent1"/>
              </a:buClr>
              <a:buSzPct val="100000"/>
              <a:buFont typeface="Source Sans Pro Black" panose="020B0803030403020204" pitchFamily="34" charset="0"/>
              <a:buChar char="−"/>
              <a:defRPr lang="en-US" sz="1200"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4pPr>
            <a:lvl5pPr marL="1085850" indent="-171450" algn="l" rtl="0" fontAlgn="base">
              <a:spcBef>
                <a:spcPts val="0"/>
              </a:spcBef>
              <a:spcAft>
                <a:spcPct val="0"/>
              </a:spcAft>
              <a:buClr>
                <a:schemeClr val="accent1"/>
              </a:buClr>
              <a:buSzPct val="100000"/>
              <a:buFont typeface="Arial" panose="020B0604020202020204" pitchFamily="34" charset="0"/>
              <a:buChar char="•"/>
              <a:defRPr lang="en-US" sz="1200" i="1"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5pPr>
            <a:lvl6pPr marL="12573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6pPr>
            <a:lvl7pPr marL="14287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7pPr>
            <a:lvl8pPr marL="16002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8pPr>
            <a:lvl9pPr marL="17716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9pPr>
          </a:lstStyle>
          <a:p>
            <a:r>
              <a:rPr lang="en-US" sz="2800" kern="0" dirty="0"/>
              <a:t>O&amp;G</a:t>
            </a:r>
          </a:p>
        </p:txBody>
      </p:sp>
      <p:sp>
        <p:nvSpPr>
          <p:cNvPr id="190" name="Text Placeholder 3">
            <a:extLst>
              <a:ext uri="{FF2B5EF4-FFF2-40B4-BE49-F238E27FC236}">
                <a16:creationId xmlns:a16="http://schemas.microsoft.com/office/drawing/2014/main" id="{84FCE982-0293-414C-8547-0C2815D19341}"/>
              </a:ext>
            </a:extLst>
          </p:cNvPr>
          <p:cNvSpPr txBox="1">
            <a:spLocks/>
          </p:cNvSpPr>
          <p:nvPr/>
        </p:nvSpPr>
        <p:spPr>
          <a:xfrm>
            <a:off x="5038332" y="721785"/>
            <a:ext cx="1261860" cy="395406"/>
          </a:xfrm>
          <a:prstGeom prst="rect">
            <a:avLst/>
          </a:prstGeom>
          <a:solidFill>
            <a:schemeClr val="tx1"/>
          </a:solidFill>
          <a:ln>
            <a:solidFill>
              <a:schemeClr val="tx1"/>
            </a:solidFill>
          </a:ln>
        </p:spPr>
        <p:txBody>
          <a:bodyPr vert="horz" lIns="91440" tIns="91440" rIns="91440" bIns="91440" rtlCol="0" anchor="ctr" anchorCtr="0">
            <a:noAutofit/>
          </a:bodyPr>
          <a:lstStyle>
            <a:lvl1pPr marL="0" indent="0" algn="ctr" rtl="0" fontAlgn="base">
              <a:lnSpc>
                <a:spcPct val="100000"/>
              </a:lnSpc>
              <a:spcBef>
                <a:spcPts val="0"/>
              </a:spcBef>
              <a:spcAft>
                <a:spcPts val="0"/>
              </a:spcAft>
              <a:buClr>
                <a:schemeClr val="accent1"/>
              </a:buClr>
              <a:buSzPct val="100000"/>
              <a:buFont typeface="Arial" panose="020B0604020202020204" pitchFamily="34" charset="0"/>
              <a:buNone/>
              <a:defRPr sz="800" cap="all" baseline="0">
                <a:solidFill>
                  <a:schemeClr val="bg1"/>
                </a:solidFill>
                <a:latin typeface="Source Sans Pro Black" panose="020B0803030403020204" pitchFamily="34" charset="0"/>
                <a:ea typeface="Source Sans Pro Black" panose="020B0803030403020204" pitchFamily="34" charset="0"/>
                <a:cs typeface="+mn-cs"/>
                <a:sym typeface="Gill Sans" charset="0"/>
              </a:defRPr>
            </a:lvl1pPr>
            <a:lvl2pPr marL="458788" indent="-173038" algn="l" rtl="0" fontAlgn="base">
              <a:spcBef>
                <a:spcPts val="300"/>
              </a:spcBef>
              <a:spcAft>
                <a:spcPts val="300"/>
              </a:spcAft>
              <a:buClr>
                <a:schemeClr val="tx1">
                  <a:lumMod val="75000"/>
                  <a:lumOff val="25000"/>
                </a:schemeClr>
              </a:buClr>
              <a:buSzPct val="100000"/>
              <a:buFont typeface="Source Sans Pro Black" panose="020B0803030403020204" pitchFamily="34" charset="0"/>
              <a:buChar char="−"/>
              <a:defRPr sz="1200" cap="all" baseline="0">
                <a:solidFill>
                  <a:schemeClr val="accent6">
                    <a:lumMod val="75000"/>
                  </a:schemeClr>
                </a:solidFill>
                <a:latin typeface="Source Sans Pro Semibold" panose="020B0603030403020204" pitchFamily="34" charset="0"/>
                <a:ea typeface="Source Sans Pro Semibold" panose="020B0603030403020204" pitchFamily="34" charset="0"/>
                <a:cs typeface="+mn-cs"/>
                <a:sym typeface="Gill Sans" charset="0"/>
              </a:defRPr>
            </a:lvl2pPr>
            <a:lvl3pPr marL="688975" indent="-231775" algn="l" rtl="0" fontAlgn="base">
              <a:lnSpc>
                <a:spcPct val="100000"/>
              </a:lnSpc>
              <a:spcBef>
                <a:spcPts val="0"/>
              </a:spcBef>
              <a:spcAft>
                <a:spcPts val="600"/>
              </a:spcAft>
              <a:buClr>
                <a:schemeClr val="accent1"/>
              </a:buClr>
              <a:buSzPct val="150000"/>
              <a:buFont typeface="Source Sans Pro" panose="020B0503030403020204" pitchFamily="34" charset="0"/>
              <a:buChar char="•"/>
              <a:defRPr sz="1400" strike="noStrike">
                <a:solidFill>
                  <a:schemeClr val="tx1">
                    <a:lumMod val="75000"/>
                    <a:lumOff val="25000"/>
                  </a:schemeClr>
                </a:solidFill>
                <a:latin typeface="+mn-lt"/>
                <a:ea typeface="Source Sans Pro Semibold" panose="020B0603030403020204" pitchFamily="34" charset="0"/>
                <a:cs typeface="+mn-cs"/>
                <a:sym typeface="Gill Sans" charset="0"/>
              </a:defRPr>
            </a:lvl3pPr>
            <a:lvl4pPr marL="914400" indent="-225425" algn="l" rtl="0" fontAlgn="base">
              <a:spcBef>
                <a:spcPts val="0"/>
              </a:spcBef>
              <a:spcAft>
                <a:spcPts val="600"/>
              </a:spcAft>
              <a:buClr>
                <a:schemeClr val="accent1"/>
              </a:buClr>
              <a:buSzPct val="100000"/>
              <a:buFont typeface="Source Sans Pro Black" panose="020B0803030403020204" pitchFamily="34" charset="0"/>
              <a:buChar char="−"/>
              <a:defRPr lang="en-US" sz="1200"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4pPr>
            <a:lvl5pPr marL="1085850" indent="-171450" algn="l" rtl="0" fontAlgn="base">
              <a:spcBef>
                <a:spcPts val="0"/>
              </a:spcBef>
              <a:spcAft>
                <a:spcPct val="0"/>
              </a:spcAft>
              <a:buClr>
                <a:schemeClr val="accent1"/>
              </a:buClr>
              <a:buSzPct val="100000"/>
              <a:buFont typeface="Arial" panose="020B0604020202020204" pitchFamily="34" charset="0"/>
              <a:buChar char="•"/>
              <a:defRPr lang="en-US" sz="1200" i="1"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5pPr>
            <a:lvl6pPr marL="12573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6pPr>
            <a:lvl7pPr marL="14287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7pPr>
            <a:lvl8pPr marL="16002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8pPr>
            <a:lvl9pPr marL="17716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9pPr>
          </a:lstStyle>
          <a:p>
            <a:r>
              <a:rPr lang="en-US" sz="2800" kern="0" dirty="0"/>
              <a:t>Solar</a:t>
            </a:r>
          </a:p>
        </p:txBody>
      </p:sp>
      <p:sp>
        <p:nvSpPr>
          <p:cNvPr id="191" name="Text Placeholder 2">
            <a:extLst>
              <a:ext uri="{FF2B5EF4-FFF2-40B4-BE49-F238E27FC236}">
                <a16:creationId xmlns:a16="http://schemas.microsoft.com/office/drawing/2014/main" id="{CE760759-D2E5-4DB0-A3FD-84FAD6961EA2}"/>
              </a:ext>
            </a:extLst>
          </p:cNvPr>
          <p:cNvSpPr txBox="1">
            <a:spLocks/>
          </p:cNvSpPr>
          <p:nvPr/>
        </p:nvSpPr>
        <p:spPr>
          <a:xfrm>
            <a:off x="4335407" y="813670"/>
            <a:ext cx="473186" cy="303521"/>
          </a:xfrm>
          <a:prstGeom prst="rect">
            <a:avLst/>
          </a:prstGeom>
        </p:spPr>
        <p:txBody>
          <a:bodyPr anchor="ctr" anchorCtr="0">
            <a:noAutofit/>
          </a:bodyPr>
          <a:lstStyle>
            <a:lvl1pPr marL="285750" indent="-285750" algn="l" rtl="0" fontAlgn="base">
              <a:lnSpc>
                <a:spcPct val="100000"/>
              </a:lnSpc>
              <a:spcBef>
                <a:spcPts val="0"/>
              </a:spcBef>
              <a:spcAft>
                <a:spcPts val="600"/>
              </a:spcAft>
              <a:buClr>
                <a:schemeClr val="accent1"/>
              </a:buClr>
              <a:buSzPct val="100000"/>
              <a:buFont typeface="Arial" panose="020B0604020202020204" pitchFamily="34" charset="0"/>
              <a:buChar char="•"/>
              <a:defRPr sz="1800">
                <a:solidFill>
                  <a:schemeClr val="tx1">
                    <a:lumMod val="75000"/>
                    <a:lumOff val="25000"/>
                  </a:schemeClr>
                </a:solidFill>
                <a:latin typeface="Source Sans Pro Semibold" panose="020B0603030403020204" pitchFamily="34" charset="0"/>
                <a:ea typeface="Source Sans Pro Semibold" panose="020B0603030403020204" pitchFamily="34" charset="0"/>
                <a:cs typeface="+mn-cs"/>
                <a:sym typeface="Gill Sans" charset="0"/>
              </a:defRPr>
            </a:lvl1pPr>
            <a:lvl2pPr marL="458788" indent="-173038" algn="l" rtl="0" fontAlgn="base">
              <a:spcBef>
                <a:spcPts val="300"/>
              </a:spcBef>
              <a:spcAft>
                <a:spcPts val="300"/>
              </a:spcAft>
              <a:buClr>
                <a:schemeClr val="tx1">
                  <a:lumMod val="75000"/>
                  <a:lumOff val="25000"/>
                </a:schemeClr>
              </a:buClr>
              <a:buSzPct val="100000"/>
              <a:buFont typeface="Source Sans Pro Black" panose="020B0803030403020204" pitchFamily="34" charset="0"/>
              <a:buChar char="−"/>
              <a:defRPr sz="1200" cap="all" baseline="0">
                <a:solidFill>
                  <a:schemeClr val="accent6">
                    <a:lumMod val="75000"/>
                  </a:schemeClr>
                </a:solidFill>
                <a:latin typeface="Source Sans Pro Semibold" panose="020B0603030403020204" pitchFamily="34" charset="0"/>
                <a:ea typeface="Source Sans Pro Semibold" panose="020B0603030403020204" pitchFamily="34" charset="0"/>
                <a:cs typeface="+mn-cs"/>
                <a:sym typeface="Gill Sans" charset="0"/>
              </a:defRPr>
            </a:lvl2pPr>
            <a:lvl3pPr marL="688975" indent="-231775" algn="l" rtl="0" fontAlgn="base">
              <a:lnSpc>
                <a:spcPct val="100000"/>
              </a:lnSpc>
              <a:spcBef>
                <a:spcPts val="0"/>
              </a:spcBef>
              <a:spcAft>
                <a:spcPts val="600"/>
              </a:spcAft>
              <a:buClr>
                <a:schemeClr val="accent1"/>
              </a:buClr>
              <a:buSzPct val="150000"/>
              <a:buFont typeface="Source Sans Pro" panose="020B0503030403020204" pitchFamily="34" charset="0"/>
              <a:buChar char="•"/>
              <a:defRPr sz="1400" strike="noStrike">
                <a:solidFill>
                  <a:schemeClr val="tx1">
                    <a:lumMod val="75000"/>
                    <a:lumOff val="25000"/>
                  </a:schemeClr>
                </a:solidFill>
                <a:latin typeface="+mn-lt"/>
                <a:ea typeface="Source Sans Pro Semibold" panose="020B0603030403020204" pitchFamily="34" charset="0"/>
                <a:cs typeface="+mn-cs"/>
                <a:sym typeface="Gill Sans" charset="0"/>
              </a:defRPr>
            </a:lvl3pPr>
            <a:lvl4pPr marL="914400" indent="-225425" algn="l" rtl="0" fontAlgn="base">
              <a:spcBef>
                <a:spcPts val="0"/>
              </a:spcBef>
              <a:spcAft>
                <a:spcPts val="600"/>
              </a:spcAft>
              <a:buClr>
                <a:schemeClr val="accent1"/>
              </a:buClr>
              <a:buSzPct val="100000"/>
              <a:buFont typeface="Source Sans Pro Black" panose="020B0803030403020204" pitchFamily="34" charset="0"/>
              <a:buChar char="−"/>
              <a:defRPr lang="en-US" sz="1200"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4pPr>
            <a:lvl5pPr marL="1085850" indent="-171450" algn="l" rtl="0" fontAlgn="base">
              <a:spcBef>
                <a:spcPts val="0"/>
              </a:spcBef>
              <a:spcAft>
                <a:spcPct val="0"/>
              </a:spcAft>
              <a:buClr>
                <a:schemeClr val="accent1"/>
              </a:buClr>
              <a:buSzPct val="100000"/>
              <a:buFont typeface="Arial" panose="020B0604020202020204" pitchFamily="34" charset="0"/>
              <a:buChar char="•"/>
              <a:defRPr lang="en-US" sz="1200" i="1"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5pPr>
            <a:lvl6pPr marL="12573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6pPr>
            <a:lvl7pPr marL="14287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7pPr>
            <a:lvl8pPr marL="16002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8pPr>
            <a:lvl9pPr marL="17716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9pPr>
          </a:lstStyle>
          <a:p>
            <a:pPr marL="0" indent="0">
              <a:buNone/>
            </a:pPr>
            <a:r>
              <a:rPr lang="en-US" sz="2000" kern="0" dirty="0">
                <a:latin typeface="Source Sans Pro" panose="020B0503030403020204" pitchFamily="34" charset="0"/>
                <a:ea typeface="Source Sans Pro" panose="020B0503030403020204" pitchFamily="34" charset="0"/>
              </a:rPr>
              <a:t>vs.</a:t>
            </a:r>
            <a:endParaRPr lang="en-US" sz="4000" kern="0" dirty="0"/>
          </a:p>
        </p:txBody>
      </p:sp>
      <p:sp>
        <p:nvSpPr>
          <p:cNvPr id="11" name="Text Placeholder 2">
            <a:extLst>
              <a:ext uri="{FF2B5EF4-FFF2-40B4-BE49-F238E27FC236}">
                <a16:creationId xmlns:a16="http://schemas.microsoft.com/office/drawing/2014/main" id="{FFF2A870-5CB3-46F5-BBB0-09C54BE19A15}"/>
              </a:ext>
            </a:extLst>
          </p:cNvPr>
          <p:cNvSpPr txBox="1">
            <a:spLocks/>
          </p:cNvSpPr>
          <p:nvPr/>
        </p:nvSpPr>
        <p:spPr>
          <a:xfrm>
            <a:off x="5029079" y="2139702"/>
            <a:ext cx="3935407" cy="2787774"/>
          </a:xfrm>
          <a:prstGeom prst="rect">
            <a:avLst/>
          </a:prstGeom>
        </p:spPr>
        <p:txBody>
          <a:bodyPr anchor="ctr" anchorCtr="0">
            <a:noAutofit/>
          </a:bodyPr>
          <a:lstStyle>
            <a:lvl1pPr marL="285750" indent="-285750" algn="l" rtl="0" fontAlgn="base">
              <a:lnSpc>
                <a:spcPct val="100000"/>
              </a:lnSpc>
              <a:spcBef>
                <a:spcPts val="0"/>
              </a:spcBef>
              <a:spcAft>
                <a:spcPts val="600"/>
              </a:spcAft>
              <a:buClr>
                <a:schemeClr val="accent1"/>
              </a:buClr>
              <a:buSzPct val="100000"/>
              <a:buFont typeface="Arial" panose="020B0604020202020204" pitchFamily="34" charset="0"/>
              <a:buChar char="•"/>
              <a:defRPr sz="1800">
                <a:solidFill>
                  <a:schemeClr val="tx1">
                    <a:lumMod val="75000"/>
                    <a:lumOff val="25000"/>
                  </a:schemeClr>
                </a:solidFill>
                <a:latin typeface="Source Sans Pro Semibold" panose="020B0603030403020204" pitchFamily="34" charset="0"/>
                <a:ea typeface="Source Sans Pro Semibold" panose="020B0603030403020204" pitchFamily="34" charset="0"/>
                <a:cs typeface="+mn-cs"/>
                <a:sym typeface="Gill Sans" charset="0"/>
              </a:defRPr>
            </a:lvl1pPr>
            <a:lvl2pPr marL="458788" indent="-173038" algn="l" rtl="0" fontAlgn="base">
              <a:spcBef>
                <a:spcPts val="300"/>
              </a:spcBef>
              <a:spcAft>
                <a:spcPts val="300"/>
              </a:spcAft>
              <a:buClr>
                <a:schemeClr val="tx1">
                  <a:lumMod val="75000"/>
                  <a:lumOff val="25000"/>
                </a:schemeClr>
              </a:buClr>
              <a:buSzPct val="100000"/>
              <a:buFont typeface="Source Sans Pro Black" panose="020B0803030403020204" pitchFamily="34" charset="0"/>
              <a:buChar char="−"/>
              <a:defRPr sz="1200" cap="all" baseline="0">
                <a:solidFill>
                  <a:schemeClr val="accent6">
                    <a:lumMod val="75000"/>
                  </a:schemeClr>
                </a:solidFill>
                <a:latin typeface="Source Sans Pro Semibold" panose="020B0603030403020204" pitchFamily="34" charset="0"/>
                <a:ea typeface="Source Sans Pro Semibold" panose="020B0603030403020204" pitchFamily="34" charset="0"/>
                <a:cs typeface="+mn-cs"/>
                <a:sym typeface="Gill Sans" charset="0"/>
              </a:defRPr>
            </a:lvl2pPr>
            <a:lvl3pPr marL="688975" indent="-231775" algn="l" rtl="0" fontAlgn="base">
              <a:lnSpc>
                <a:spcPct val="100000"/>
              </a:lnSpc>
              <a:spcBef>
                <a:spcPts val="0"/>
              </a:spcBef>
              <a:spcAft>
                <a:spcPts val="600"/>
              </a:spcAft>
              <a:buClr>
                <a:schemeClr val="accent1"/>
              </a:buClr>
              <a:buSzPct val="150000"/>
              <a:buFont typeface="Source Sans Pro" panose="020B0503030403020204" pitchFamily="34" charset="0"/>
              <a:buChar char="•"/>
              <a:defRPr sz="1400" strike="noStrike">
                <a:solidFill>
                  <a:schemeClr val="tx1">
                    <a:lumMod val="75000"/>
                    <a:lumOff val="25000"/>
                  </a:schemeClr>
                </a:solidFill>
                <a:latin typeface="+mn-lt"/>
                <a:ea typeface="Source Sans Pro Semibold" panose="020B0603030403020204" pitchFamily="34" charset="0"/>
                <a:cs typeface="+mn-cs"/>
                <a:sym typeface="Gill Sans" charset="0"/>
              </a:defRPr>
            </a:lvl3pPr>
            <a:lvl4pPr marL="914400" indent="-225425" algn="l" rtl="0" fontAlgn="base">
              <a:spcBef>
                <a:spcPts val="0"/>
              </a:spcBef>
              <a:spcAft>
                <a:spcPts val="600"/>
              </a:spcAft>
              <a:buClr>
                <a:schemeClr val="accent1"/>
              </a:buClr>
              <a:buSzPct val="100000"/>
              <a:buFont typeface="Source Sans Pro Black" panose="020B0803030403020204" pitchFamily="34" charset="0"/>
              <a:buChar char="−"/>
              <a:defRPr lang="en-US" sz="1200"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4pPr>
            <a:lvl5pPr marL="1085850" indent="-171450" algn="l" rtl="0" fontAlgn="base">
              <a:spcBef>
                <a:spcPts val="0"/>
              </a:spcBef>
              <a:spcAft>
                <a:spcPct val="0"/>
              </a:spcAft>
              <a:buClr>
                <a:schemeClr val="accent1"/>
              </a:buClr>
              <a:buSzPct val="100000"/>
              <a:buFont typeface="Arial" panose="020B0604020202020204" pitchFamily="34" charset="0"/>
              <a:buChar char="•"/>
              <a:defRPr lang="en-US" sz="1200" i="1"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5pPr>
            <a:lvl6pPr marL="12573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6pPr>
            <a:lvl7pPr marL="14287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7pPr>
            <a:lvl8pPr marL="16002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8pPr>
            <a:lvl9pPr marL="17716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9pPr>
          </a:lstStyle>
          <a:p>
            <a:pPr marL="0" indent="0">
              <a:buNone/>
            </a:pPr>
            <a:r>
              <a:rPr lang="en-US" sz="2400" dirty="0">
                <a:latin typeface="Source Sans Pro" panose="020B0503030403020204" pitchFamily="34" charset="0"/>
                <a:ea typeface="Source Sans Pro" panose="020B0503030403020204" pitchFamily="34" charset="0"/>
              </a:rPr>
              <a:t>20-year primary</a:t>
            </a:r>
            <a:br>
              <a:rPr lang="en-US" sz="2400" dirty="0">
                <a:latin typeface="Source Sans Pro" panose="020B0503030403020204" pitchFamily="34" charset="0"/>
                <a:ea typeface="Source Sans Pro" panose="020B0503030403020204" pitchFamily="34" charset="0"/>
              </a:rPr>
            </a:br>
            <a:r>
              <a:rPr lang="en-US" sz="2400" dirty="0">
                <a:latin typeface="Source Sans Pro" panose="020B0503030403020204" pitchFamily="34" charset="0"/>
                <a:ea typeface="Source Sans Pro" panose="020B0503030403020204" pitchFamily="34" charset="0"/>
              </a:rPr>
              <a:t>5-year secondary</a:t>
            </a:r>
            <a:br>
              <a:rPr lang="en-US" sz="2400" dirty="0">
                <a:latin typeface="Source Sans Pro" panose="020B0503030403020204" pitchFamily="34" charset="0"/>
                <a:ea typeface="Source Sans Pro" panose="020B0503030403020204" pitchFamily="34" charset="0"/>
              </a:rPr>
            </a:br>
            <a:r>
              <a:rPr lang="en-US" sz="2400" dirty="0">
                <a:latin typeface="Source Sans Pro" panose="020B0503030403020204" pitchFamily="34" charset="0"/>
                <a:ea typeface="Source Sans Pro" panose="020B0503030403020204" pitchFamily="34" charset="0"/>
              </a:rPr>
              <a:t>$1,000 </a:t>
            </a:r>
            <a:r>
              <a:rPr lang="en-US" sz="2400" b="1" dirty="0">
                <a:latin typeface="Source Sans Pro" panose="020B0503030403020204" pitchFamily="34" charset="0"/>
                <a:ea typeface="Source Sans Pro" panose="020B0503030403020204" pitchFamily="34" charset="0"/>
              </a:rPr>
              <a:t>per buildable acre</a:t>
            </a:r>
            <a:br>
              <a:rPr lang="en-US" sz="2400" b="1" dirty="0">
                <a:latin typeface="Source Sans Pro" panose="020B0503030403020204" pitchFamily="34" charset="0"/>
                <a:ea typeface="Source Sans Pro" panose="020B0503030403020204" pitchFamily="34" charset="0"/>
              </a:rPr>
            </a:br>
            <a:r>
              <a:rPr lang="en-US" sz="2400" dirty="0">
                <a:latin typeface="Source Sans Pro" panose="020B0503030403020204" pitchFamily="34" charset="0"/>
                <a:ea typeface="Source Sans Pro" panose="020B0503030403020204" pitchFamily="34" charset="0"/>
              </a:rPr>
              <a:t>1-2% escalator</a:t>
            </a:r>
            <a:br>
              <a:rPr lang="en-US" sz="2400" b="1" dirty="0">
                <a:latin typeface="Source Sans Pro" panose="020B0503030403020204" pitchFamily="34" charset="0"/>
                <a:ea typeface="Source Sans Pro" panose="020B0503030403020204" pitchFamily="34" charset="0"/>
              </a:rPr>
            </a:br>
            <a:r>
              <a:rPr lang="en-US" sz="2400" dirty="0">
                <a:latin typeface="Source Sans Pro" panose="020B0503030403020204" pitchFamily="34" charset="0"/>
                <a:ea typeface="Source Sans Pro" panose="020B0503030403020204" pitchFamily="34" charset="0"/>
              </a:rPr>
              <a:t>Paid quarterly/annually</a:t>
            </a:r>
            <a:br>
              <a:rPr lang="en-US" sz="2400" dirty="0">
                <a:latin typeface="Source Sans Pro" panose="020B0503030403020204" pitchFamily="34" charset="0"/>
                <a:ea typeface="Source Sans Pro" panose="020B0503030403020204" pitchFamily="34" charset="0"/>
              </a:rPr>
            </a:br>
            <a:r>
              <a:rPr lang="en-US" sz="2400" dirty="0">
                <a:latin typeface="Source Sans Pro" panose="020B0503030403020204" pitchFamily="34" charset="0"/>
                <a:ea typeface="Source Sans Pro" panose="020B0503030403020204" pitchFamily="34" charset="0"/>
              </a:rPr>
              <a:t>Cannot HBP</a:t>
            </a:r>
          </a:p>
        </p:txBody>
      </p:sp>
      <p:sp>
        <p:nvSpPr>
          <p:cNvPr id="15" name="Rectangle 14">
            <a:extLst>
              <a:ext uri="{FF2B5EF4-FFF2-40B4-BE49-F238E27FC236}">
                <a16:creationId xmlns:a16="http://schemas.microsoft.com/office/drawing/2014/main" id="{7322411A-BDE9-4FD7-A827-90981FC17621}"/>
              </a:ext>
            </a:extLst>
          </p:cNvPr>
          <p:cNvSpPr/>
          <p:nvPr/>
        </p:nvSpPr>
        <p:spPr bwMode="auto">
          <a:xfrm>
            <a:off x="2627790" y="1203598"/>
            <a:ext cx="1494184" cy="720080"/>
          </a:xfrm>
          <a:prstGeom prst="rect">
            <a:avLst/>
          </a:prstGeom>
          <a:solidFill>
            <a:schemeClr val="accent2"/>
          </a:solidFill>
          <a:ln w="254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000" b="0" i="0" u="none" strike="noStrike" cap="none" normalizeH="0" baseline="0" dirty="0">
                <a:ln>
                  <a:noFill/>
                </a:ln>
                <a:solidFill>
                  <a:schemeClr val="bg1"/>
                </a:solidFill>
                <a:effectLst/>
                <a:latin typeface="Source Sans Pro Semibold" panose="020B0603030403020204" pitchFamily="34" charset="0"/>
                <a:ea typeface="Source Sans Pro Semibold" panose="020B0603030403020204" pitchFamily="34" charset="0"/>
                <a:sym typeface="Gill Sans" charset="0"/>
              </a:rPr>
              <a:t>Lease</a:t>
            </a:r>
          </a:p>
        </p:txBody>
      </p:sp>
      <p:sp>
        <p:nvSpPr>
          <p:cNvPr id="16" name="Rectangle 15">
            <a:extLst>
              <a:ext uri="{FF2B5EF4-FFF2-40B4-BE49-F238E27FC236}">
                <a16:creationId xmlns:a16="http://schemas.microsoft.com/office/drawing/2014/main" id="{164309FA-60B6-4CB4-861B-DC25D88772E4}"/>
              </a:ext>
            </a:extLst>
          </p:cNvPr>
          <p:cNvSpPr/>
          <p:nvPr/>
        </p:nvSpPr>
        <p:spPr bwMode="auto">
          <a:xfrm>
            <a:off x="5036127" y="1203598"/>
            <a:ext cx="1494173" cy="720080"/>
          </a:xfrm>
          <a:prstGeom prst="rect">
            <a:avLst/>
          </a:prstGeom>
          <a:solidFill>
            <a:schemeClr val="accent4"/>
          </a:solidFill>
          <a:ln w="25400" cap="flat" cmpd="sng" algn="ctr">
            <a:solidFill>
              <a:schemeClr val="accent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000" b="0" i="0" u="none" strike="noStrike" cap="none" normalizeH="0" baseline="0" dirty="0">
                <a:ln>
                  <a:noFill/>
                </a:ln>
                <a:solidFill>
                  <a:schemeClr val="bg1"/>
                </a:solidFill>
                <a:effectLst/>
                <a:latin typeface="Source Sans Pro Semibold" panose="020B0603030403020204" pitchFamily="34" charset="0"/>
                <a:ea typeface="Source Sans Pro Semibold" panose="020B0603030403020204" pitchFamily="34" charset="0"/>
                <a:sym typeface="Gill Sans" charset="0"/>
              </a:rPr>
              <a:t>Lease </a:t>
            </a:r>
          </a:p>
        </p:txBody>
      </p:sp>
    </p:spTree>
    <p:extLst>
      <p:ext uri="{BB962C8B-B14F-4D97-AF65-F5344CB8AC3E}">
        <p14:creationId xmlns:p14="http://schemas.microsoft.com/office/powerpoint/2010/main" val="63313964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89354-4889-4184-911A-8B03AABF2D45}"/>
              </a:ext>
            </a:extLst>
          </p:cNvPr>
          <p:cNvSpPr>
            <a:spLocks noGrp="1"/>
          </p:cNvSpPr>
          <p:nvPr>
            <p:ph type="title"/>
          </p:nvPr>
        </p:nvSpPr>
        <p:spPr>
          <a:xfrm>
            <a:off x="457200" y="277800"/>
            <a:ext cx="8229600" cy="685800"/>
          </a:xfrm>
        </p:spPr>
        <p:txBody>
          <a:bodyPr>
            <a:normAutofit/>
          </a:bodyPr>
          <a:lstStyle/>
          <a:p>
            <a:r>
              <a:rPr lang="en-US" sz="3200" dirty="0">
                <a:solidFill>
                  <a:schemeClr val="tx1"/>
                </a:solidFill>
              </a:rPr>
              <a:t>Types of Solar Projects</a:t>
            </a:r>
          </a:p>
        </p:txBody>
      </p:sp>
      <p:sp>
        <p:nvSpPr>
          <p:cNvPr id="15" name="Slide Number Placeholder 14">
            <a:extLst>
              <a:ext uri="{FF2B5EF4-FFF2-40B4-BE49-F238E27FC236}">
                <a16:creationId xmlns:a16="http://schemas.microsoft.com/office/drawing/2014/main" id="{A721805B-8BB3-46A8-9F09-FE3AFC74A36E}"/>
              </a:ext>
            </a:extLst>
          </p:cNvPr>
          <p:cNvSpPr>
            <a:spLocks noGrp="1"/>
          </p:cNvSpPr>
          <p:nvPr>
            <p:ph type="sldNum" sz="quarter" idx="11"/>
          </p:nvPr>
        </p:nvSpPr>
        <p:spPr/>
        <p:txBody>
          <a:bodyPr/>
          <a:lstStyle/>
          <a:p>
            <a:fld id="{8894A860-9408-4AD2-AC6E-3FFFFE686981}" type="slidenum">
              <a:rPr lang="en-US" smtClean="0"/>
              <a:pPr/>
              <a:t>4</a:t>
            </a:fld>
            <a:endParaRPr lang="en-US" dirty="0"/>
          </a:p>
        </p:txBody>
      </p:sp>
      <p:sp>
        <p:nvSpPr>
          <p:cNvPr id="6" name="Content Placeholder 3">
            <a:extLst>
              <a:ext uri="{FF2B5EF4-FFF2-40B4-BE49-F238E27FC236}">
                <a16:creationId xmlns:a16="http://schemas.microsoft.com/office/drawing/2014/main" id="{FF711903-8961-40D5-BB56-6187D49D21E0}"/>
              </a:ext>
            </a:extLst>
          </p:cNvPr>
          <p:cNvSpPr txBox="1">
            <a:spLocks/>
          </p:cNvSpPr>
          <p:nvPr/>
        </p:nvSpPr>
        <p:spPr>
          <a:xfrm>
            <a:off x="457200" y="1147157"/>
            <a:ext cx="8686800" cy="3080777"/>
          </a:xfrm>
          <a:prstGeom prst="rect">
            <a:avLst/>
          </a:prstGeom>
        </p:spPr>
        <p:txBody>
          <a:bodyPr>
            <a:noAutofit/>
          </a:bodyPr>
          <a:lstStyle>
            <a:lvl1pPr marL="285750" indent="-285750" algn="l" rtl="0" fontAlgn="base">
              <a:lnSpc>
                <a:spcPct val="100000"/>
              </a:lnSpc>
              <a:spcBef>
                <a:spcPts val="0"/>
              </a:spcBef>
              <a:spcAft>
                <a:spcPts val="600"/>
              </a:spcAft>
              <a:buClr>
                <a:schemeClr val="accent1"/>
              </a:buClr>
              <a:buSzPct val="100000"/>
              <a:buFont typeface="Arial" panose="020B0604020202020204" pitchFamily="34" charset="0"/>
              <a:buChar char="•"/>
              <a:defRPr sz="1800">
                <a:solidFill>
                  <a:schemeClr val="tx1">
                    <a:lumMod val="75000"/>
                    <a:lumOff val="25000"/>
                  </a:schemeClr>
                </a:solidFill>
                <a:latin typeface="Source Sans Pro Semibold" panose="020B0603030403020204" pitchFamily="34" charset="0"/>
                <a:ea typeface="Source Sans Pro Semibold" panose="020B0603030403020204" pitchFamily="34" charset="0"/>
                <a:cs typeface="+mn-cs"/>
                <a:sym typeface="Gill Sans" charset="0"/>
              </a:defRPr>
            </a:lvl1pPr>
            <a:lvl2pPr marL="458788" indent="-173038" algn="l" rtl="0" fontAlgn="base">
              <a:spcBef>
                <a:spcPts val="300"/>
              </a:spcBef>
              <a:spcAft>
                <a:spcPts val="300"/>
              </a:spcAft>
              <a:buClr>
                <a:schemeClr val="tx1">
                  <a:lumMod val="75000"/>
                  <a:lumOff val="25000"/>
                </a:schemeClr>
              </a:buClr>
              <a:buSzPct val="100000"/>
              <a:buFont typeface="Source Sans Pro Black" panose="020B0803030403020204" pitchFamily="34" charset="0"/>
              <a:buChar char="−"/>
              <a:defRPr sz="1200" cap="all" baseline="0">
                <a:solidFill>
                  <a:schemeClr val="accent6">
                    <a:lumMod val="75000"/>
                  </a:schemeClr>
                </a:solidFill>
                <a:latin typeface="Source Sans Pro Semibold" panose="020B0603030403020204" pitchFamily="34" charset="0"/>
                <a:ea typeface="Source Sans Pro Semibold" panose="020B0603030403020204" pitchFamily="34" charset="0"/>
                <a:cs typeface="+mn-cs"/>
                <a:sym typeface="Gill Sans" charset="0"/>
              </a:defRPr>
            </a:lvl2pPr>
            <a:lvl3pPr marL="688975" indent="-231775" algn="l" rtl="0" fontAlgn="base">
              <a:lnSpc>
                <a:spcPct val="100000"/>
              </a:lnSpc>
              <a:spcBef>
                <a:spcPts val="0"/>
              </a:spcBef>
              <a:spcAft>
                <a:spcPts val="600"/>
              </a:spcAft>
              <a:buClr>
                <a:schemeClr val="accent1"/>
              </a:buClr>
              <a:buSzPct val="150000"/>
              <a:buFont typeface="Source Sans Pro" panose="020B0503030403020204" pitchFamily="34" charset="0"/>
              <a:buChar char="•"/>
              <a:defRPr sz="1400" strike="noStrike">
                <a:solidFill>
                  <a:schemeClr val="tx1">
                    <a:lumMod val="75000"/>
                    <a:lumOff val="25000"/>
                  </a:schemeClr>
                </a:solidFill>
                <a:latin typeface="+mn-lt"/>
                <a:ea typeface="Source Sans Pro Semibold" panose="020B0603030403020204" pitchFamily="34" charset="0"/>
                <a:cs typeface="+mn-cs"/>
                <a:sym typeface="Gill Sans" charset="0"/>
              </a:defRPr>
            </a:lvl3pPr>
            <a:lvl4pPr marL="914400" indent="-225425" algn="l" rtl="0" fontAlgn="base">
              <a:spcBef>
                <a:spcPts val="0"/>
              </a:spcBef>
              <a:spcAft>
                <a:spcPts val="600"/>
              </a:spcAft>
              <a:buClr>
                <a:schemeClr val="accent1"/>
              </a:buClr>
              <a:buSzPct val="100000"/>
              <a:buFont typeface="Source Sans Pro Black" panose="020B0803030403020204" pitchFamily="34" charset="0"/>
              <a:buChar char="−"/>
              <a:defRPr lang="en-US" sz="1200"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4pPr>
            <a:lvl5pPr marL="1085850" indent="-171450" algn="l" rtl="0" fontAlgn="base">
              <a:spcBef>
                <a:spcPts val="0"/>
              </a:spcBef>
              <a:spcAft>
                <a:spcPct val="0"/>
              </a:spcAft>
              <a:buClr>
                <a:schemeClr val="accent1"/>
              </a:buClr>
              <a:buSzPct val="100000"/>
              <a:buFont typeface="Arial" panose="020B0604020202020204" pitchFamily="34" charset="0"/>
              <a:buChar char="•"/>
              <a:defRPr lang="en-US" sz="1200" i="1"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5pPr>
            <a:lvl6pPr marL="12573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6pPr>
            <a:lvl7pPr marL="14287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7pPr>
            <a:lvl8pPr marL="16002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8pPr>
            <a:lvl9pPr marL="17716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9pPr>
          </a:lstStyle>
          <a:p>
            <a:pPr>
              <a:buClr>
                <a:schemeClr val="bg1"/>
              </a:buClr>
            </a:pPr>
            <a:r>
              <a:rPr lang="en-US" sz="2800" b="1" kern="0" dirty="0">
                <a:solidFill>
                  <a:schemeClr val="tx1"/>
                </a:solidFill>
                <a:latin typeface="Source Sans Pro" panose="020B0503030403020204" pitchFamily="34" charset="0"/>
                <a:ea typeface="Source Sans Pro" panose="020B0503030403020204" pitchFamily="34" charset="0"/>
              </a:rPr>
              <a:t>Behind-the-meter (BTM) </a:t>
            </a:r>
            <a:r>
              <a:rPr lang="en-US" sz="2800" kern="0" dirty="0">
                <a:solidFill>
                  <a:schemeClr val="tx1"/>
                </a:solidFill>
                <a:latin typeface="Source Sans Pro" panose="020B0503030403020204" pitchFamily="34" charset="0"/>
                <a:ea typeface="Source Sans Pro" panose="020B0503030403020204" pitchFamily="34" charset="0"/>
              </a:rPr>
              <a:t>– a system that generates power/electricity that can be used </a:t>
            </a:r>
            <a:r>
              <a:rPr lang="en-US" sz="2800" b="1" u="sng" kern="0" dirty="0">
                <a:solidFill>
                  <a:schemeClr val="tx1"/>
                </a:solidFill>
                <a:latin typeface="Source Sans Pro" panose="020B0503030403020204" pitchFamily="34" charset="0"/>
                <a:ea typeface="Source Sans Pro" panose="020B0503030403020204" pitchFamily="34" charset="0"/>
              </a:rPr>
              <a:t>on-site</a:t>
            </a:r>
            <a:r>
              <a:rPr lang="en-US" sz="2800" kern="0" dirty="0">
                <a:solidFill>
                  <a:schemeClr val="tx1"/>
                </a:solidFill>
                <a:latin typeface="Source Sans Pro" panose="020B0503030403020204" pitchFamily="34" charset="0"/>
                <a:ea typeface="Source Sans Pro" panose="020B0503030403020204" pitchFamily="34" charset="0"/>
              </a:rPr>
              <a:t> without passing through a meter.</a:t>
            </a:r>
            <a:r>
              <a:rPr lang="en-US" sz="2800" kern="0" baseline="30000" dirty="0">
                <a:solidFill>
                  <a:schemeClr val="tx1"/>
                </a:solidFill>
                <a:latin typeface="Source Sans Pro" panose="020B0503030403020204" pitchFamily="34" charset="0"/>
                <a:ea typeface="Source Sans Pro" panose="020B0503030403020204" pitchFamily="34" charset="0"/>
              </a:rPr>
              <a:t>1</a:t>
            </a:r>
            <a:r>
              <a:rPr lang="en-US" sz="2800" kern="0" dirty="0">
                <a:solidFill>
                  <a:schemeClr val="tx1"/>
                </a:solidFill>
                <a:latin typeface="Source Sans Pro" panose="020B0503030403020204" pitchFamily="34" charset="0"/>
                <a:ea typeface="Source Sans Pro" panose="020B0503030403020204" pitchFamily="34" charset="0"/>
              </a:rPr>
              <a:t> </a:t>
            </a:r>
            <a:br>
              <a:rPr lang="en-US" sz="2800" kern="0" dirty="0">
                <a:solidFill>
                  <a:schemeClr val="tx1"/>
                </a:solidFill>
                <a:latin typeface="Source Sans Pro" panose="020B0503030403020204" pitchFamily="34" charset="0"/>
                <a:ea typeface="Source Sans Pro" panose="020B0503030403020204" pitchFamily="34" charset="0"/>
              </a:rPr>
            </a:br>
            <a:endParaRPr lang="en-US" sz="2800" kern="0" dirty="0">
              <a:solidFill>
                <a:schemeClr val="tx1"/>
              </a:solidFill>
              <a:latin typeface="Source Sans Pro" panose="020B0503030403020204" pitchFamily="34" charset="0"/>
              <a:ea typeface="Source Sans Pro" panose="020B0503030403020204" pitchFamily="34" charset="0"/>
            </a:endParaRPr>
          </a:p>
          <a:p>
            <a:pPr>
              <a:buClr>
                <a:schemeClr val="bg1"/>
              </a:buClr>
            </a:pPr>
            <a:r>
              <a:rPr lang="en-US" sz="2800" b="1" kern="0" dirty="0">
                <a:solidFill>
                  <a:schemeClr val="tx1"/>
                </a:solidFill>
                <a:latin typeface="Source Sans Pro" panose="020B0503030403020204" pitchFamily="34" charset="0"/>
                <a:ea typeface="Source Sans Pro" panose="020B0503030403020204" pitchFamily="34" charset="0"/>
              </a:rPr>
              <a:t>Front-of-the-meter (FTM) </a:t>
            </a:r>
            <a:r>
              <a:rPr lang="en-US" sz="2800" kern="0" dirty="0">
                <a:solidFill>
                  <a:schemeClr val="tx1"/>
                </a:solidFill>
                <a:latin typeface="Source Sans Pro" panose="020B0503030403020204" pitchFamily="34" charset="0"/>
                <a:ea typeface="Source Sans Pro" panose="020B0503030403020204" pitchFamily="34" charset="0"/>
              </a:rPr>
              <a:t>– a system that generates power/electricity to any location </a:t>
            </a:r>
            <a:r>
              <a:rPr lang="en-US" sz="2800" b="1" u="sng" kern="0" dirty="0">
                <a:solidFill>
                  <a:schemeClr val="tx1"/>
                </a:solidFill>
                <a:latin typeface="Source Sans Pro" panose="020B0503030403020204" pitchFamily="34" charset="0"/>
                <a:ea typeface="Source Sans Pro" panose="020B0503030403020204" pitchFamily="34" charset="0"/>
              </a:rPr>
              <a:t>off-site</a:t>
            </a:r>
            <a:r>
              <a:rPr lang="en-US" sz="2800" b="1" kern="0" dirty="0">
                <a:solidFill>
                  <a:schemeClr val="tx1"/>
                </a:solidFill>
                <a:latin typeface="Source Sans Pro" panose="020B0503030403020204" pitchFamily="34" charset="0"/>
                <a:ea typeface="Source Sans Pro" panose="020B0503030403020204" pitchFamily="34" charset="0"/>
              </a:rPr>
              <a:t> </a:t>
            </a:r>
            <a:r>
              <a:rPr lang="en-US" sz="2800" kern="0" dirty="0">
                <a:solidFill>
                  <a:schemeClr val="tx1"/>
                </a:solidFill>
                <a:latin typeface="Source Sans Pro" panose="020B0503030403020204" pitchFamily="34" charset="0"/>
                <a:ea typeface="Source Sans Pro" panose="020B0503030403020204" pitchFamily="34" charset="0"/>
              </a:rPr>
              <a:t>that must pass through the meter before reaching the end-user.</a:t>
            </a:r>
            <a:r>
              <a:rPr lang="en-US" sz="2800" kern="0" baseline="30000" dirty="0">
                <a:solidFill>
                  <a:schemeClr val="tx1"/>
                </a:solidFill>
                <a:latin typeface="Source Sans Pro" panose="020B0503030403020204" pitchFamily="34" charset="0"/>
                <a:ea typeface="Source Sans Pro" panose="020B0503030403020204" pitchFamily="34" charset="0"/>
              </a:rPr>
              <a:t>2</a:t>
            </a:r>
          </a:p>
        </p:txBody>
      </p:sp>
      <p:sp>
        <p:nvSpPr>
          <p:cNvPr id="7" name="TextBox 6">
            <a:extLst>
              <a:ext uri="{FF2B5EF4-FFF2-40B4-BE49-F238E27FC236}">
                <a16:creationId xmlns:a16="http://schemas.microsoft.com/office/drawing/2014/main" id="{818B043B-010F-4934-8E23-09BD9700058F}"/>
              </a:ext>
            </a:extLst>
          </p:cNvPr>
          <p:cNvSpPr txBox="1"/>
          <p:nvPr/>
        </p:nvSpPr>
        <p:spPr>
          <a:xfrm>
            <a:off x="457200" y="4671015"/>
            <a:ext cx="4037708" cy="276999"/>
          </a:xfrm>
          <a:prstGeom prst="rect">
            <a:avLst/>
          </a:prstGeom>
          <a:noFill/>
        </p:spPr>
        <p:txBody>
          <a:bodyPr wrap="none" rtlCol="0">
            <a:spAutoFit/>
          </a:bodyPr>
          <a:lstStyle/>
          <a:p>
            <a:pPr algn="l"/>
            <a:r>
              <a:rPr lang="en-US" sz="1200" baseline="30000" dirty="0">
                <a:solidFill>
                  <a:schemeClr val="tx1"/>
                </a:solidFill>
                <a:latin typeface="+mn-lt"/>
              </a:rPr>
              <a:t>1-2  </a:t>
            </a:r>
            <a:r>
              <a:rPr lang="en-US" sz="1200" dirty="0"/>
              <a:t>https://news.energysage.com/behind-the-meter-overview/</a:t>
            </a:r>
            <a:endParaRPr lang="en-US" sz="1200" u="sng" dirty="0">
              <a:solidFill>
                <a:schemeClr val="tx1"/>
              </a:solidFill>
              <a:latin typeface="+mn-lt"/>
            </a:endParaRPr>
          </a:p>
        </p:txBody>
      </p:sp>
    </p:spTree>
    <p:extLst>
      <p:ext uri="{BB962C8B-B14F-4D97-AF65-F5344CB8AC3E}">
        <p14:creationId xmlns:p14="http://schemas.microsoft.com/office/powerpoint/2010/main" val="1186108754"/>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Text Placeholder 2">
            <a:extLst>
              <a:ext uri="{FF2B5EF4-FFF2-40B4-BE49-F238E27FC236}">
                <a16:creationId xmlns:a16="http://schemas.microsoft.com/office/drawing/2014/main" id="{F615B3A8-BBAE-4B53-94CD-5E1D19B8D7E8}"/>
              </a:ext>
            </a:extLst>
          </p:cNvPr>
          <p:cNvSpPr txBox="1">
            <a:spLocks/>
          </p:cNvSpPr>
          <p:nvPr/>
        </p:nvSpPr>
        <p:spPr>
          <a:xfrm>
            <a:off x="35500" y="2067694"/>
            <a:ext cx="4079423" cy="3008376"/>
          </a:xfrm>
          <a:prstGeom prst="rect">
            <a:avLst/>
          </a:prstGeom>
        </p:spPr>
        <p:txBody>
          <a:bodyPr anchor="ctr" anchorCtr="0">
            <a:noAutofit/>
          </a:bodyPr>
          <a:lstStyle>
            <a:lvl1pPr marL="285750" indent="-285750" algn="l" rtl="0" fontAlgn="base">
              <a:lnSpc>
                <a:spcPct val="100000"/>
              </a:lnSpc>
              <a:spcBef>
                <a:spcPts val="0"/>
              </a:spcBef>
              <a:spcAft>
                <a:spcPts val="600"/>
              </a:spcAft>
              <a:buClr>
                <a:schemeClr val="accent1"/>
              </a:buClr>
              <a:buSzPct val="100000"/>
              <a:buFont typeface="Arial" panose="020B0604020202020204" pitchFamily="34" charset="0"/>
              <a:buChar char="•"/>
              <a:defRPr sz="1800">
                <a:solidFill>
                  <a:schemeClr val="tx1">
                    <a:lumMod val="75000"/>
                    <a:lumOff val="25000"/>
                  </a:schemeClr>
                </a:solidFill>
                <a:latin typeface="Source Sans Pro Semibold" panose="020B0603030403020204" pitchFamily="34" charset="0"/>
                <a:ea typeface="Source Sans Pro Semibold" panose="020B0603030403020204" pitchFamily="34" charset="0"/>
                <a:cs typeface="+mn-cs"/>
                <a:sym typeface="Gill Sans" charset="0"/>
              </a:defRPr>
            </a:lvl1pPr>
            <a:lvl2pPr marL="458788" indent="-173038" algn="l" rtl="0" fontAlgn="base">
              <a:spcBef>
                <a:spcPts val="300"/>
              </a:spcBef>
              <a:spcAft>
                <a:spcPts val="300"/>
              </a:spcAft>
              <a:buClr>
                <a:schemeClr val="tx1">
                  <a:lumMod val="75000"/>
                  <a:lumOff val="25000"/>
                </a:schemeClr>
              </a:buClr>
              <a:buSzPct val="100000"/>
              <a:buFont typeface="Source Sans Pro Black" panose="020B0803030403020204" pitchFamily="34" charset="0"/>
              <a:buChar char="−"/>
              <a:defRPr sz="1200" cap="all" baseline="0">
                <a:solidFill>
                  <a:schemeClr val="accent6">
                    <a:lumMod val="75000"/>
                  </a:schemeClr>
                </a:solidFill>
                <a:latin typeface="Source Sans Pro Semibold" panose="020B0603030403020204" pitchFamily="34" charset="0"/>
                <a:ea typeface="Source Sans Pro Semibold" panose="020B0603030403020204" pitchFamily="34" charset="0"/>
                <a:cs typeface="+mn-cs"/>
                <a:sym typeface="Gill Sans" charset="0"/>
              </a:defRPr>
            </a:lvl2pPr>
            <a:lvl3pPr marL="688975" indent="-231775" algn="l" rtl="0" fontAlgn="base">
              <a:lnSpc>
                <a:spcPct val="100000"/>
              </a:lnSpc>
              <a:spcBef>
                <a:spcPts val="0"/>
              </a:spcBef>
              <a:spcAft>
                <a:spcPts val="600"/>
              </a:spcAft>
              <a:buClr>
                <a:schemeClr val="accent1"/>
              </a:buClr>
              <a:buSzPct val="150000"/>
              <a:buFont typeface="Source Sans Pro" panose="020B0503030403020204" pitchFamily="34" charset="0"/>
              <a:buChar char="•"/>
              <a:defRPr sz="1400" strike="noStrike">
                <a:solidFill>
                  <a:schemeClr val="tx1">
                    <a:lumMod val="75000"/>
                    <a:lumOff val="25000"/>
                  </a:schemeClr>
                </a:solidFill>
                <a:latin typeface="+mn-lt"/>
                <a:ea typeface="Source Sans Pro Semibold" panose="020B0603030403020204" pitchFamily="34" charset="0"/>
                <a:cs typeface="+mn-cs"/>
                <a:sym typeface="Gill Sans" charset="0"/>
              </a:defRPr>
            </a:lvl3pPr>
            <a:lvl4pPr marL="914400" indent="-225425" algn="l" rtl="0" fontAlgn="base">
              <a:spcBef>
                <a:spcPts val="0"/>
              </a:spcBef>
              <a:spcAft>
                <a:spcPts val="600"/>
              </a:spcAft>
              <a:buClr>
                <a:schemeClr val="accent1"/>
              </a:buClr>
              <a:buSzPct val="100000"/>
              <a:buFont typeface="Source Sans Pro Black" panose="020B0803030403020204" pitchFamily="34" charset="0"/>
              <a:buChar char="−"/>
              <a:defRPr lang="en-US" sz="1200"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4pPr>
            <a:lvl5pPr marL="1085850" indent="-171450" algn="l" rtl="0" fontAlgn="base">
              <a:spcBef>
                <a:spcPts val="0"/>
              </a:spcBef>
              <a:spcAft>
                <a:spcPct val="0"/>
              </a:spcAft>
              <a:buClr>
                <a:schemeClr val="accent1"/>
              </a:buClr>
              <a:buSzPct val="100000"/>
              <a:buFont typeface="Arial" panose="020B0604020202020204" pitchFamily="34" charset="0"/>
              <a:buChar char="•"/>
              <a:defRPr lang="en-US" sz="1200" i="1"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5pPr>
            <a:lvl6pPr marL="12573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6pPr>
            <a:lvl7pPr marL="14287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7pPr>
            <a:lvl8pPr marL="16002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8pPr>
            <a:lvl9pPr marL="17716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9pPr>
          </a:lstStyle>
          <a:p>
            <a:pPr marL="0" indent="0" algn="r">
              <a:buNone/>
            </a:pPr>
            <a:r>
              <a:rPr lang="en-US" sz="2400" dirty="0">
                <a:latin typeface="Source Sans Pro" panose="020B0503030403020204" pitchFamily="34" charset="0"/>
                <a:ea typeface="Source Sans Pro" panose="020B0503030403020204" pitchFamily="34" charset="0"/>
              </a:rPr>
              <a:t>Royalty clause (net, gross, ME)</a:t>
            </a:r>
            <a:br>
              <a:rPr lang="en-US" sz="2400" dirty="0">
                <a:latin typeface="Source Sans Pro" panose="020B0503030403020204" pitchFamily="34" charset="0"/>
                <a:ea typeface="Source Sans Pro" panose="020B0503030403020204" pitchFamily="34" charset="0"/>
              </a:rPr>
            </a:br>
            <a:r>
              <a:rPr lang="en-US" sz="2400" dirty="0">
                <a:latin typeface="Source Sans Pro" panose="020B0503030403020204" pitchFamily="34" charset="0"/>
                <a:ea typeface="Source Sans Pro" panose="020B0503030403020204" pitchFamily="34" charset="0"/>
              </a:rPr>
              <a:t>Surface restriction clause</a:t>
            </a:r>
            <a:br>
              <a:rPr lang="en-US" sz="2400" dirty="0">
                <a:latin typeface="Source Sans Pro" panose="020B0503030403020204" pitchFamily="34" charset="0"/>
                <a:ea typeface="Source Sans Pro" panose="020B0503030403020204" pitchFamily="34" charset="0"/>
              </a:rPr>
            </a:br>
            <a:r>
              <a:rPr lang="en-US" sz="2400" dirty="0">
                <a:latin typeface="Source Sans Pro" panose="020B0503030403020204" pitchFamily="34" charset="0"/>
                <a:ea typeface="Source Sans Pro" panose="020B0503030403020204" pitchFamily="34" charset="0"/>
              </a:rPr>
              <a:t>Depth restriction clause</a:t>
            </a:r>
            <a:br>
              <a:rPr lang="en-US" sz="2400" b="1" dirty="0">
                <a:latin typeface="Source Sans Pro" panose="020B0503030403020204" pitchFamily="34" charset="0"/>
                <a:ea typeface="Source Sans Pro" panose="020B0503030403020204" pitchFamily="34" charset="0"/>
              </a:rPr>
            </a:br>
            <a:r>
              <a:rPr lang="en-US" sz="2400" dirty="0">
                <a:latin typeface="Source Sans Pro" panose="020B0503030403020204" pitchFamily="34" charset="0"/>
                <a:ea typeface="Source Sans Pro" panose="020B0503030403020204" pitchFamily="34" charset="0"/>
              </a:rPr>
              <a:t>Shut-in</a:t>
            </a:r>
            <a:r>
              <a:rPr lang="en-US" sz="2400" b="1" dirty="0">
                <a:latin typeface="Source Sans Pro" panose="020B0503030403020204" pitchFamily="34" charset="0"/>
                <a:ea typeface="Source Sans Pro" panose="020B0503030403020204" pitchFamily="34" charset="0"/>
              </a:rPr>
              <a:t> </a:t>
            </a:r>
            <a:r>
              <a:rPr lang="en-US" sz="2400" dirty="0">
                <a:latin typeface="Source Sans Pro" panose="020B0503030403020204" pitchFamily="34" charset="0"/>
                <a:ea typeface="Source Sans Pro" panose="020B0503030403020204" pitchFamily="34" charset="0"/>
              </a:rPr>
              <a:t>clause </a:t>
            </a:r>
            <a:br>
              <a:rPr lang="en-US" sz="2400" b="1" dirty="0">
                <a:latin typeface="Source Sans Pro" panose="020B0503030403020204" pitchFamily="34" charset="0"/>
                <a:ea typeface="Source Sans Pro" panose="020B0503030403020204" pitchFamily="34" charset="0"/>
              </a:rPr>
            </a:br>
            <a:r>
              <a:rPr lang="en-US" sz="2400" dirty="0">
                <a:latin typeface="Source Sans Pro" panose="020B0503030403020204" pitchFamily="34" charset="0"/>
                <a:ea typeface="Source Sans Pro" panose="020B0503030403020204" pitchFamily="34" charset="0"/>
              </a:rPr>
              <a:t>Pugh clause</a:t>
            </a:r>
          </a:p>
        </p:txBody>
      </p:sp>
      <p:sp>
        <p:nvSpPr>
          <p:cNvPr id="2" name="Slide Number Placeholder 1">
            <a:extLst>
              <a:ext uri="{FF2B5EF4-FFF2-40B4-BE49-F238E27FC236}">
                <a16:creationId xmlns:a16="http://schemas.microsoft.com/office/drawing/2014/main" id="{12096C50-0365-40C0-A0B8-D575EB8B2113}"/>
              </a:ext>
            </a:extLst>
          </p:cNvPr>
          <p:cNvSpPr>
            <a:spLocks noGrp="1"/>
          </p:cNvSpPr>
          <p:nvPr>
            <p:ph type="sldNum" sz="quarter" idx="4"/>
          </p:nvPr>
        </p:nvSpPr>
        <p:spPr/>
        <p:txBody>
          <a:bodyPr/>
          <a:lstStyle/>
          <a:p>
            <a:fld id="{8894A860-9408-4AD2-AC6E-3FFFFE686981}" type="slidenum">
              <a:rPr lang="en-US" smtClean="0"/>
              <a:pPr/>
              <a:t>40</a:t>
            </a:fld>
            <a:endParaRPr lang="en-US" dirty="0"/>
          </a:p>
        </p:txBody>
      </p:sp>
      <p:cxnSp>
        <p:nvCxnSpPr>
          <p:cNvPr id="188" name="Straight Connector 187">
            <a:extLst>
              <a:ext uri="{FF2B5EF4-FFF2-40B4-BE49-F238E27FC236}">
                <a16:creationId xmlns:a16="http://schemas.microsoft.com/office/drawing/2014/main" id="{43D4C431-46C2-4DD8-9CD0-EF906B18B641}"/>
              </a:ext>
            </a:extLst>
          </p:cNvPr>
          <p:cNvCxnSpPr/>
          <p:nvPr/>
        </p:nvCxnSpPr>
        <p:spPr bwMode="auto">
          <a:xfrm>
            <a:off x="4572000" y="1275606"/>
            <a:ext cx="0" cy="3476899"/>
          </a:xfrm>
          <a:prstGeom prst="line">
            <a:avLst/>
          </a:prstGeom>
          <a:blipFill dpi="0" rotWithShape="0">
            <a:blip r:embed="rId2"/>
            <a:srcRect/>
            <a:tile tx="0" ty="0" sx="100000" sy="100000" flip="none" algn="tl"/>
          </a:blip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89" name="Text Placeholder 3">
            <a:extLst>
              <a:ext uri="{FF2B5EF4-FFF2-40B4-BE49-F238E27FC236}">
                <a16:creationId xmlns:a16="http://schemas.microsoft.com/office/drawing/2014/main" id="{5053DF76-26CF-48D5-A921-1D3BF78C2C21}"/>
              </a:ext>
            </a:extLst>
          </p:cNvPr>
          <p:cNvSpPr txBox="1">
            <a:spLocks/>
          </p:cNvSpPr>
          <p:nvPr/>
        </p:nvSpPr>
        <p:spPr>
          <a:xfrm>
            <a:off x="2862178" y="725254"/>
            <a:ext cx="1261872" cy="395406"/>
          </a:xfrm>
          <a:prstGeom prst="rect">
            <a:avLst/>
          </a:prstGeom>
          <a:solidFill>
            <a:schemeClr val="tx1"/>
          </a:solidFill>
          <a:ln>
            <a:solidFill>
              <a:schemeClr val="tx1"/>
            </a:solidFill>
          </a:ln>
        </p:spPr>
        <p:txBody>
          <a:bodyPr vert="horz" lIns="91440" tIns="91440" rIns="91440" bIns="91440" rtlCol="0" anchor="ctr" anchorCtr="0">
            <a:noAutofit/>
          </a:bodyPr>
          <a:lstStyle>
            <a:lvl1pPr marL="0" indent="0" algn="ctr" rtl="0" fontAlgn="base">
              <a:lnSpc>
                <a:spcPct val="100000"/>
              </a:lnSpc>
              <a:spcBef>
                <a:spcPts val="0"/>
              </a:spcBef>
              <a:spcAft>
                <a:spcPts val="0"/>
              </a:spcAft>
              <a:buClr>
                <a:schemeClr val="accent1"/>
              </a:buClr>
              <a:buSzPct val="100000"/>
              <a:buFont typeface="Arial" panose="020B0604020202020204" pitchFamily="34" charset="0"/>
              <a:buNone/>
              <a:defRPr sz="800" cap="all" baseline="0">
                <a:solidFill>
                  <a:schemeClr val="bg1"/>
                </a:solidFill>
                <a:latin typeface="Source Sans Pro Black" panose="020B0803030403020204" pitchFamily="34" charset="0"/>
                <a:ea typeface="Source Sans Pro Black" panose="020B0803030403020204" pitchFamily="34" charset="0"/>
                <a:cs typeface="+mn-cs"/>
                <a:sym typeface="Gill Sans" charset="0"/>
              </a:defRPr>
            </a:lvl1pPr>
            <a:lvl2pPr marL="458788" indent="-173038" algn="l" rtl="0" fontAlgn="base">
              <a:spcBef>
                <a:spcPts val="300"/>
              </a:spcBef>
              <a:spcAft>
                <a:spcPts val="300"/>
              </a:spcAft>
              <a:buClr>
                <a:schemeClr val="tx1">
                  <a:lumMod val="75000"/>
                  <a:lumOff val="25000"/>
                </a:schemeClr>
              </a:buClr>
              <a:buSzPct val="100000"/>
              <a:buFont typeface="Source Sans Pro Black" panose="020B0803030403020204" pitchFamily="34" charset="0"/>
              <a:buChar char="−"/>
              <a:defRPr sz="1200" cap="all" baseline="0">
                <a:solidFill>
                  <a:schemeClr val="accent6">
                    <a:lumMod val="75000"/>
                  </a:schemeClr>
                </a:solidFill>
                <a:latin typeface="Source Sans Pro Semibold" panose="020B0603030403020204" pitchFamily="34" charset="0"/>
                <a:ea typeface="Source Sans Pro Semibold" panose="020B0603030403020204" pitchFamily="34" charset="0"/>
                <a:cs typeface="+mn-cs"/>
                <a:sym typeface="Gill Sans" charset="0"/>
              </a:defRPr>
            </a:lvl2pPr>
            <a:lvl3pPr marL="688975" indent="-231775" algn="l" rtl="0" fontAlgn="base">
              <a:lnSpc>
                <a:spcPct val="100000"/>
              </a:lnSpc>
              <a:spcBef>
                <a:spcPts val="0"/>
              </a:spcBef>
              <a:spcAft>
                <a:spcPts val="600"/>
              </a:spcAft>
              <a:buClr>
                <a:schemeClr val="accent1"/>
              </a:buClr>
              <a:buSzPct val="150000"/>
              <a:buFont typeface="Source Sans Pro" panose="020B0503030403020204" pitchFamily="34" charset="0"/>
              <a:buChar char="•"/>
              <a:defRPr sz="1400" strike="noStrike">
                <a:solidFill>
                  <a:schemeClr val="tx1">
                    <a:lumMod val="75000"/>
                    <a:lumOff val="25000"/>
                  </a:schemeClr>
                </a:solidFill>
                <a:latin typeface="+mn-lt"/>
                <a:ea typeface="Source Sans Pro Semibold" panose="020B0603030403020204" pitchFamily="34" charset="0"/>
                <a:cs typeface="+mn-cs"/>
                <a:sym typeface="Gill Sans" charset="0"/>
              </a:defRPr>
            </a:lvl3pPr>
            <a:lvl4pPr marL="914400" indent="-225425" algn="l" rtl="0" fontAlgn="base">
              <a:spcBef>
                <a:spcPts val="0"/>
              </a:spcBef>
              <a:spcAft>
                <a:spcPts val="600"/>
              </a:spcAft>
              <a:buClr>
                <a:schemeClr val="accent1"/>
              </a:buClr>
              <a:buSzPct val="100000"/>
              <a:buFont typeface="Source Sans Pro Black" panose="020B0803030403020204" pitchFamily="34" charset="0"/>
              <a:buChar char="−"/>
              <a:defRPr lang="en-US" sz="1200"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4pPr>
            <a:lvl5pPr marL="1085850" indent="-171450" algn="l" rtl="0" fontAlgn="base">
              <a:spcBef>
                <a:spcPts val="0"/>
              </a:spcBef>
              <a:spcAft>
                <a:spcPct val="0"/>
              </a:spcAft>
              <a:buClr>
                <a:schemeClr val="accent1"/>
              </a:buClr>
              <a:buSzPct val="100000"/>
              <a:buFont typeface="Arial" panose="020B0604020202020204" pitchFamily="34" charset="0"/>
              <a:buChar char="•"/>
              <a:defRPr lang="en-US" sz="1200" i="1"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5pPr>
            <a:lvl6pPr marL="12573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6pPr>
            <a:lvl7pPr marL="14287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7pPr>
            <a:lvl8pPr marL="16002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8pPr>
            <a:lvl9pPr marL="17716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9pPr>
          </a:lstStyle>
          <a:p>
            <a:r>
              <a:rPr lang="en-US" sz="2800" kern="0" dirty="0"/>
              <a:t>O&amp;G</a:t>
            </a:r>
          </a:p>
        </p:txBody>
      </p:sp>
      <p:sp>
        <p:nvSpPr>
          <p:cNvPr id="190" name="Text Placeholder 3">
            <a:extLst>
              <a:ext uri="{FF2B5EF4-FFF2-40B4-BE49-F238E27FC236}">
                <a16:creationId xmlns:a16="http://schemas.microsoft.com/office/drawing/2014/main" id="{84FCE982-0293-414C-8547-0C2815D19341}"/>
              </a:ext>
            </a:extLst>
          </p:cNvPr>
          <p:cNvSpPr txBox="1">
            <a:spLocks/>
          </p:cNvSpPr>
          <p:nvPr/>
        </p:nvSpPr>
        <p:spPr>
          <a:xfrm>
            <a:off x="5038332" y="721785"/>
            <a:ext cx="1261860" cy="395406"/>
          </a:xfrm>
          <a:prstGeom prst="rect">
            <a:avLst/>
          </a:prstGeom>
          <a:solidFill>
            <a:schemeClr val="tx1"/>
          </a:solidFill>
          <a:ln>
            <a:solidFill>
              <a:schemeClr val="tx1"/>
            </a:solidFill>
          </a:ln>
        </p:spPr>
        <p:txBody>
          <a:bodyPr vert="horz" lIns="91440" tIns="91440" rIns="91440" bIns="91440" rtlCol="0" anchor="ctr" anchorCtr="0">
            <a:noAutofit/>
          </a:bodyPr>
          <a:lstStyle>
            <a:lvl1pPr marL="0" indent="0" algn="ctr" rtl="0" fontAlgn="base">
              <a:lnSpc>
                <a:spcPct val="100000"/>
              </a:lnSpc>
              <a:spcBef>
                <a:spcPts val="0"/>
              </a:spcBef>
              <a:spcAft>
                <a:spcPts val="0"/>
              </a:spcAft>
              <a:buClr>
                <a:schemeClr val="accent1"/>
              </a:buClr>
              <a:buSzPct val="100000"/>
              <a:buFont typeface="Arial" panose="020B0604020202020204" pitchFamily="34" charset="0"/>
              <a:buNone/>
              <a:defRPr sz="800" cap="all" baseline="0">
                <a:solidFill>
                  <a:schemeClr val="bg1"/>
                </a:solidFill>
                <a:latin typeface="Source Sans Pro Black" panose="020B0803030403020204" pitchFamily="34" charset="0"/>
                <a:ea typeface="Source Sans Pro Black" panose="020B0803030403020204" pitchFamily="34" charset="0"/>
                <a:cs typeface="+mn-cs"/>
                <a:sym typeface="Gill Sans" charset="0"/>
              </a:defRPr>
            </a:lvl1pPr>
            <a:lvl2pPr marL="458788" indent="-173038" algn="l" rtl="0" fontAlgn="base">
              <a:spcBef>
                <a:spcPts val="300"/>
              </a:spcBef>
              <a:spcAft>
                <a:spcPts val="300"/>
              </a:spcAft>
              <a:buClr>
                <a:schemeClr val="tx1">
                  <a:lumMod val="75000"/>
                  <a:lumOff val="25000"/>
                </a:schemeClr>
              </a:buClr>
              <a:buSzPct val="100000"/>
              <a:buFont typeface="Source Sans Pro Black" panose="020B0803030403020204" pitchFamily="34" charset="0"/>
              <a:buChar char="−"/>
              <a:defRPr sz="1200" cap="all" baseline="0">
                <a:solidFill>
                  <a:schemeClr val="accent6">
                    <a:lumMod val="75000"/>
                  </a:schemeClr>
                </a:solidFill>
                <a:latin typeface="Source Sans Pro Semibold" panose="020B0603030403020204" pitchFamily="34" charset="0"/>
                <a:ea typeface="Source Sans Pro Semibold" panose="020B0603030403020204" pitchFamily="34" charset="0"/>
                <a:cs typeface="+mn-cs"/>
                <a:sym typeface="Gill Sans" charset="0"/>
              </a:defRPr>
            </a:lvl2pPr>
            <a:lvl3pPr marL="688975" indent="-231775" algn="l" rtl="0" fontAlgn="base">
              <a:lnSpc>
                <a:spcPct val="100000"/>
              </a:lnSpc>
              <a:spcBef>
                <a:spcPts val="0"/>
              </a:spcBef>
              <a:spcAft>
                <a:spcPts val="600"/>
              </a:spcAft>
              <a:buClr>
                <a:schemeClr val="accent1"/>
              </a:buClr>
              <a:buSzPct val="150000"/>
              <a:buFont typeface="Source Sans Pro" panose="020B0503030403020204" pitchFamily="34" charset="0"/>
              <a:buChar char="•"/>
              <a:defRPr sz="1400" strike="noStrike">
                <a:solidFill>
                  <a:schemeClr val="tx1">
                    <a:lumMod val="75000"/>
                    <a:lumOff val="25000"/>
                  </a:schemeClr>
                </a:solidFill>
                <a:latin typeface="+mn-lt"/>
                <a:ea typeface="Source Sans Pro Semibold" panose="020B0603030403020204" pitchFamily="34" charset="0"/>
                <a:cs typeface="+mn-cs"/>
                <a:sym typeface="Gill Sans" charset="0"/>
              </a:defRPr>
            </a:lvl3pPr>
            <a:lvl4pPr marL="914400" indent="-225425" algn="l" rtl="0" fontAlgn="base">
              <a:spcBef>
                <a:spcPts val="0"/>
              </a:spcBef>
              <a:spcAft>
                <a:spcPts val="600"/>
              </a:spcAft>
              <a:buClr>
                <a:schemeClr val="accent1"/>
              </a:buClr>
              <a:buSzPct val="100000"/>
              <a:buFont typeface="Source Sans Pro Black" panose="020B0803030403020204" pitchFamily="34" charset="0"/>
              <a:buChar char="−"/>
              <a:defRPr lang="en-US" sz="1200"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4pPr>
            <a:lvl5pPr marL="1085850" indent="-171450" algn="l" rtl="0" fontAlgn="base">
              <a:spcBef>
                <a:spcPts val="0"/>
              </a:spcBef>
              <a:spcAft>
                <a:spcPct val="0"/>
              </a:spcAft>
              <a:buClr>
                <a:schemeClr val="accent1"/>
              </a:buClr>
              <a:buSzPct val="100000"/>
              <a:buFont typeface="Arial" panose="020B0604020202020204" pitchFamily="34" charset="0"/>
              <a:buChar char="•"/>
              <a:defRPr lang="en-US" sz="1200" i="1"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5pPr>
            <a:lvl6pPr marL="12573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6pPr>
            <a:lvl7pPr marL="14287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7pPr>
            <a:lvl8pPr marL="16002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8pPr>
            <a:lvl9pPr marL="17716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9pPr>
          </a:lstStyle>
          <a:p>
            <a:r>
              <a:rPr lang="en-US" sz="2800" kern="0" dirty="0"/>
              <a:t>Solar</a:t>
            </a:r>
          </a:p>
        </p:txBody>
      </p:sp>
      <p:sp>
        <p:nvSpPr>
          <p:cNvPr id="191" name="Text Placeholder 2">
            <a:extLst>
              <a:ext uri="{FF2B5EF4-FFF2-40B4-BE49-F238E27FC236}">
                <a16:creationId xmlns:a16="http://schemas.microsoft.com/office/drawing/2014/main" id="{CE760759-D2E5-4DB0-A3FD-84FAD6961EA2}"/>
              </a:ext>
            </a:extLst>
          </p:cNvPr>
          <p:cNvSpPr txBox="1">
            <a:spLocks/>
          </p:cNvSpPr>
          <p:nvPr/>
        </p:nvSpPr>
        <p:spPr>
          <a:xfrm>
            <a:off x="4335407" y="813670"/>
            <a:ext cx="473186" cy="303521"/>
          </a:xfrm>
          <a:prstGeom prst="rect">
            <a:avLst/>
          </a:prstGeom>
        </p:spPr>
        <p:txBody>
          <a:bodyPr anchor="ctr" anchorCtr="0">
            <a:noAutofit/>
          </a:bodyPr>
          <a:lstStyle>
            <a:lvl1pPr marL="285750" indent="-285750" algn="l" rtl="0" fontAlgn="base">
              <a:lnSpc>
                <a:spcPct val="100000"/>
              </a:lnSpc>
              <a:spcBef>
                <a:spcPts val="0"/>
              </a:spcBef>
              <a:spcAft>
                <a:spcPts val="600"/>
              </a:spcAft>
              <a:buClr>
                <a:schemeClr val="accent1"/>
              </a:buClr>
              <a:buSzPct val="100000"/>
              <a:buFont typeface="Arial" panose="020B0604020202020204" pitchFamily="34" charset="0"/>
              <a:buChar char="•"/>
              <a:defRPr sz="1800">
                <a:solidFill>
                  <a:schemeClr val="tx1">
                    <a:lumMod val="75000"/>
                    <a:lumOff val="25000"/>
                  </a:schemeClr>
                </a:solidFill>
                <a:latin typeface="Source Sans Pro Semibold" panose="020B0603030403020204" pitchFamily="34" charset="0"/>
                <a:ea typeface="Source Sans Pro Semibold" panose="020B0603030403020204" pitchFamily="34" charset="0"/>
                <a:cs typeface="+mn-cs"/>
                <a:sym typeface="Gill Sans" charset="0"/>
              </a:defRPr>
            </a:lvl1pPr>
            <a:lvl2pPr marL="458788" indent="-173038" algn="l" rtl="0" fontAlgn="base">
              <a:spcBef>
                <a:spcPts val="300"/>
              </a:spcBef>
              <a:spcAft>
                <a:spcPts val="300"/>
              </a:spcAft>
              <a:buClr>
                <a:schemeClr val="tx1">
                  <a:lumMod val="75000"/>
                  <a:lumOff val="25000"/>
                </a:schemeClr>
              </a:buClr>
              <a:buSzPct val="100000"/>
              <a:buFont typeface="Source Sans Pro Black" panose="020B0803030403020204" pitchFamily="34" charset="0"/>
              <a:buChar char="−"/>
              <a:defRPr sz="1200" cap="all" baseline="0">
                <a:solidFill>
                  <a:schemeClr val="accent6">
                    <a:lumMod val="75000"/>
                  </a:schemeClr>
                </a:solidFill>
                <a:latin typeface="Source Sans Pro Semibold" panose="020B0603030403020204" pitchFamily="34" charset="0"/>
                <a:ea typeface="Source Sans Pro Semibold" panose="020B0603030403020204" pitchFamily="34" charset="0"/>
                <a:cs typeface="+mn-cs"/>
                <a:sym typeface="Gill Sans" charset="0"/>
              </a:defRPr>
            </a:lvl2pPr>
            <a:lvl3pPr marL="688975" indent="-231775" algn="l" rtl="0" fontAlgn="base">
              <a:lnSpc>
                <a:spcPct val="100000"/>
              </a:lnSpc>
              <a:spcBef>
                <a:spcPts val="0"/>
              </a:spcBef>
              <a:spcAft>
                <a:spcPts val="600"/>
              </a:spcAft>
              <a:buClr>
                <a:schemeClr val="accent1"/>
              </a:buClr>
              <a:buSzPct val="150000"/>
              <a:buFont typeface="Source Sans Pro" panose="020B0503030403020204" pitchFamily="34" charset="0"/>
              <a:buChar char="•"/>
              <a:defRPr sz="1400" strike="noStrike">
                <a:solidFill>
                  <a:schemeClr val="tx1">
                    <a:lumMod val="75000"/>
                    <a:lumOff val="25000"/>
                  </a:schemeClr>
                </a:solidFill>
                <a:latin typeface="+mn-lt"/>
                <a:ea typeface="Source Sans Pro Semibold" panose="020B0603030403020204" pitchFamily="34" charset="0"/>
                <a:cs typeface="+mn-cs"/>
                <a:sym typeface="Gill Sans" charset="0"/>
              </a:defRPr>
            </a:lvl3pPr>
            <a:lvl4pPr marL="914400" indent="-225425" algn="l" rtl="0" fontAlgn="base">
              <a:spcBef>
                <a:spcPts val="0"/>
              </a:spcBef>
              <a:spcAft>
                <a:spcPts val="600"/>
              </a:spcAft>
              <a:buClr>
                <a:schemeClr val="accent1"/>
              </a:buClr>
              <a:buSzPct val="100000"/>
              <a:buFont typeface="Source Sans Pro Black" panose="020B0803030403020204" pitchFamily="34" charset="0"/>
              <a:buChar char="−"/>
              <a:defRPr lang="en-US" sz="1200"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4pPr>
            <a:lvl5pPr marL="1085850" indent="-171450" algn="l" rtl="0" fontAlgn="base">
              <a:spcBef>
                <a:spcPts val="0"/>
              </a:spcBef>
              <a:spcAft>
                <a:spcPct val="0"/>
              </a:spcAft>
              <a:buClr>
                <a:schemeClr val="accent1"/>
              </a:buClr>
              <a:buSzPct val="100000"/>
              <a:buFont typeface="Arial" panose="020B0604020202020204" pitchFamily="34" charset="0"/>
              <a:buChar char="•"/>
              <a:defRPr lang="en-US" sz="1200" i="1"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5pPr>
            <a:lvl6pPr marL="12573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6pPr>
            <a:lvl7pPr marL="14287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7pPr>
            <a:lvl8pPr marL="16002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8pPr>
            <a:lvl9pPr marL="17716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9pPr>
          </a:lstStyle>
          <a:p>
            <a:pPr marL="0" indent="0">
              <a:buNone/>
            </a:pPr>
            <a:r>
              <a:rPr lang="en-US" sz="2000" kern="0" dirty="0">
                <a:latin typeface="Source Sans Pro" panose="020B0503030403020204" pitchFamily="34" charset="0"/>
                <a:ea typeface="Source Sans Pro" panose="020B0503030403020204" pitchFamily="34" charset="0"/>
              </a:rPr>
              <a:t>vs.</a:t>
            </a:r>
            <a:endParaRPr lang="en-US" sz="4000" kern="0" dirty="0"/>
          </a:p>
        </p:txBody>
      </p:sp>
      <p:sp>
        <p:nvSpPr>
          <p:cNvPr id="11" name="Text Placeholder 2">
            <a:extLst>
              <a:ext uri="{FF2B5EF4-FFF2-40B4-BE49-F238E27FC236}">
                <a16:creationId xmlns:a16="http://schemas.microsoft.com/office/drawing/2014/main" id="{FFF2A870-5CB3-46F5-BBB0-09C54BE19A15}"/>
              </a:ext>
            </a:extLst>
          </p:cNvPr>
          <p:cNvSpPr txBox="1">
            <a:spLocks/>
          </p:cNvSpPr>
          <p:nvPr/>
        </p:nvSpPr>
        <p:spPr>
          <a:xfrm>
            <a:off x="5029079" y="2355726"/>
            <a:ext cx="3935407" cy="2787774"/>
          </a:xfrm>
          <a:prstGeom prst="rect">
            <a:avLst/>
          </a:prstGeom>
        </p:spPr>
        <p:txBody>
          <a:bodyPr anchor="ctr" anchorCtr="0">
            <a:noAutofit/>
          </a:bodyPr>
          <a:lstStyle>
            <a:lvl1pPr marL="285750" indent="-285750" algn="l" rtl="0" fontAlgn="base">
              <a:lnSpc>
                <a:spcPct val="100000"/>
              </a:lnSpc>
              <a:spcBef>
                <a:spcPts val="0"/>
              </a:spcBef>
              <a:spcAft>
                <a:spcPts val="600"/>
              </a:spcAft>
              <a:buClr>
                <a:schemeClr val="accent1"/>
              </a:buClr>
              <a:buSzPct val="100000"/>
              <a:buFont typeface="Arial" panose="020B0604020202020204" pitchFamily="34" charset="0"/>
              <a:buChar char="•"/>
              <a:defRPr sz="1800">
                <a:solidFill>
                  <a:schemeClr val="tx1">
                    <a:lumMod val="75000"/>
                    <a:lumOff val="25000"/>
                  </a:schemeClr>
                </a:solidFill>
                <a:latin typeface="Source Sans Pro Semibold" panose="020B0603030403020204" pitchFamily="34" charset="0"/>
                <a:ea typeface="Source Sans Pro Semibold" panose="020B0603030403020204" pitchFamily="34" charset="0"/>
                <a:cs typeface="+mn-cs"/>
                <a:sym typeface="Gill Sans" charset="0"/>
              </a:defRPr>
            </a:lvl1pPr>
            <a:lvl2pPr marL="458788" indent="-173038" algn="l" rtl="0" fontAlgn="base">
              <a:spcBef>
                <a:spcPts val="300"/>
              </a:spcBef>
              <a:spcAft>
                <a:spcPts val="300"/>
              </a:spcAft>
              <a:buClr>
                <a:schemeClr val="tx1">
                  <a:lumMod val="75000"/>
                  <a:lumOff val="25000"/>
                </a:schemeClr>
              </a:buClr>
              <a:buSzPct val="100000"/>
              <a:buFont typeface="Source Sans Pro Black" panose="020B0803030403020204" pitchFamily="34" charset="0"/>
              <a:buChar char="−"/>
              <a:defRPr sz="1200" cap="all" baseline="0">
                <a:solidFill>
                  <a:schemeClr val="accent6">
                    <a:lumMod val="75000"/>
                  </a:schemeClr>
                </a:solidFill>
                <a:latin typeface="Source Sans Pro Semibold" panose="020B0603030403020204" pitchFamily="34" charset="0"/>
                <a:ea typeface="Source Sans Pro Semibold" panose="020B0603030403020204" pitchFamily="34" charset="0"/>
                <a:cs typeface="+mn-cs"/>
                <a:sym typeface="Gill Sans" charset="0"/>
              </a:defRPr>
            </a:lvl2pPr>
            <a:lvl3pPr marL="688975" indent="-231775" algn="l" rtl="0" fontAlgn="base">
              <a:lnSpc>
                <a:spcPct val="100000"/>
              </a:lnSpc>
              <a:spcBef>
                <a:spcPts val="0"/>
              </a:spcBef>
              <a:spcAft>
                <a:spcPts val="600"/>
              </a:spcAft>
              <a:buClr>
                <a:schemeClr val="accent1"/>
              </a:buClr>
              <a:buSzPct val="150000"/>
              <a:buFont typeface="Source Sans Pro" panose="020B0503030403020204" pitchFamily="34" charset="0"/>
              <a:buChar char="•"/>
              <a:defRPr sz="1400" strike="noStrike">
                <a:solidFill>
                  <a:schemeClr val="tx1">
                    <a:lumMod val="75000"/>
                    <a:lumOff val="25000"/>
                  </a:schemeClr>
                </a:solidFill>
                <a:latin typeface="+mn-lt"/>
                <a:ea typeface="Source Sans Pro Semibold" panose="020B0603030403020204" pitchFamily="34" charset="0"/>
                <a:cs typeface="+mn-cs"/>
                <a:sym typeface="Gill Sans" charset="0"/>
              </a:defRPr>
            </a:lvl3pPr>
            <a:lvl4pPr marL="914400" indent="-225425" algn="l" rtl="0" fontAlgn="base">
              <a:spcBef>
                <a:spcPts val="0"/>
              </a:spcBef>
              <a:spcAft>
                <a:spcPts val="600"/>
              </a:spcAft>
              <a:buClr>
                <a:schemeClr val="accent1"/>
              </a:buClr>
              <a:buSzPct val="100000"/>
              <a:buFont typeface="Source Sans Pro Black" panose="020B0803030403020204" pitchFamily="34" charset="0"/>
              <a:buChar char="−"/>
              <a:defRPr lang="en-US" sz="1200"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4pPr>
            <a:lvl5pPr marL="1085850" indent="-171450" algn="l" rtl="0" fontAlgn="base">
              <a:spcBef>
                <a:spcPts val="0"/>
              </a:spcBef>
              <a:spcAft>
                <a:spcPct val="0"/>
              </a:spcAft>
              <a:buClr>
                <a:schemeClr val="accent1"/>
              </a:buClr>
              <a:buSzPct val="100000"/>
              <a:buFont typeface="Arial" panose="020B0604020202020204" pitchFamily="34" charset="0"/>
              <a:buChar char="•"/>
              <a:defRPr lang="en-US" sz="1200" i="1"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5pPr>
            <a:lvl6pPr marL="12573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6pPr>
            <a:lvl7pPr marL="14287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7pPr>
            <a:lvl8pPr marL="16002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8pPr>
            <a:lvl9pPr marL="17716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9pPr>
          </a:lstStyle>
          <a:p>
            <a:pPr marL="0" indent="0">
              <a:buNone/>
            </a:pPr>
            <a:r>
              <a:rPr lang="en-US" sz="2400" dirty="0">
                <a:latin typeface="Source Sans Pro" panose="020B0503030403020204" pitchFamily="34" charset="0"/>
                <a:ea typeface="Source Sans Pro" panose="020B0503030403020204" pitchFamily="34" charset="0"/>
              </a:rPr>
              <a:t>Rent escalator</a:t>
            </a:r>
            <a:br>
              <a:rPr lang="en-US" sz="2400" dirty="0">
                <a:latin typeface="Source Sans Pro" panose="020B0503030403020204" pitchFamily="34" charset="0"/>
                <a:ea typeface="Source Sans Pro" panose="020B0503030403020204" pitchFamily="34" charset="0"/>
              </a:rPr>
            </a:br>
            <a:r>
              <a:rPr lang="en-US" sz="2400" dirty="0">
                <a:latin typeface="Source Sans Pro" panose="020B0503030403020204" pitchFamily="34" charset="0"/>
                <a:ea typeface="Source Sans Pro" panose="020B0503030403020204" pitchFamily="34" charset="0"/>
              </a:rPr>
              <a:t>Mineral restriction clause</a:t>
            </a:r>
            <a:br>
              <a:rPr lang="en-US" sz="2400" dirty="0">
                <a:latin typeface="Source Sans Pro" panose="020B0503030403020204" pitchFamily="34" charset="0"/>
                <a:ea typeface="Source Sans Pro" panose="020B0503030403020204" pitchFamily="34" charset="0"/>
              </a:rPr>
            </a:br>
            <a:r>
              <a:rPr lang="en-US" sz="2400" dirty="0">
                <a:latin typeface="Source Sans Pro" panose="020B0503030403020204" pitchFamily="34" charset="0"/>
                <a:ea typeface="Source Sans Pro" panose="020B0503030403020204" pitchFamily="34" charset="0"/>
              </a:rPr>
              <a:t>Access clause</a:t>
            </a:r>
            <a:br>
              <a:rPr lang="en-US" sz="2400" b="1" dirty="0">
                <a:latin typeface="Source Sans Pro" panose="020B0503030403020204" pitchFamily="34" charset="0"/>
                <a:ea typeface="Source Sans Pro" panose="020B0503030403020204" pitchFamily="34" charset="0"/>
              </a:rPr>
            </a:br>
            <a:r>
              <a:rPr lang="en-US" sz="2400" dirty="0">
                <a:latin typeface="Source Sans Pro" panose="020B0503030403020204" pitchFamily="34" charset="0"/>
                <a:ea typeface="Source Sans Pro" panose="020B0503030403020204" pitchFamily="34" charset="0"/>
              </a:rPr>
              <a:t>Decommissioning clause</a:t>
            </a:r>
            <a:br>
              <a:rPr lang="en-US" sz="2400" dirty="0">
                <a:latin typeface="Source Sans Pro" panose="020B0503030403020204" pitchFamily="34" charset="0"/>
                <a:ea typeface="Source Sans Pro" panose="020B0503030403020204" pitchFamily="34" charset="0"/>
              </a:rPr>
            </a:br>
            <a:r>
              <a:rPr lang="en-US" sz="2400" dirty="0">
                <a:latin typeface="Source Sans Pro" panose="020B0503030403020204" pitchFamily="34" charset="0"/>
                <a:ea typeface="Source Sans Pro" panose="020B0503030403020204" pitchFamily="34" charset="0"/>
              </a:rPr>
              <a:t>Taxes </a:t>
            </a:r>
            <a:br>
              <a:rPr lang="en-US" sz="2400" dirty="0">
                <a:latin typeface="Source Sans Pro" panose="020B0503030403020204" pitchFamily="34" charset="0"/>
                <a:ea typeface="Source Sans Pro" panose="020B0503030403020204" pitchFamily="34" charset="0"/>
              </a:rPr>
            </a:br>
            <a:endParaRPr lang="en-US" sz="2400" dirty="0">
              <a:latin typeface="Source Sans Pro" panose="020B0503030403020204" pitchFamily="34" charset="0"/>
              <a:ea typeface="Source Sans Pro" panose="020B0503030403020204" pitchFamily="34" charset="0"/>
            </a:endParaRPr>
          </a:p>
        </p:txBody>
      </p:sp>
      <p:sp>
        <p:nvSpPr>
          <p:cNvPr id="12" name="Rectangle 11">
            <a:extLst>
              <a:ext uri="{FF2B5EF4-FFF2-40B4-BE49-F238E27FC236}">
                <a16:creationId xmlns:a16="http://schemas.microsoft.com/office/drawing/2014/main" id="{1CC68215-9F8A-4D1A-9B9C-7F93F3ECF787}"/>
              </a:ext>
            </a:extLst>
          </p:cNvPr>
          <p:cNvSpPr/>
          <p:nvPr/>
        </p:nvSpPr>
        <p:spPr bwMode="auto">
          <a:xfrm>
            <a:off x="1619678" y="1203598"/>
            <a:ext cx="2502296" cy="720080"/>
          </a:xfrm>
          <a:prstGeom prst="rect">
            <a:avLst/>
          </a:prstGeom>
          <a:solidFill>
            <a:schemeClr val="accent2"/>
          </a:solidFill>
          <a:ln w="254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000" b="0" i="0" u="none" strike="noStrike" cap="none" normalizeH="0" baseline="0" dirty="0">
                <a:ln>
                  <a:noFill/>
                </a:ln>
                <a:solidFill>
                  <a:schemeClr val="bg1"/>
                </a:solidFill>
                <a:effectLst/>
                <a:latin typeface="Source Sans Pro Semibold" panose="020B0603030403020204" pitchFamily="34" charset="0"/>
                <a:ea typeface="Source Sans Pro Semibold" panose="020B0603030403020204" pitchFamily="34" charset="0"/>
                <a:sym typeface="Gill Sans" charset="0"/>
              </a:rPr>
              <a:t>Key Terms</a:t>
            </a:r>
          </a:p>
        </p:txBody>
      </p:sp>
      <p:sp>
        <p:nvSpPr>
          <p:cNvPr id="13" name="Rectangle 12">
            <a:extLst>
              <a:ext uri="{FF2B5EF4-FFF2-40B4-BE49-F238E27FC236}">
                <a16:creationId xmlns:a16="http://schemas.microsoft.com/office/drawing/2014/main" id="{66977979-94A2-46BB-90A6-F8E59694438B}"/>
              </a:ext>
            </a:extLst>
          </p:cNvPr>
          <p:cNvSpPr/>
          <p:nvPr/>
        </p:nvSpPr>
        <p:spPr bwMode="auto">
          <a:xfrm>
            <a:off x="5036128" y="1203598"/>
            <a:ext cx="2488191" cy="720080"/>
          </a:xfrm>
          <a:prstGeom prst="rect">
            <a:avLst/>
          </a:prstGeom>
          <a:solidFill>
            <a:schemeClr val="accent4"/>
          </a:solidFill>
          <a:ln w="25400" cap="flat" cmpd="sng" algn="ctr">
            <a:solidFill>
              <a:schemeClr val="accent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000" b="0" i="0" u="none" strike="noStrike" cap="none" normalizeH="0" baseline="0" dirty="0">
                <a:ln>
                  <a:noFill/>
                </a:ln>
                <a:solidFill>
                  <a:schemeClr val="bg1"/>
                </a:solidFill>
                <a:effectLst/>
                <a:latin typeface="Source Sans Pro Semibold" panose="020B0603030403020204" pitchFamily="34" charset="0"/>
                <a:ea typeface="Source Sans Pro Semibold" panose="020B0603030403020204" pitchFamily="34" charset="0"/>
                <a:sym typeface="Gill Sans" charset="0"/>
              </a:rPr>
              <a:t>Key Terms</a:t>
            </a:r>
          </a:p>
        </p:txBody>
      </p:sp>
    </p:spTree>
    <p:extLst>
      <p:ext uri="{BB962C8B-B14F-4D97-AF65-F5344CB8AC3E}">
        <p14:creationId xmlns:p14="http://schemas.microsoft.com/office/powerpoint/2010/main" val="2419382446"/>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E518EE-FC54-4674-B208-A63B61728B90}"/>
              </a:ext>
            </a:extLst>
          </p:cNvPr>
          <p:cNvSpPr>
            <a:spLocks noGrp="1"/>
          </p:cNvSpPr>
          <p:nvPr>
            <p:ph type="title"/>
          </p:nvPr>
        </p:nvSpPr>
        <p:spPr>
          <a:xfrm>
            <a:off x="457200" y="2626598"/>
            <a:ext cx="8229600" cy="1097280"/>
          </a:xfrm>
        </p:spPr>
        <p:txBody>
          <a:bodyPr/>
          <a:lstStyle/>
          <a:p>
            <a:r>
              <a:rPr lang="en-US" dirty="0"/>
              <a:t>Questions?</a:t>
            </a:r>
          </a:p>
        </p:txBody>
      </p:sp>
      <p:sp>
        <p:nvSpPr>
          <p:cNvPr id="4" name="Subtitle 1">
            <a:extLst>
              <a:ext uri="{FF2B5EF4-FFF2-40B4-BE49-F238E27FC236}">
                <a16:creationId xmlns:a16="http://schemas.microsoft.com/office/drawing/2014/main" id="{ECEFEEA3-8694-4941-A8D1-2FA13480DAB9}"/>
              </a:ext>
            </a:extLst>
          </p:cNvPr>
          <p:cNvSpPr txBox="1">
            <a:spLocks/>
          </p:cNvSpPr>
          <p:nvPr/>
        </p:nvSpPr>
        <p:spPr>
          <a:xfrm>
            <a:off x="529208" y="3939902"/>
            <a:ext cx="4114800" cy="936104"/>
          </a:xfrm>
          <a:prstGeom prst="rect">
            <a:avLst/>
          </a:prstGeom>
        </p:spPr>
        <p:txBody>
          <a:bodyPr vert="horz" lIns="34290" tIns="17145" rIns="34290" bIns="17145" rtlCol="0" anchor="t" anchorCtr="0">
            <a:noAutofit/>
          </a:bodyPr>
          <a:lstStyle>
            <a:lvl1pPr marL="0" indent="0" algn="l" rtl="0" fontAlgn="base">
              <a:lnSpc>
                <a:spcPct val="100000"/>
              </a:lnSpc>
              <a:spcBef>
                <a:spcPts val="0"/>
              </a:spcBef>
              <a:spcAft>
                <a:spcPts val="600"/>
              </a:spcAft>
              <a:buClr>
                <a:schemeClr val="accent1"/>
              </a:buClr>
              <a:buSzPct val="100000"/>
              <a:buFont typeface="Arial" panose="020B0604020202020204" pitchFamily="34" charset="0"/>
              <a:buNone/>
              <a:tabLst>
                <a:tab pos="1257300" algn="l"/>
              </a:tabLst>
              <a:defRPr sz="1800">
                <a:solidFill>
                  <a:schemeClr val="bg1"/>
                </a:solidFill>
                <a:latin typeface="Source Sans Pro Semibold" panose="020B0603030403020204" pitchFamily="34" charset="0"/>
                <a:ea typeface="Source Sans Pro Semibold" panose="020B0603030403020204" pitchFamily="34" charset="0"/>
                <a:cs typeface="+mn-cs"/>
                <a:sym typeface="Gill Sans" charset="0"/>
              </a:defRPr>
            </a:lvl1pPr>
            <a:lvl2pPr marL="171450" indent="0" algn="ctr" rtl="0" fontAlgn="base">
              <a:spcBef>
                <a:spcPts val="300"/>
              </a:spcBef>
              <a:spcAft>
                <a:spcPts val="300"/>
              </a:spcAft>
              <a:buClr>
                <a:schemeClr val="tx1">
                  <a:lumMod val="75000"/>
                  <a:lumOff val="25000"/>
                </a:schemeClr>
              </a:buClr>
              <a:buSzPct val="100000"/>
              <a:buFont typeface="Source Sans Pro Black" panose="020B0803030403020204" pitchFamily="34" charset="0"/>
              <a:buNone/>
              <a:defRPr sz="1200" cap="all" baseline="0">
                <a:solidFill>
                  <a:schemeClr val="accent6">
                    <a:lumMod val="75000"/>
                  </a:schemeClr>
                </a:solidFill>
                <a:latin typeface="Source Sans Pro Semibold" panose="020B0603030403020204" pitchFamily="34" charset="0"/>
                <a:ea typeface="Source Sans Pro Semibold" panose="020B0603030403020204" pitchFamily="34" charset="0"/>
                <a:cs typeface="+mn-cs"/>
                <a:sym typeface="Gill Sans" charset="0"/>
              </a:defRPr>
            </a:lvl2pPr>
            <a:lvl3pPr marL="342900" indent="0" algn="ctr" rtl="0" fontAlgn="base">
              <a:lnSpc>
                <a:spcPct val="100000"/>
              </a:lnSpc>
              <a:spcBef>
                <a:spcPts val="0"/>
              </a:spcBef>
              <a:spcAft>
                <a:spcPts val="600"/>
              </a:spcAft>
              <a:buClr>
                <a:schemeClr val="accent1"/>
              </a:buClr>
              <a:buSzPct val="150000"/>
              <a:buFont typeface="Source Sans Pro" panose="020B0503030403020204" pitchFamily="34" charset="0"/>
              <a:buNone/>
              <a:defRPr sz="1400" strike="noStrike">
                <a:solidFill>
                  <a:schemeClr val="tx1">
                    <a:lumMod val="75000"/>
                    <a:lumOff val="25000"/>
                  </a:schemeClr>
                </a:solidFill>
                <a:latin typeface="+mn-lt"/>
                <a:ea typeface="Source Sans Pro Semibold" panose="020B0603030403020204" pitchFamily="34" charset="0"/>
                <a:cs typeface="+mn-cs"/>
                <a:sym typeface="Gill Sans" charset="0"/>
              </a:defRPr>
            </a:lvl3pPr>
            <a:lvl4pPr marL="514350" indent="0" algn="ctr" rtl="0" fontAlgn="base">
              <a:spcBef>
                <a:spcPts val="0"/>
              </a:spcBef>
              <a:spcAft>
                <a:spcPts val="600"/>
              </a:spcAft>
              <a:buClr>
                <a:schemeClr val="accent1"/>
              </a:buClr>
              <a:buSzPct val="100000"/>
              <a:buFont typeface="Source Sans Pro Black" panose="020B0803030403020204" pitchFamily="34" charset="0"/>
              <a:buNone/>
              <a:defRPr lang="en-US" sz="1200" strike="noStrike" cap="none" baseline="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4pPr>
            <a:lvl5pPr marL="685800" indent="0" algn="ctr" rtl="0" fontAlgn="base">
              <a:spcBef>
                <a:spcPts val="0"/>
              </a:spcBef>
              <a:spcAft>
                <a:spcPct val="0"/>
              </a:spcAft>
              <a:buClr>
                <a:schemeClr val="accent1"/>
              </a:buClr>
              <a:buSzPct val="100000"/>
              <a:buFont typeface="Arial" panose="020B0604020202020204" pitchFamily="34" charset="0"/>
              <a:buNone/>
              <a:defRPr lang="en-US" sz="1200" i="1" strike="noStrike" cap="none" baseline="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5pPr>
            <a:lvl6pPr marL="857250" indent="0" algn="ctr" rtl="0" fontAlgn="base">
              <a:spcBef>
                <a:spcPts val="1950"/>
              </a:spcBef>
              <a:spcAft>
                <a:spcPct val="0"/>
              </a:spcAft>
              <a:buSzPct val="171000"/>
              <a:buFont typeface="Gill Sans" charset="0"/>
              <a:buNone/>
              <a:defRPr sz="2100">
                <a:solidFill>
                  <a:schemeClr val="tx1"/>
                </a:solidFill>
                <a:latin typeface="+mn-lt"/>
                <a:ea typeface="+mn-ea"/>
                <a:cs typeface="+mn-cs"/>
                <a:sym typeface="Gill Sans" charset="0"/>
              </a:defRPr>
            </a:lvl6pPr>
            <a:lvl7pPr marL="1028700" indent="0" algn="ctr" rtl="0" fontAlgn="base">
              <a:spcBef>
                <a:spcPts val="1950"/>
              </a:spcBef>
              <a:spcAft>
                <a:spcPct val="0"/>
              </a:spcAft>
              <a:buSzPct val="171000"/>
              <a:buFont typeface="Gill Sans" charset="0"/>
              <a:buNone/>
              <a:defRPr sz="2100">
                <a:solidFill>
                  <a:schemeClr val="tx1"/>
                </a:solidFill>
                <a:latin typeface="+mn-lt"/>
                <a:ea typeface="+mn-ea"/>
                <a:cs typeface="+mn-cs"/>
                <a:sym typeface="Gill Sans" charset="0"/>
              </a:defRPr>
            </a:lvl7pPr>
            <a:lvl8pPr marL="1200150" indent="0" algn="ctr" rtl="0" fontAlgn="base">
              <a:spcBef>
                <a:spcPts val="1950"/>
              </a:spcBef>
              <a:spcAft>
                <a:spcPct val="0"/>
              </a:spcAft>
              <a:buSzPct val="171000"/>
              <a:buFont typeface="Gill Sans" charset="0"/>
              <a:buNone/>
              <a:defRPr sz="2100">
                <a:solidFill>
                  <a:schemeClr val="tx1"/>
                </a:solidFill>
                <a:latin typeface="+mn-lt"/>
                <a:ea typeface="+mn-ea"/>
                <a:cs typeface="+mn-cs"/>
                <a:sym typeface="Gill Sans" charset="0"/>
              </a:defRPr>
            </a:lvl8pPr>
            <a:lvl9pPr marL="1371600" indent="0" algn="ctr" rtl="0" fontAlgn="base">
              <a:spcBef>
                <a:spcPts val="1950"/>
              </a:spcBef>
              <a:spcAft>
                <a:spcPct val="0"/>
              </a:spcAft>
              <a:buSzPct val="171000"/>
              <a:buFont typeface="Gill Sans" charset="0"/>
              <a:buNone/>
              <a:defRPr sz="2100">
                <a:solidFill>
                  <a:schemeClr val="tx1"/>
                </a:solidFill>
                <a:latin typeface="+mn-lt"/>
                <a:ea typeface="+mn-ea"/>
                <a:cs typeface="+mn-cs"/>
                <a:sym typeface="Gill Sans" charset="0"/>
              </a:defRPr>
            </a:lvl9pPr>
          </a:lstStyle>
          <a:p>
            <a:r>
              <a:rPr lang="en-US" kern="0" dirty="0"/>
              <a:t>pguerra@forefrontpower.com</a:t>
            </a:r>
          </a:p>
          <a:p>
            <a:r>
              <a:rPr lang="en-US" kern="0" dirty="0"/>
              <a:t>linkedin.com/in/phillip-guerra</a:t>
            </a:r>
          </a:p>
        </p:txBody>
      </p:sp>
      <p:pic>
        <p:nvPicPr>
          <p:cNvPr id="5" name="Picture 4" descr="A picture containing drawing&#10;&#10;Description automatically generated">
            <a:extLst>
              <a:ext uri="{FF2B5EF4-FFF2-40B4-BE49-F238E27FC236}">
                <a16:creationId xmlns:a16="http://schemas.microsoft.com/office/drawing/2014/main" id="{52FFA3F3-1473-4485-80C8-62F759EF772E}"/>
              </a:ext>
            </a:extLst>
          </p:cNvPr>
          <p:cNvPicPr>
            <a:picLocks noChangeAspect="1"/>
          </p:cNvPicPr>
          <p:nvPr/>
        </p:nvPicPr>
        <p:blipFill>
          <a:blip r:embed="rId3"/>
          <a:stretch>
            <a:fillRect/>
          </a:stretch>
        </p:blipFill>
        <p:spPr>
          <a:xfrm>
            <a:off x="5508104" y="483518"/>
            <a:ext cx="3491880" cy="1181652"/>
          </a:xfrm>
          <a:prstGeom prst="rect">
            <a:avLst/>
          </a:prstGeom>
        </p:spPr>
      </p:pic>
      <p:sp>
        <p:nvSpPr>
          <p:cNvPr id="6" name="Subtitle 1">
            <a:extLst>
              <a:ext uri="{FF2B5EF4-FFF2-40B4-BE49-F238E27FC236}">
                <a16:creationId xmlns:a16="http://schemas.microsoft.com/office/drawing/2014/main" id="{3712F107-F2E8-4DA1-BC0C-E01760F45E04}"/>
              </a:ext>
            </a:extLst>
          </p:cNvPr>
          <p:cNvSpPr txBox="1">
            <a:spLocks/>
          </p:cNvSpPr>
          <p:nvPr/>
        </p:nvSpPr>
        <p:spPr>
          <a:xfrm>
            <a:off x="5478115" y="84234"/>
            <a:ext cx="1882552" cy="366520"/>
          </a:xfrm>
          <a:prstGeom prst="rect">
            <a:avLst/>
          </a:prstGeom>
        </p:spPr>
        <p:txBody>
          <a:bodyPr vert="horz" lIns="34290" tIns="17145" rIns="34290" bIns="17145" rtlCol="0" anchor="t" anchorCtr="0">
            <a:noAutofit/>
          </a:bodyPr>
          <a:lstStyle>
            <a:lvl1pPr marL="0" indent="0" algn="l" rtl="0" fontAlgn="base">
              <a:lnSpc>
                <a:spcPct val="100000"/>
              </a:lnSpc>
              <a:spcBef>
                <a:spcPts val="0"/>
              </a:spcBef>
              <a:spcAft>
                <a:spcPts val="600"/>
              </a:spcAft>
              <a:buClr>
                <a:schemeClr val="accent1"/>
              </a:buClr>
              <a:buSzPct val="100000"/>
              <a:buFont typeface="Arial" panose="020B0604020202020204" pitchFamily="34" charset="0"/>
              <a:buNone/>
              <a:tabLst>
                <a:tab pos="1257300" algn="l"/>
              </a:tabLst>
              <a:defRPr sz="1800">
                <a:solidFill>
                  <a:schemeClr val="bg1"/>
                </a:solidFill>
                <a:latin typeface="Source Sans Pro Semibold" panose="020B0603030403020204" pitchFamily="34" charset="0"/>
                <a:ea typeface="Source Sans Pro Semibold" panose="020B0603030403020204" pitchFamily="34" charset="0"/>
                <a:cs typeface="+mn-cs"/>
                <a:sym typeface="Gill Sans" charset="0"/>
              </a:defRPr>
            </a:lvl1pPr>
            <a:lvl2pPr marL="171450" indent="0" algn="ctr" rtl="0" fontAlgn="base">
              <a:spcBef>
                <a:spcPts val="300"/>
              </a:spcBef>
              <a:spcAft>
                <a:spcPts val="300"/>
              </a:spcAft>
              <a:buClr>
                <a:schemeClr val="tx1">
                  <a:lumMod val="75000"/>
                  <a:lumOff val="25000"/>
                </a:schemeClr>
              </a:buClr>
              <a:buSzPct val="100000"/>
              <a:buFont typeface="Source Sans Pro Black" panose="020B0803030403020204" pitchFamily="34" charset="0"/>
              <a:buNone/>
              <a:defRPr sz="1200" cap="all" baseline="0">
                <a:solidFill>
                  <a:schemeClr val="accent6">
                    <a:lumMod val="75000"/>
                  </a:schemeClr>
                </a:solidFill>
                <a:latin typeface="Source Sans Pro Semibold" panose="020B0603030403020204" pitchFamily="34" charset="0"/>
                <a:ea typeface="Source Sans Pro Semibold" panose="020B0603030403020204" pitchFamily="34" charset="0"/>
                <a:cs typeface="+mn-cs"/>
                <a:sym typeface="Gill Sans" charset="0"/>
              </a:defRPr>
            </a:lvl2pPr>
            <a:lvl3pPr marL="342900" indent="0" algn="ctr" rtl="0" fontAlgn="base">
              <a:lnSpc>
                <a:spcPct val="100000"/>
              </a:lnSpc>
              <a:spcBef>
                <a:spcPts val="0"/>
              </a:spcBef>
              <a:spcAft>
                <a:spcPts val="600"/>
              </a:spcAft>
              <a:buClr>
                <a:schemeClr val="accent1"/>
              </a:buClr>
              <a:buSzPct val="150000"/>
              <a:buFont typeface="Source Sans Pro" panose="020B0503030403020204" pitchFamily="34" charset="0"/>
              <a:buNone/>
              <a:defRPr sz="1400" strike="noStrike">
                <a:solidFill>
                  <a:schemeClr val="tx1">
                    <a:lumMod val="75000"/>
                    <a:lumOff val="25000"/>
                  </a:schemeClr>
                </a:solidFill>
                <a:latin typeface="+mn-lt"/>
                <a:ea typeface="Source Sans Pro Semibold" panose="020B0603030403020204" pitchFamily="34" charset="0"/>
                <a:cs typeface="+mn-cs"/>
                <a:sym typeface="Gill Sans" charset="0"/>
              </a:defRPr>
            </a:lvl3pPr>
            <a:lvl4pPr marL="514350" indent="0" algn="ctr" rtl="0" fontAlgn="base">
              <a:spcBef>
                <a:spcPts val="0"/>
              </a:spcBef>
              <a:spcAft>
                <a:spcPts val="600"/>
              </a:spcAft>
              <a:buClr>
                <a:schemeClr val="accent1"/>
              </a:buClr>
              <a:buSzPct val="100000"/>
              <a:buFont typeface="Source Sans Pro Black" panose="020B0803030403020204" pitchFamily="34" charset="0"/>
              <a:buNone/>
              <a:defRPr lang="en-US" sz="1200" strike="noStrike" cap="none" baseline="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4pPr>
            <a:lvl5pPr marL="685800" indent="0" algn="ctr" rtl="0" fontAlgn="base">
              <a:spcBef>
                <a:spcPts val="0"/>
              </a:spcBef>
              <a:spcAft>
                <a:spcPct val="0"/>
              </a:spcAft>
              <a:buClr>
                <a:schemeClr val="accent1"/>
              </a:buClr>
              <a:buSzPct val="100000"/>
              <a:buFont typeface="Arial" panose="020B0604020202020204" pitchFamily="34" charset="0"/>
              <a:buNone/>
              <a:defRPr lang="en-US" sz="1200" i="1" strike="noStrike" cap="none" baseline="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5pPr>
            <a:lvl6pPr marL="857250" indent="0" algn="ctr" rtl="0" fontAlgn="base">
              <a:spcBef>
                <a:spcPts val="1950"/>
              </a:spcBef>
              <a:spcAft>
                <a:spcPct val="0"/>
              </a:spcAft>
              <a:buSzPct val="171000"/>
              <a:buFont typeface="Gill Sans" charset="0"/>
              <a:buNone/>
              <a:defRPr sz="2100">
                <a:solidFill>
                  <a:schemeClr val="tx1"/>
                </a:solidFill>
                <a:latin typeface="+mn-lt"/>
                <a:ea typeface="+mn-ea"/>
                <a:cs typeface="+mn-cs"/>
                <a:sym typeface="Gill Sans" charset="0"/>
              </a:defRPr>
            </a:lvl6pPr>
            <a:lvl7pPr marL="1028700" indent="0" algn="ctr" rtl="0" fontAlgn="base">
              <a:spcBef>
                <a:spcPts val="1950"/>
              </a:spcBef>
              <a:spcAft>
                <a:spcPct val="0"/>
              </a:spcAft>
              <a:buSzPct val="171000"/>
              <a:buFont typeface="Gill Sans" charset="0"/>
              <a:buNone/>
              <a:defRPr sz="2100">
                <a:solidFill>
                  <a:schemeClr val="tx1"/>
                </a:solidFill>
                <a:latin typeface="+mn-lt"/>
                <a:ea typeface="+mn-ea"/>
                <a:cs typeface="+mn-cs"/>
                <a:sym typeface="Gill Sans" charset="0"/>
              </a:defRPr>
            </a:lvl7pPr>
            <a:lvl8pPr marL="1200150" indent="0" algn="ctr" rtl="0" fontAlgn="base">
              <a:spcBef>
                <a:spcPts val="1950"/>
              </a:spcBef>
              <a:spcAft>
                <a:spcPct val="0"/>
              </a:spcAft>
              <a:buSzPct val="171000"/>
              <a:buFont typeface="Gill Sans" charset="0"/>
              <a:buNone/>
              <a:defRPr sz="2100">
                <a:solidFill>
                  <a:schemeClr val="tx1"/>
                </a:solidFill>
                <a:latin typeface="+mn-lt"/>
                <a:ea typeface="+mn-ea"/>
                <a:cs typeface="+mn-cs"/>
                <a:sym typeface="Gill Sans" charset="0"/>
              </a:defRPr>
            </a:lvl8pPr>
            <a:lvl9pPr marL="1371600" indent="0" algn="ctr" rtl="0" fontAlgn="base">
              <a:spcBef>
                <a:spcPts val="1950"/>
              </a:spcBef>
              <a:spcAft>
                <a:spcPct val="0"/>
              </a:spcAft>
              <a:buSzPct val="171000"/>
              <a:buFont typeface="Gill Sans" charset="0"/>
              <a:buNone/>
              <a:defRPr sz="2100">
                <a:solidFill>
                  <a:schemeClr val="tx1"/>
                </a:solidFill>
                <a:latin typeface="+mn-lt"/>
                <a:ea typeface="+mn-ea"/>
                <a:cs typeface="+mn-cs"/>
                <a:sym typeface="Gill Sans" charset="0"/>
              </a:defRPr>
            </a:lvl9pPr>
          </a:lstStyle>
          <a:p>
            <a:r>
              <a:rPr lang="en-US" kern="0" dirty="0"/>
              <a:t>Event sponsor:</a:t>
            </a:r>
          </a:p>
        </p:txBody>
      </p:sp>
    </p:spTree>
    <p:extLst>
      <p:ext uri="{BB962C8B-B14F-4D97-AF65-F5344CB8AC3E}">
        <p14:creationId xmlns:p14="http://schemas.microsoft.com/office/powerpoint/2010/main" val="312138938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371209E-0DD9-4E64-AD85-550268B925D4}"/>
              </a:ext>
            </a:extLst>
          </p:cNvPr>
          <p:cNvSpPr>
            <a:spLocks noGrp="1"/>
          </p:cNvSpPr>
          <p:nvPr>
            <p:ph type="sldNum" sz="quarter" idx="4"/>
          </p:nvPr>
        </p:nvSpPr>
        <p:spPr/>
        <p:txBody>
          <a:bodyPr/>
          <a:lstStyle/>
          <a:p>
            <a:fld id="{8894A860-9408-4AD2-AC6E-3FFFFE686981}" type="slidenum">
              <a:rPr lang="en-US" smtClean="0"/>
              <a:pPr/>
              <a:t>5</a:t>
            </a:fld>
            <a:endParaRPr lang="en-US" dirty="0"/>
          </a:p>
        </p:txBody>
      </p:sp>
      <p:pic>
        <p:nvPicPr>
          <p:cNvPr id="3" name="Picture 2">
            <a:extLst>
              <a:ext uri="{FF2B5EF4-FFF2-40B4-BE49-F238E27FC236}">
                <a16:creationId xmlns:a16="http://schemas.microsoft.com/office/drawing/2014/main" id="{E39606B6-DB02-4EF1-964D-F9A61E26CC6B}"/>
              </a:ext>
            </a:extLst>
          </p:cNvPr>
          <p:cNvPicPr>
            <a:picLocks noChangeAspect="1"/>
          </p:cNvPicPr>
          <p:nvPr/>
        </p:nvPicPr>
        <p:blipFill>
          <a:blip r:embed="rId3"/>
          <a:srcRect/>
          <a:stretch/>
        </p:blipFill>
        <p:spPr>
          <a:xfrm>
            <a:off x="0" y="0"/>
            <a:ext cx="9139383" cy="5143500"/>
          </a:xfrm>
          <a:prstGeom prst="rect">
            <a:avLst/>
          </a:prstGeom>
        </p:spPr>
      </p:pic>
      <p:sp>
        <p:nvSpPr>
          <p:cNvPr id="5" name="Text Placeholder 10">
            <a:extLst>
              <a:ext uri="{FF2B5EF4-FFF2-40B4-BE49-F238E27FC236}">
                <a16:creationId xmlns:a16="http://schemas.microsoft.com/office/drawing/2014/main" id="{1F07639C-2673-488F-80D8-ABB18CC5C99F}"/>
              </a:ext>
            </a:extLst>
          </p:cNvPr>
          <p:cNvSpPr txBox="1">
            <a:spLocks/>
          </p:cNvSpPr>
          <p:nvPr/>
        </p:nvSpPr>
        <p:spPr>
          <a:xfrm>
            <a:off x="4617" y="0"/>
            <a:ext cx="3127223" cy="987574"/>
          </a:xfrm>
          <a:prstGeom prst="rect">
            <a:avLst/>
          </a:prstGeom>
        </p:spPr>
        <p:txBody>
          <a:bodyPr vert="horz" lIns="0" tIns="91440" rIns="91440" bIns="91440" rtlCol="0" anchor="t" anchorCtr="0">
            <a:normAutofit/>
          </a:bodyPr>
          <a:lstStyle>
            <a:lvl1pPr marL="0" indent="0" algn="l" rtl="0" fontAlgn="base">
              <a:lnSpc>
                <a:spcPct val="100000"/>
              </a:lnSpc>
              <a:spcBef>
                <a:spcPts val="0"/>
              </a:spcBef>
              <a:spcAft>
                <a:spcPts val="600"/>
              </a:spcAft>
              <a:buClr>
                <a:schemeClr val="accent1"/>
              </a:buClr>
              <a:buSzPct val="100000"/>
              <a:buFont typeface="Arial" panose="020B0604020202020204" pitchFamily="34" charset="0"/>
              <a:buNone/>
              <a:defRPr lang="en-US" sz="2800" u="none" kern="0" baseline="0" dirty="0" smtClean="0">
                <a:solidFill>
                  <a:schemeClr val="bg1"/>
                </a:solidFill>
                <a:uFill>
                  <a:solidFill>
                    <a:schemeClr val="accent4"/>
                  </a:solidFill>
                </a:uFill>
                <a:latin typeface="Source Sans Pro Black" panose="020B0803030403020204" pitchFamily="34" charset="0"/>
                <a:ea typeface="Source Sans Pro Black" panose="020B0803030403020204" pitchFamily="34" charset="0"/>
                <a:cs typeface="+mj-cs"/>
                <a:sym typeface="Gill Sans" charset="0"/>
              </a:defRPr>
            </a:lvl1pPr>
            <a:lvl2pPr marL="458788" indent="-173038" algn="l" rtl="0" fontAlgn="base">
              <a:spcBef>
                <a:spcPts val="300"/>
              </a:spcBef>
              <a:spcAft>
                <a:spcPts val="300"/>
              </a:spcAft>
              <a:buClr>
                <a:schemeClr val="tx1">
                  <a:lumMod val="75000"/>
                  <a:lumOff val="25000"/>
                </a:schemeClr>
              </a:buClr>
              <a:buSzPct val="100000"/>
              <a:buFont typeface="Source Sans Pro Black" panose="020B0803030403020204" pitchFamily="34" charset="0"/>
              <a:buChar char="−"/>
              <a:defRPr sz="1200" cap="all" baseline="0">
                <a:solidFill>
                  <a:schemeClr val="accent6">
                    <a:lumMod val="75000"/>
                  </a:schemeClr>
                </a:solidFill>
                <a:latin typeface="Source Sans Pro Semibold" panose="020B0603030403020204" pitchFamily="34" charset="0"/>
                <a:ea typeface="Source Sans Pro Semibold" panose="020B0603030403020204" pitchFamily="34" charset="0"/>
                <a:cs typeface="+mn-cs"/>
                <a:sym typeface="Gill Sans" charset="0"/>
              </a:defRPr>
            </a:lvl2pPr>
            <a:lvl3pPr marL="688975" indent="-231775" algn="l" rtl="0" fontAlgn="base">
              <a:lnSpc>
                <a:spcPct val="100000"/>
              </a:lnSpc>
              <a:spcBef>
                <a:spcPts val="0"/>
              </a:spcBef>
              <a:spcAft>
                <a:spcPts val="600"/>
              </a:spcAft>
              <a:buClr>
                <a:schemeClr val="accent1"/>
              </a:buClr>
              <a:buSzPct val="150000"/>
              <a:buFont typeface="Source Sans Pro" panose="020B0503030403020204" pitchFamily="34" charset="0"/>
              <a:buChar char="•"/>
              <a:defRPr sz="1400" strike="noStrike">
                <a:solidFill>
                  <a:schemeClr val="tx1">
                    <a:lumMod val="75000"/>
                    <a:lumOff val="25000"/>
                  </a:schemeClr>
                </a:solidFill>
                <a:latin typeface="+mn-lt"/>
                <a:ea typeface="Source Sans Pro Semibold" panose="020B0603030403020204" pitchFamily="34" charset="0"/>
                <a:cs typeface="+mn-cs"/>
                <a:sym typeface="Gill Sans" charset="0"/>
              </a:defRPr>
            </a:lvl3pPr>
            <a:lvl4pPr marL="914400" indent="-225425" algn="l" rtl="0" fontAlgn="base">
              <a:spcBef>
                <a:spcPts val="0"/>
              </a:spcBef>
              <a:spcAft>
                <a:spcPts val="600"/>
              </a:spcAft>
              <a:buClr>
                <a:schemeClr val="accent1"/>
              </a:buClr>
              <a:buSzPct val="100000"/>
              <a:buFont typeface="Source Sans Pro Black" panose="020B0803030403020204" pitchFamily="34" charset="0"/>
              <a:buChar char="−"/>
              <a:defRPr lang="en-US" sz="1200"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4pPr>
            <a:lvl5pPr marL="1085850" indent="-171450" algn="l" rtl="0" fontAlgn="base">
              <a:spcBef>
                <a:spcPts val="0"/>
              </a:spcBef>
              <a:spcAft>
                <a:spcPct val="0"/>
              </a:spcAft>
              <a:buClr>
                <a:schemeClr val="accent1"/>
              </a:buClr>
              <a:buSzPct val="100000"/>
              <a:buFont typeface="Arial" panose="020B0604020202020204" pitchFamily="34" charset="0"/>
              <a:buChar char="•"/>
              <a:defRPr lang="en-US" sz="1200" i="1"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5pPr>
            <a:lvl6pPr marL="12573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6pPr>
            <a:lvl7pPr marL="14287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7pPr>
            <a:lvl8pPr marL="16002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8pPr>
            <a:lvl9pPr marL="17716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9pPr>
          </a:lstStyle>
          <a:p>
            <a:pPr algn="ctr"/>
            <a:r>
              <a:rPr lang="en-US" sz="4000" dirty="0"/>
              <a:t>Residential</a:t>
            </a:r>
          </a:p>
        </p:txBody>
      </p:sp>
      <p:sp>
        <p:nvSpPr>
          <p:cNvPr id="8" name="Text Placeholder 3">
            <a:extLst>
              <a:ext uri="{FF2B5EF4-FFF2-40B4-BE49-F238E27FC236}">
                <a16:creationId xmlns:a16="http://schemas.microsoft.com/office/drawing/2014/main" id="{E13A9F51-B905-439F-8640-9C070B137595}"/>
              </a:ext>
            </a:extLst>
          </p:cNvPr>
          <p:cNvSpPr txBox="1">
            <a:spLocks/>
          </p:cNvSpPr>
          <p:nvPr/>
        </p:nvSpPr>
        <p:spPr>
          <a:xfrm>
            <a:off x="7618160" y="160120"/>
            <a:ext cx="1355012" cy="395406"/>
          </a:xfrm>
          <a:prstGeom prst="rect">
            <a:avLst/>
          </a:prstGeom>
          <a:solidFill>
            <a:schemeClr val="accent4"/>
          </a:solidFill>
          <a:ln>
            <a:solidFill>
              <a:schemeClr val="accent4"/>
            </a:solidFill>
          </a:ln>
        </p:spPr>
        <p:txBody>
          <a:bodyPr vert="horz" lIns="91440" tIns="91440" rIns="91440" bIns="91440" rtlCol="0" anchor="ctr" anchorCtr="0">
            <a:noAutofit/>
          </a:bodyPr>
          <a:lstStyle>
            <a:lvl1pPr marL="0" indent="0" algn="ctr" rtl="0" fontAlgn="base">
              <a:lnSpc>
                <a:spcPct val="100000"/>
              </a:lnSpc>
              <a:spcBef>
                <a:spcPts val="0"/>
              </a:spcBef>
              <a:spcAft>
                <a:spcPts val="0"/>
              </a:spcAft>
              <a:buClr>
                <a:schemeClr val="accent1"/>
              </a:buClr>
              <a:buSzPct val="100000"/>
              <a:buFont typeface="Arial" panose="020B0604020202020204" pitchFamily="34" charset="0"/>
              <a:buNone/>
              <a:defRPr sz="800" cap="all" baseline="0">
                <a:solidFill>
                  <a:schemeClr val="bg1"/>
                </a:solidFill>
                <a:latin typeface="Source Sans Pro Black" panose="020B0803030403020204" pitchFamily="34" charset="0"/>
                <a:ea typeface="Source Sans Pro Black" panose="020B0803030403020204" pitchFamily="34" charset="0"/>
                <a:cs typeface="+mn-cs"/>
                <a:sym typeface="Gill Sans" charset="0"/>
              </a:defRPr>
            </a:lvl1pPr>
            <a:lvl2pPr marL="458788" indent="-173038" algn="l" rtl="0" fontAlgn="base">
              <a:spcBef>
                <a:spcPts val="300"/>
              </a:spcBef>
              <a:spcAft>
                <a:spcPts val="300"/>
              </a:spcAft>
              <a:buClr>
                <a:schemeClr val="tx1">
                  <a:lumMod val="75000"/>
                  <a:lumOff val="25000"/>
                </a:schemeClr>
              </a:buClr>
              <a:buSzPct val="100000"/>
              <a:buFont typeface="Source Sans Pro Black" panose="020B0803030403020204" pitchFamily="34" charset="0"/>
              <a:buChar char="−"/>
              <a:defRPr sz="1200" cap="all" baseline="0">
                <a:solidFill>
                  <a:schemeClr val="accent6">
                    <a:lumMod val="75000"/>
                  </a:schemeClr>
                </a:solidFill>
                <a:latin typeface="Source Sans Pro Semibold" panose="020B0603030403020204" pitchFamily="34" charset="0"/>
                <a:ea typeface="Source Sans Pro Semibold" panose="020B0603030403020204" pitchFamily="34" charset="0"/>
                <a:cs typeface="+mn-cs"/>
                <a:sym typeface="Gill Sans" charset="0"/>
              </a:defRPr>
            </a:lvl2pPr>
            <a:lvl3pPr marL="688975" indent="-231775" algn="l" rtl="0" fontAlgn="base">
              <a:lnSpc>
                <a:spcPct val="100000"/>
              </a:lnSpc>
              <a:spcBef>
                <a:spcPts val="0"/>
              </a:spcBef>
              <a:spcAft>
                <a:spcPts val="600"/>
              </a:spcAft>
              <a:buClr>
                <a:schemeClr val="accent1"/>
              </a:buClr>
              <a:buSzPct val="150000"/>
              <a:buFont typeface="Source Sans Pro" panose="020B0503030403020204" pitchFamily="34" charset="0"/>
              <a:buChar char="•"/>
              <a:defRPr sz="1400" strike="noStrike">
                <a:solidFill>
                  <a:schemeClr val="tx1">
                    <a:lumMod val="75000"/>
                    <a:lumOff val="25000"/>
                  </a:schemeClr>
                </a:solidFill>
                <a:latin typeface="+mn-lt"/>
                <a:ea typeface="Source Sans Pro Semibold" panose="020B0603030403020204" pitchFamily="34" charset="0"/>
                <a:cs typeface="+mn-cs"/>
                <a:sym typeface="Gill Sans" charset="0"/>
              </a:defRPr>
            </a:lvl3pPr>
            <a:lvl4pPr marL="914400" indent="-225425" algn="l" rtl="0" fontAlgn="base">
              <a:spcBef>
                <a:spcPts val="0"/>
              </a:spcBef>
              <a:spcAft>
                <a:spcPts val="600"/>
              </a:spcAft>
              <a:buClr>
                <a:schemeClr val="accent1"/>
              </a:buClr>
              <a:buSzPct val="100000"/>
              <a:buFont typeface="Source Sans Pro Black" panose="020B0803030403020204" pitchFamily="34" charset="0"/>
              <a:buChar char="−"/>
              <a:defRPr lang="en-US" sz="1200"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4pPr>
            <a:lvl5pPr marL="1085850" indent="-171450" algn="l" rtl="0" fontAlgn="base">
              <a:spcBef>
                <a:spcPts val="0"/>
              </a:spcBef>
              <a:spcAft>
                <a:spcPct val="0"/>
              </a:spcAft>
              <a:buClr>
                <a:schemeClr val="accent1"/>
              </a:buClr>
              <a:buSzPct val="100000"/>
              <a:buFont typeface="Arial" panose="020B0604020202020204" pitchFamily="34" charset="0"/>
              <a:buChar char="•"/>
              <a:defRPr lang="en-US" sz="1200" i="1"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5pPr>
            <a:lvl6pPr marL="12573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6pPr>
            <a:lvl7pPr marL="14287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7pPr>
            <a:lvl8pPr marL="16002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8pPr>
            <a:lvl9pPr marL="17716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9pPr>
          </a:lstStyle>
          <a:p>
            <a:r>
              <a:rPr lang="en-US" sz="2800" kern="0" dirty="0"/>
              <a:t>BTM</a:t>
            </a:r>
          </a:p>
        </p:txBody>
      </p:sp>
    </p:spTree>
    <p:extLst>
      <p:ext uri="{BB962C8B-B14F-4D97-AF65-F5344CB8AC3E}">
        <p14:creationId xmlns:p14="http://schemas.microsoft.com/office/powerpoint/2010/main" val="177330800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371209E-0DD9-4E64-AD85-550268B925D4}"/>
              </a:ext>
            </a:extLst>
          </p:cNvPr>
          <p:cNvSpPr>
            <a:spLocks noGrp="1"/>
          </p:cNvSpPr>
          <p:nvPr>
            <p:ph type="sldNum" sz="quarter" idx="4"/>
          </p:nvPr>
        </p:nvSpPr>
        <p:spPr/>
        <p:txBody>
          <a:bodyPr/>
          <a:lstStyle/>
          <a:p>
            <a:fld id="{8894A860-9408-4AD2-AC6E-3FFFFE686981}" type="slidenum">
              <a:rPr lang="en-US" smtClean="0"/>
              <a:pPr/>
              <a:t>6</a:t>
            </a:fld>
            <a:endParaRPr lang="en-US" dirty="0"/>
          </a:p>
        </p:txBody>
      </p:sp>
      <p:pic>
        <p:nvPicPr>
          <p:cNvPr id="3" name="Picture 2">
            <a:extLst>
              <a:ext uri="{FF2B5EF4-FFF2-40B4-BE49-F238E27FC236}">
                <a16:creationId xmlns:a16="http://schemas.microsoft.com/office/drawing/2014/main" id="{E39606B6-DB02-4EF1-964D-F9A61E26CC6B}"/>
              </a:ext>
            </a:extLst>
          </p:cNvPr>
          <p:cNvPicPr>
            <a:picLocks noChangeAspect="1"/>
          </p:cNvPicPr>
          <p:nvPr/>
        </p:nvPicPr>
        <p:blipFill>
          <a:blip r:embed="rId2"/>
          <a:srcRect/>
          <a:stretch/>
        </p:blipFill>
        <p:spPr>
          <a:xfrm>
            <a:off x="0" y="0"/>
            <a:ext cx="9144000" cy="5143500"/>
          </a:xfrm>
          <a:prstGeom prst="rect">
            <a:avLst/>
          </a:prstGeom>
        </p:spPr>
      </p:pic>
      <p:sp>
        <p:nvSpPr>
          <p:cNvPr id="7" name="Text Placeholder 10">
            <a:extLst>
              <a:ext uri="{FF2B5EF4-FFF2-40B4-BE49-F238E27FC236}">
                <a16:creationId xmlns:a16="http://schemas.microsoft.com/office/drawing/2014/main" id="{C626C54E-AE50-47E8-BFDC-736B9D77AF7B}"/>
              </a:ext>
            </a:extLst>
          </p:cNvPr>
          <p:cNvSpPr txBox="1">
            <a:spLocks/>
          </p:cNvSpPr>
          <p:nvPr/>
        </p:nvSpPr>
        <p:spPr>
          <a:xfrm>
            <a:off x="4618" y="0"/>
            <a:ext cx="2366014" cy="987574"/>
          </a:xfrm>
          <a:prstGeom prst="rect">
            <a:avLst/>
          </a:prstGeom>
        </p:spPr>
        <p:txBody>
          <a:bodyPr vert="horz" lIns="0" tIns="91440" rIns="91440" bIns="91440" rtlCol="0" anchor="t" anchorCtr="0">
            <a:normAutofit/>
          </a:bodyPr>
          <a:lstStyle>
            <a:lvl1pPr marL="0" indent="0" algn="l" rtl="0" fontAlgn="base">
              <a:lnSpc>
                <a:spcPct val="100000"/>
              </a:lnSpc>
              <a:spcBef>
                <a:spcPts val="0"/>
              </a:spcBef>
              <a:spcAft>
                <a:spcPts val="600"/>
              </a:spcAft>
              <a:buClr>
                <a:schemeClr val="accent1"/>
              </a:buClr>
              <a:buSzPct val="100000"/>
              <a:buFont typeface="Arial" panose="020B0604020202020204" pitchFamily="34" charset="0"/>
              <a:buNone/>
              <a:defRPr lang="en-US" sz="2800" u="none" kern="0" baseline="0" dirty="0" smtClean="0">
                <a:solidFill>
                  <a:schemeClr val="bg1"/>
                </a:solidFill>
                <a:uFill>
                  <a:solidFill>
                    <a:schemeClr val="accent4"/>
                  </a:solidFill>
                </a:uFill>
                <a:latin typeface="Source Sans Pro Black" panose="020B0803030403020204" pitchFamily="34" charset="0"/>
                <a:ea typeface="Source Sans Pro Black" panose="020B0803030403020204" pitchFamily="34" charset="0"/>
                <a:cs typeface="+mj-cs"/>
                <a:sym typeface="Gill Sans" charset="0"/>
              </a:defRPr>
            </a:lvl1pPr>
            <a:lvl2pPr marL="458788" indent="-173038" algn="l" rtl="0" fontAlgn="base">
              <a:spcBef>
                <a:spcPts val="300"/>
              </a:spcBef>
              <a:spcAft>
                <a:spcPts val="300"/>
              </a:spcAft>
              <a:buClr>
                <a:schemeClr val="tx1">
                  <a:lumMod val="75000"/>
                  <a:lumOff val="25000"/>
                </a:schemeClr>
              </a:buClr>
              <a:buSzPct val="100000"/>
              <a:buFont typeface="Source Sans Pro Black" panose="020B0803030403020204" pitchFamily="34" charset="0"/>
              <a:buChar char="−"/>
              <a:defRPr sz="1200" cap="all" baseline="0">
                <a:solidFill>
                  <a:schemeClr val="accent6">
                    <a:lumMod val="75000"/>
                  </a:schemeClr>
                </a:solidFill>
                <a:latin typeface="Source Sans Pro Semibold" panose="020B0603030403020204" pitchFamily="34" charset="0"/>
                <a:ea typeface="Source Sans Pro Semibold" panose="020B0603030403020204" pitchFamily="34" charset="0"/>
                <a:cs typeface="+mn-cs"/>
                <a:sym typeface="Gill Sans" charset="0"/>
              </a:defRPr>
            </a:lvl2pPr>
            <a:lvl3pPr marL="688975" indent="-231775" algn="l" rtl="0" fontAlgn="base">
              <a:lnSpc>
                <a:spcPct val="100000"/>
              </a:lnSpc>
              <a:spcBef>
                <a:spcPts val="0"/>
              </a:spcBef>
              <a:spcAft>
                <a:spcPts val="600"/>
              </a:spcAft>
              <a:buClr>
                <a:schemeClr val="accent1"/>
              </a:buClr>
              <a:buSzPct val="150000"/>
              <a:buFont typeface="Source Sans Pro" panose="020B0503030403020204" pitchFamily="34" charset="0"/>
              <a:buChar char="•"/>
              <a:defRPr sz="1400" strike="noStrike">
                <a:solidFill>
                  <a:schemeClr val="tx1">
                    <a:lumMod val="75000"/>
                    <a:lumOff val="25000"/>
                  </a:schemeClr>
                </a:solidFill>
                <a:latin typeface="+mn-lt"/>
                <a:ea typeface="Source Sans Pro Semibold" panose="020B0603030403020204" pitchFamily="34" charset="0"/>
                <a:cs typeface="+mn-cs"/>
                <a:sym typeface="Gill Sans" charset="0"/>
              </a:defRPr>
            </a:lvl3pPr>
            <a:lvl4pPr marL="914400" indent="-225425" algn="l" rtl="0" fontAlgn="base">
              <a:spcBef>
                <a:spcPts val="0"/>
              </a:spcBef>
              <a:spcAft>
                <a:spcPts val="600"/>
              </a:spcAft>
              <a:buClr>
                <a:schemeClr val="accent1"/>
              </a:buClr>
              <a:buSzPct val="100000"/>
              <a:buFont typeface="Source Sans Pro Black" panose="020B0803030403020204" pitchFamily="34" charset="0"/>
              <a:buChar char="−"/>
              <a:defRPr lang="en-US" sz="1200"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4pPr>
            <a:lvl5pPr marL="1085850" indent="-171450" algn="l" rtl="0" fontAlgn="base">
              <a:spcBef>
                <a:spcPts val="0"/>
              </a:spcBef>
              <a:spcAft>
                <a:spcPct val="0"/>
              </a:spcAft>
              <a:buClr>
                <a:schemeClr val="accent1"/>
              </a:buClr>
              <a:buSzPct val="100000"/>
              <a:buFont typeface="Arial" panose="020B0604020202020204" pitchFamily="34" charset="0"/>
              <a:buChar char="•"/>
              <a:defRPr lang="en-US" sz="1200" i="1"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5pPr>
            <a:lvl6pPr marL="12573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6pPr>
            <a:lvl7pPr marL="14287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7pPr>
            <a:lvl8pPr marL="16002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8pPr>
            <a:lvl9pPr marL="17716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9pPr>
          </a:lstStyle>
          <a:p>
            <a:pPr algn="ctr"/>
            <a:r>
              <a:rPr lang="en-US" sz="4000" dirty="0"/>
              <a:t>Floating</a:t>
            </a:r>
          </a:p>
        </p:txBody>
      </p:sp>
      <p:sp>
        <p:nvSpPr>
          <p:cNvPr id="10" name="Text Placeholder 3">
            <a:extLst>
              <a:ext uri="{FF2B5EF4-FFF2-40B4-BE49-F238E27FC236}">
                <a16:creationId xmlns:a16="http://schemas.microsoft.com/office/drawing/2014/main" id="{EAF47E56-122B-4193-AF74-E96668B9F177}"/>
              </a:ext>
            </a:extLst>
          </p:cNvPr>
          <p:cNvSpPr txBox="1">
            <a:spLocks/>
          </p:cNvSpPr>
          <p:nvPr/>
        </p:nvSpPr>
        <p:spPr>
          <a:xfrm>
            <a:off x="7618160" y="160120"/>
            <a:ext cx="1355012" cy="395406"/>
          </a:xfrm>
          <a:prstGeom prst="rect">
            <a:avLst/>
          </a:prstGeom>
          <a:solidFill>
            <a:schemeClr val="accent4"/>
          </a:solidFill>
          <a:ln>
            <a:solidFill>
              <a:schemeClr val="accent4"/>
            </a:solidFill>
          </a:ln>
        </p:spPr>
        <p:txBody>
          <a:bodyPr vert="horz" lIns="91440" tIns="91440" rIns="91440" bIns="91440" rtlCol="0" anchor="ctr" anchorCtr="0">
            <a:noAutofit/>
          </a:bodyPr>
          <a:lstStyle>
            <a:lvl1pPr marL="0" indent="0" algn="ctr" rtl="0" fontAlgn="base">
              <a:lnSpc>
                <a:spcPct val="100000"/>
              </a:lnSpc>
              <a:spcBef>
                <a:spcPts val="0"/>
              </a:spcBef>
              <a:spcAft>
                <a:spcPts val="0"/>
              </a:spcAft>
              <a:buClr>
                <a:schemeClr val="accent1"/>
              </a:buClr>
              <a:buSzPct val="100000"/>
              <a:buFont typeface="Arial" panose="020B0604020202020204" pitchFamily="34" charset="0"/>
              <a:buNone/>
              <a:defRPr sz="800" cap="all" baseline="0">
                <a:solidFill>
                  <a:schemeClr val="bg1"/>
                </a:solidFill>
                <a:latin typeface="Source Sans Pro Black" panose="020B0803030403020204" pitchFamily="34" charset="0"/>
                <a:ea typeface="Source Sans Pro Black" panose="020B0803030403020204" pitchFamily="34" charset="0"/>
                <a:cs typeface="+mn-cs"/>
                <a:sym typeface="Gill Sans" charset="0"/>
              </a:defRPr>
            </a:lvl1pPr>
            <a:lvl2pPr marL="458788" indent="-173038" algn="l" rtl="0" fontAlgn="base">
              <a:spcBef>
                <a:spcPts val="300"/>
              </a:spcBef>
              <a:spcAft>
                <a:spcPts val="300"/>
              </a:spcAft>
              <a:buClr>
                <a:schemeClr val="tx1">
                  <a:lumMod val="75000"/>
                  <a:lumOff val="25000"/>
                </a:schemeClr>
              </a:buClr>
              <a:buSzPct val="100000"/>
              <a:buFont typeface="Source Sans Pro Black" panose="020B0803030403020204" pitchFamily="34" charset="0"/>
              <a:buChar char="−"/>
              <a:defRPr sz="1200" cap="all" baseline="0">
                <a:solidFill>
                  <a:schemeClr val="accent6">
                    <a:lumMod val="75000"/>
                  </a:schemeClr>
                </a:solidFill>
                <a:latin typeface="Source Sans Pro Semibold" panose="020B0603030403020204" pitchFamily="34" charset="0"/>
                <a:ea typeface="Source Sans Pro Semibold" panose="020B0603030403020204" pitchFamily="34" charset="0"/>
                <a:cs typeface="+mn-cs"/>
                <a:sym typeface="Gill Sans" charset="0"/>
              </a:defRPr>
            </a:lvl2pPr>
            <a:lvl3pPr marL="688975" indent="-231775" algn="l" rtl="0" fontAlgn="base">
              <a:lnSpc>
                <a:spcPct val="100000"/>
              </a:lnSpc>
              <a:spcBef>
                <a:spcPts val="0"/>
              </a:spcBef>
              <a:spcAft>
                <a:spcPts val="600"/>
              </a:spcAft>
              <a:buClr>
                <a:schemeClr val="accent1"/>
              </a:buClr>
              <a:buSzPct val="150000"/>
              <a:buFont typeface="Source Sans Pro" panose="020B0503030403020204" pitchFamily="34" charset="0"/>
              <a:buChar char="•"/>
              <a:defRPr sz="1400" strike="noStrike">
                <a:solidFill>
                  <a:schemeClr val="tx1">
                    <a:lumMod val="75000"/>
                    <a:lumOff val="25000"/>
                  </a:schemeClr>
                </a:solidFill>
                <a:latin typeface="+mn-lt"/>
                <a:ea typeface="Source Sans Pro Semibold" panose="020B0603030403020204" pitchFamily="34" charset="0"/>
                <a:cs typeface="+mn-cs"/>
                <a:sym typeface="Gill Sans" charset="0"/>
              </a:defRPr>
            </a:lvl3pPr>
            <a:lvl4pPr marL="914400" indent="-225425" algn="l" rtl="0" fontAlgn="base">
              <a:spcBef>
                <a:spcPts val="0"/>
              </a:spcBef>
              <a:spcAft>
                <a:spcPts val="600"/>
              </a:spcAft>
              <a:buClr>
                <a:schemeClr val="accent1"/>
              </a:buClr>
              <a:buSzPct val="100000"/>
              <a:buFont typeface="Source Sans Pro Black" panose="020B0803030403020204" pitchFamily="34" charset="0"/>
              <a:buChar char="−"/>
              <a:defRPr lang="en-US" sz="1200"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4pPr>
            <a:lvl5pPr marL="1085850" indent="-171450" algn="l" rtl="0" fontAlgn="base">
              <a:spcBef>
                <a:spcPts val="0"/>
              </a:spcBef>
              <a:spcAft>
                <a:spcPct val="0"/>
              </a:spcAft>
              <a:buClr>
                <a:schemeClr val="accent1"/>
              </a:buClr>
              <a:buSzPct val="100000"/>
              <a:buFont typeface="Arial" panose="020B0604020202020204" pitchFamily="34" charset="0"/>
              <a:buChar char="•"/>
              <a:defRPr lang="en-US" sz="1200" i="1"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5pPr>
            <a:lvl6pPr marL="12573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6pPr>
            <a:lvl7pPr marL="14287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7pPr>
            <a:lvl8pPr marL="16002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8pPr>
            <a:lvl9pPr marL="17716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9pPr>
          </a:lstStyle>
          <a:p>
            <a:r>
              <a:rPr lang="en-US" sz="2800" kern="0" dirty="0"/>
              <a:t>BTM</a:t>
            </a:r>
          </a:p>
        </p:txBody>
      </p:sp>
    </p:spTree>
    <p:extLst>
      <p:ext uri="{BB962C8B-B14F-4D97-AF65-F5344CB8AC3E}">
        <p14:creationId xmlns:p14="http://schemas.microsoft.com/office/powerpoint/2010/main" val="188055913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371209E-0DD9-4E64-AD85-550268B925D4}"/>
              </a:ext>
            </a:extLst>
          </p:cNvPr>
          <p:cNvSpPr>
            <a:spLocks noGrp="1"/>
          </p:cNvSpPr>
          <p:nvPr>
            <p:ph type="sldNum" sz="quarter" idx="4"/>
          </p:nvPr>
        </p:nvSpPr>
        <p:spPr/>
        <p:txBody>
          <a:bodyPr/>
          <a:lstStyle/>
          <a:p>
            <a:fld id="{8894A860-9408-4AD2-AC6E-3FFFFE686981}" type="slidenum">
              <a:rPr lang="en-US" smtClean="0"/>
              <a:pPr/>
              <a:t>7</a:t>
            </a:fld>
            <a:endParaRPr lang="en-US" dirty="0"/>
          </a:p>
        </p:txBody>
      </p:sp>
      <p:pic>
        <p:nvPicPr>
          <p:cNvPr id="3" name="Picture 2">
            <a:extLst>
              <a:ext uri="{FF2B5EF4-FFF2-40B4-BE49-F238E27FC236}">
                <a16:creationId xmlns:a16="http://schemas.microsoft.com/office/drawing/2014/main" id="{C588492B-5BB9-4D1D-AB84-CDC2F9D2CE1E}"/>
              </a:ext>
            </a:extLst>
          </p:cNvPr>
          <p:cNvPicPr>
            <a:picLocks noChangeAspect="1"/>
          </p:cNvPicPr>
          <p:nvPr/>
        </p:nvPicPr>
        <p:blipFill>
          <a:blip r:embed="rId3"/>
          <a:srcRect/>
          <a:stretch/>
        </p:blipFill>
        <p:spPr>
          <a:xfrm flipH="1">
            <a:off x="0" y="2677"/>
            <a:ext cx="9160893" cy="5138145"/>
          </a:xfrm>
          <a:prstGeom prst="rect">
            <a:avLst/>
          </a:prstGeom>
        </p:spPr>
      </p:pic>
      <p:sp>
        <p:nvSpPr>
          <p:cNvPr id="7" name="Text Placeholder 3">
            <a:extLst>
              <a:ext uri="{FF2B5EF4-FFF2-40B4-BE49-F238E27FC236}">
                <a16:creationId xmlns:a16="http://schemas.microsoft.com/office/drawing/2014/main" id="{E2862F4E-5472-4C3B-BC77-C6B85493F65E}"/>
              </a:ext>
            </a:extLst>
          </p:cNvPr>
          <p:cNvSpPr txBox="1">
            <a:spLocks/>
          </p:cNvSpPr>
          <p:nvPr/>
        </p:nvSpPr>
        <p:spPr>
          <a:xfrm>
            <a:off x="7628187" y="637151"/>
            <a:ext cx="1355012" cy="395406"/>
          </a:xfrm>
          <a:prstGeom prst="rect">
            <a:avLst/>
          </a:prstGeom>
          <a:solidFill>
            <a:schemeClr val="accent2"/>
          </a:solidFill>
          <a:ln>
            <a:solidFill>
              <a:schemeClr val="accent2"/>
            </a:solidFill>
          </a:ln>
        </p:spPr>
        <p:txBody>
          <a:bodyPr vert="horz" lIns="91440" tIns="91440" rIns="91440" bIns="91440" rtlCol="0" anchor="ctr" anchorCtr="0">
            <a:noAutofit/>
          </a:bodyPr>
          <a:lstStyle>
            <a:lvl1pPr marL="0" indent="0" algn="ctr" rtl="0" fontAlgn="base">
              <a:lnSpc>
                <a:spcPct val="100000"/>
              </a:lnSpc>
              <a:spcBef>
                <a:spcPts val="0"/>
              </a:spcBef>
              <a:spcAft>
                <a:spcPts val="0"/>
              </a:spcAft>
              <a:buClr>
                <a:schemeClr val="accent1"/>
              </a:buClr>
              <a:buSzPct val="100000"/>
              <a:buFont typeface="Arial" panose="020B0604020202020204" pitchFamily="34" charset="0"/>
              <a:buNone/>
              <a:defRPr sz="800" cap="all" baseline="0">
                <a:solidFill>
                  <a:schemeClr val="bg1"/>
                </a:solidFill>
                <a:latin typeface="Source Sans Pro Black" panose="020B0803030403020204" pitchFamily="34" charset="0"/>
                <a:ea typeface="Source Sans Pro Black" panose="020B0803030403020204" pitchFamily="34" charset="0"/>
                <a:cs typeface="+mn-cs"/>
                <a:sym typeface="Gill Sans" charset="0"/>
              </a:defRPr>
            </a:lvl1pPr>
            <a:lvl2pPr marL="458788" indent="-173038" algn="l" rtl="0" fontAlgn="base">
              <a:spcBef>
                <a:spcPts val="300"/>
              </a:spcBef>
              <a:spcAft>
                <a:spcPts val="300"/>
              </a:spcAft>
              <a:buClr>
                <a:schemeClr val="tx1">
                  <a:lumMod val="75000"/>
                  <a:lumOff val="25000"/>
                </a:schemeClr>
              </a:buClr>
              <a:buSzPct val="100000"/>
              <a:buFont typeface="Source Sans Pro Black" panose="020B0803030403020204" pitchFamily="34" charset="0"/>
              <a:buChar char="−"/>
              <a:defRPr sz="1200" cap="all" baseline="0">
                <a:solidFill>
                  <a:schemeClr val="accent6">
                    <a:lumMod val="75000"/>
                  </a:schemeClr>
                </a:solidFill>
                <a:latin typeface="Source Sans Pro Semibold" panose="020B0603030403020204" pitchFamily="34" charset="0"/>
                <a:ea typeface="Source Sans Pro Semibold" panose="020B0603030403020204" pitchFamily="34" charset="0"/>
                <a:cs typeface="+mn-cs"/>
                <a:sym typeface="Gill Sans" charset="0"/>
              </a:defRPr>
            </a:lvl2pPr>
            <a:lvl3pPr marL="688975" indent="-231775" algn="l" rtl="0" fontAlgn="base">
              <a:lnSpc>
                <a:spcPct val="100000"/>
              </a:lnSpc>
              <a:spcBef>
                <a:spcPts val="0"/>
              </a:spcBef>
              <a:spcAft>
                <a:spcPts val="600"/>
              </a:spcAft>
              <a:buClr>
                <a:schemeClr val="accent1"/>
              </a:buClr>
              <a:buSzPct val="150000"/>
              <a:buFont typeface="Source Sans Pro" panose="020B0503030403020204" pitchFamily="34" charset="0"/>
              <a:buChar char="•"/>
              <a:defRPr sz="1400" strike="noStrike">
                <a:solidFill>
                  <a:schemeClr val="tx1">
                    <a:lumMod val="75000"/>
                    <a:lumOff val="25000"/>
                  </a:schemeClr>
                </a:solidFill>
                <a:latin typeface="+mn-lt"/>
                <a:ea typeface="Source Sans Pro Semibold" panose="020B0603030403020204" pitchFamily="34" charset="0"/>
                <a:cs typeface="+mn-cs"/>
                <a:sym typeface="Gill Sans" charset="0"/>
              </a:defRPr>
            </a:lvl3pPr>
            <a:lvl4pPr marL="914400" indent="-225425" algn="l" rtl="0" fontAlgn="base">
              <a:spcBef>
                <a:spcPts val="0"/>
              </a:spcBef>
              <a:spcAft>
                <a:spcPts val="600"/>
              </a:spcAft>
              <a:buClr>
                <a:schemeClr val="accent1"/>
              </a:buClr>
              <a:buSzPct val="100000"/>
              <a:buFont typeface="Source Sans Pro Black" panose="020B0803030403020204" pitchFamily="34" charset="0"/>
              <a:buChar char="−"/>
              <a:defRPr lang="en-US" sz="1200"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4pPr>
            <a:lvl5pPr marL="1085850" indent="-171450" algn="l" rtl="0" fontAlgn="base">
              <a:spcBef>
                <a:spcPts val="0"/>
              </a:spcBef>
              <a:spcAft>
                <a:spcPct val="0"/>
              </a:spcAft>
              <a:buClr>
                <a:schemeClr val="accent1"/>
              </a:buClr>
              <a:buSzPct val="100000"/>
              <a:buFont typeface="Arial" panose="020B0604020202020204" pitchFamily="34" charset="0"/>
              <a:buChar char="•"/>
              <a:defRPr lang="en-US" sz="1200" i="1"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5pPr>
            <a:lvl6pPr marL="12573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6pPr>
            <a:lvl7pPr marL="14287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7pPr>
            <a:lvl8pPr marL="16002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8pPr>
            <a:lvl9pPr marL="17716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9pPr>
          </a:lstStyle>
          <a:p>
            <a:r>
              <a:rPr lang="en-US" sz="2800" kern="0" dirty="0"/>
              <a:t>FTM</a:t>
            </a:r>
          </a:p>
        </p:txBody>
      </p:sp>
      <p:sp>
        <p:nvSpPr>
          <p:cNvPr id="9" name="Text Placeholder 10">
            <a:extLst>
              <a:ext uri="{FF2B5EF4-FFF2-40B4-BE49-F238E27FC236}">
                <a16:creationId xmlns:a16="http://schemas.microsoft.com/office/drawing/2014/main" id="{F92DC363-38D7-43B8-B6BB-CD123F98ED30}"/>
              </a:ext>
            </a:extLst>
          </p:cNvPr>
          <p:cNvSpPr txBox="1">
            <a:spLocks/>
          </p:cNvSpPr>
          <p:nvPr/>
        </p:nvSpPr>
        <p:spPr>
          <a:xfrm>
            <a:off x="4617" y="0"/>
            <a:ext cx="2263127" cy="987574"/>
          </a:xfrm>
          <a:prstGeom prst="rect">
            <a:avLst/>
          </a:prstGeom>
        </p:spPr>
        <p:txBody>
          <a:bodyPr vert="horz" lIns="0" tIns="91440" rIns="91440" bIns="91440" rtlCol="0" anchor="t" anchorCtr="0">
            <a:normAutofit/>
          </a:bodyPr>
          <a:lstStyle>
            <a:lvl1pPr marL="0" indent="0" algn="l" rtl="0" fontAlgn="base">
              <a:lnSpc>
                <a:spcPct val="100000"/>
              </a:lnSpc>
              <a:spcBef>
                <a:spcPts val="0"/>
              </a:spcBef>
              <a:spcAft>
                <a:spcPts val="600"/>
              </a:spcAft>
              <a:buClr>
                <a:schemeClr val="accent1"/>
              </a:buClr>
              <a:buSzPct val="100000"/>
              <a:buFont typeface="Arial" panose="020B0604020202020204" pitchFamily="34" charset="0"/>
              <a:buNone/>
              <a:defRPr lang="en-US" sz="2800" u="none" kern="0" baseline="0" dirty="0" smtClean="0">
                <a:solidFill>
                  <a:schemeClr val="bg1"/>
                </a:solidFill>
                <a:uFill>
                  <a:solidFill>
                    <a:schemeClr val="accent4"/>
                  </a:solidFill>
                </a:uFill>
                <a:latin typeface="Source Sans Pro Black" panose="020B0803030403020204" pitchFamily="34" charset="0"/>
                <a:ea typeface="Source Sans Pro Black" panose="020B0803030403020204" pitchFamily="34" charset="0"/>
                <a:cs typeface="+mj-cs"/>
                <a:sym typeface="Gill Sans" charset="0"/>
              </a:defRPr>
            </a:lvl1pPr>
            <a:lvl2pPr marL="458788" indent="-173038" algn="l" rtl="0" fontAlgn="base">
              <a:spcBef>
                <a:spcPts val="300"/>
              </a:spcBef>
              <a:spcAft>
                <a:spcPts val="300"/>
              </a:spcAft>
              <a:buClr>
                <a:schemeClr val="tx1">
                  <a:lumMod val="75000"/>
                  <a:lumOff val="25000"/>
                </a:schemeClr>
              </a:buClr>
              <a:buSzPct val="100000"/>
              <a:buFont typeface="Source Sans Pro Black" panose="020B0803030403020204" pitchFamily="34" charset="0"/>
              <a:buChar char="−"/>
              <a:defRPr sz="1200" cap="all" baseline="0">
                <a:solidFill>
                  <a:schemeClr val="accent6">
                    <a:lumMod val="75000"/>
                  </a:schemeClr>
                </a:solidFill>
                <a:latin typeface="Source Sans Pro Semibold" panose="020B0603030403020204" pitchFamily="34" charset="0"/>
                <a:ea typeface="Source Sans Pro Semibold" panose="020B0603030403020204" pitchFamily="34" charset="0"/>
                <a:cs typeface="+mn-cs"/>
                <a:sym typeface="Gill Sans" charset="0"/>
              </a:defRPr>
            </a:lvl2pPr>
            <a:lvl3pPr marL="688975" indent="-231775" algn="l" rtl="0" fontAlgn="base">
              <a:lnSpc>
                <a:spcPct val="100000"/>
              </a:lnSpc>
              <a:spcBef>
                <a:spcPts val="0"/>
              </a:spcBef>
              <a:spcAft>
                <a:spcPts val="600"/>
              </a:spcAft>
              <a:buClr>
                <a:schemeClr val="accent1"/>
              </a:buClr>
              <a:buSzPct val="150000"/>
              <a:buFont typeface="Source Sans Pro" panose="020B0503030403020204" pitchFamily="34" charset="0"/>
              <a:buChar char="•"/>
              <a:defRPr sz="1400" strike="noStrike">
                <a:solidFill>
                  <a:schemeClr val="tx1">
                    <a:lumMod val="75000"/>
                    <a:lumOff val="25000"/>
                  </a:schemeClr>
                </a:solidFill>
                <a:latin typeface="+mn-lt"/>
                <a:ea typeface="Source Sans Pro Semibold" panose="020B0603030403020204" pitchFamily="34" charset="0"/>
                <a:cs typeface="+mn-cs"/>
                <a:sym typeface="Gill Sans" charset="0"/>
              </a:defRPr>
            </a:lvl3pPr>
            <a:lvl4pPr marL="914400" indent="-225425" algn="l" rtl="0" fontAlgn="base">
              <a:spcBef>
                <a:spcPts val="0"/>
              </a:spcBef>
              <a:spcAft>
                <a:spcPts val="600"/>
              </a:spcAft>
              <a:buClr>
                <a:schemeClr val="accent1"/>
              </a:buClr>
              <a:buSzPct val="100000"/>
              <a:buFont typeface="Source Sans Pro Black" panose="020B0803030403020204" pitchFamily="34" charset="0"/>
              <a:buChar char="−"/>
              <a:defRPr lang="en-US" sz="1200"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4pPr>
            <a:lvl5pPr marL="1085850" indent="-171450" algn="l" rtl="0" fontAlgn="base">
              <a:spcBef>
                <a:spcPts val="0"/>
              </a:spcBef>
              <a:spcAft>
                <a:spcPct val="0"/>
              </a:spcAft>
              <a:buClr>
                <a:schemeClr val="accent1"/>
              </a:buClr>
              <a:buSzPct val="100000"/>
              <a:buFont typeface="Arial" panose="020B0604020202020204" pitchFamily="34" charset="0"/>
              <a:buChar char="•"/>
              <a:defRPr lang="en-US" sz="1200" i="1"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5pPr>
            <a:lvl6pPr marL="12573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6pPr>
            <a:lvl7pPr marL="14287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7pPr>
            <a:lvl8pPr marL="16002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8pPr>
            <a:lvl9pPr marL="17716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9pPr>
          </a:lstStyle>
          <a:p>
            <a:pPr algn="ctr"/>
            <a:r>
              <a:rPr lang="en-US" sz="4000" dirty="0"/>
              <a:t>Canopy</a:t>
            </a:r>
          </a:p>
        </p:txBody>
      </p:sp>
      <p:sp>
        <p:nvSpPr>
          <p:cNvPr id="11" name="Text Placeholder 3">
            <a:extLst>
              <a:ext uri="{FF2B5EF4-FFF2-40B4-BE49-F238E27FC236}">
                <a16:creationId xmlns:a16="http://schemas.microsoft.com/office/drawing/2014/main" id="{3ED082C2-D3EF-4B70-82AC-E220521C9DF3}"/>
              </a:ext>
            </a:extLst>
          </p:cNvPr>
          <p:cNvSpPr txBox="1">
            <a:spLocks/>
          </p:cNvSpPr>
          <p:nvPr/>
        </p:nvSpPr>
        <p:spPr>
          <a:xfrm>
            <a:off x="7618160" y="160120"/>
            <a:ext cx="1355012" cy="395406"/>
          </a:xfrm>
          <a:prstGeom prst="rect">
            <a:avLst/>
          </a:prstGeom>
          <a:solidFill>
            <a:schemeClr val="accent4"/>
          </a:solidFill>
          <a:ln>
            <a:solidFill>
              <a:schemeClr val="accent4"/>
            </a:solidFill>
          </a:ln>
        </p:spPr>
        <p:txBody>
          <a:bodyPr vert="horz" lIns="91440" tIns="91440" rIns="91440" bIns="91440" rtlCol="0" anchor="ctr" anchorCtr="0">
            <a:noAutofit/>
          </a:bodyPr>
          <a:lstStyle>
            <a:lvl1pPr marL="0" indent="0" algn="ctr" rtl="0" fontAlgn="base">
              <a:lnSpc>
                <a:spcPct val="100000"/>
              </a:lnSpc>
              <a:spcBef>
                <a:spcPts val="0"/>
              </a:spcBef>
              <a:spcAft>
                <a:spcPts val="0"/>
              </a:spcAft>
              <a:buClr>
                <a:schemeClr val="accent1"/>
              </a:buClr>
              <a:buSzPct val="100000"/>
              <a:buFont typeface="Arial" panose="020B0604020202020204" pitchFamily="34" charset="0"/>
              <a:buNone/>
              <a:defRPr sz="800" cap="all" baseline="0">
                <a:solidFill>
                  <a:schemeClr val="bg1"/>
                </a:solidFill>
                <a:latin typeface="Source Sans Pro Black" panose="020B0803030403020204" pitchFamily="34" charset="0"/>
                <a:ea typeface="Source Sans Pro Black" panose="020B0803030403020204" pitchFamily="34" charset="0"/>
                <a:cs typeface="+mn-cs"/>
                <a:sym typeface="Gill Sans" charset="0"/>
              </a:defRPr>
            </a:lvl1pPr>
            <a:lvl2pPr marL="458788" indent="-173038" algn="l" rtl="0" fontAlgn="base">
              <a:spcBef>
                <a:spcPts val="300"/>
              </a:spcBef>
              <a:spcAft>
                <a:spcPts val="300"/>
              </a:spcAft>
              <a:buClr>
                <a:schemeClr val="tx1">
                  <a:lumMod val="75000"/>
                  <a:lumOff val="25000"/>
                </a:schemeClr>
              </a:buClr>
              <a:buSzPct val="100000"/>
              <a:buFont typeface="Source Sans Pro Black" panose="020B0803030403020204" pitchFamily="34" charset="0"/>
              <a:buChar char="−"/>
              <a:defRPr sz="1200" cap="all" baseline="0">
                <a:solidFill>
                  <a:schemeClr val="accent6">
                    <a:lumMod val="75000"/>
                  </a:schemeClr>
                </a:solidFill>
                <a:latin typeface="Source Sans Pro Semibold" panose="020B0603030403020204" pitchFamily="34" charset="0"/>
                <a:ea typeface="Source Sans Pro Semibold" panose="020B0603030403020204" pitchFamily="34" charset="0"/>
                <a:cs typeface="+mn-cs"/>
                <a:sym typeface="Gill Sans" charset="0"/>
              </a:defRPr>
            </a:lvl2pPr>
            <a:lvl3pPr marL="688975" indent="-231775" algn="l" rtl="0" fontAlgn="base">
              <a:lnSpc>
                <a:spcPct val="100000"/>
              </a:lnSpc>
              <a:spcBef>
                <a:spcPts val="0"/>
              </a:spcBef>
              <a:spcAft>
                <a:spcPts val="600"/>
              </a:spcAft>
              <a:buClr>
                <a:schemeClr val="accent1"/>
              </a:buClr>
              <a:buSzPct val="150000"/>
              <a:buFont typeface="Source Sans Pro" panose="020B0503030403020204" pitchFamily="34" charset="0"/>
              <a:buChar char="•"/>
              <a:defRPr sz="1400" strike="noStrike">
                <a:solidFill>
                  <a:schemeClr val="tx1">
                    <a:lumMod val="75000"/>
                    <a:lumOff val="25000"/>
                  </a:schemeClr>
                </a:solidFill>
                <a:latin typeface="+mn-lt"/>
                <a:ea typeface="Source Sans Pro Semibold" panose="020B0603030403020204" pitchFamily="34" charset="0"/>
                <a:cs typeface="+mn-cs"/>
                <a:sym typeface="Gill Sans" charset="0"/>
              </a:defRPr>
            </a:lvl3pPr>
            <a:lvl4pPr marL="914400" indent="-225425" algn="l" rtl="0" fontAlgn="base">
              <a:spcBef>
                <a:spcPts val="0"/>
              </a:spcBef>
              <a:spcAft>
                <a:spcPts val="600"/>
              </a:spcAft>
              <a:buClr>
                <a:schemeClr val="accent1"/>
              </a:buClr>
              <a:buSzPct val="100000"/>
              <a:buFont typeface="Source Sans Pro Black" panose="020B0803030403020204" pitchFamily="34" charset="0"/>
              <a:buChar char="−"/>
              <a:defRPr lang="en-US" sz="1200"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4pPr>
            <a:lvl5pPr marL="1085850" indent="-171450" algn="l" rtl="0" fontAlgn="base">
              <a:spcBef>
                <a:spcPts val="0"/>
              </a:spcBef>
              <a:spcAft>
                <a:spcPct val="0"/>
              </a:spcAft>
              <a:buClr>
                <a:schemeClr val="accent1"/>
              </a:buClr>
              <a:buSzPct val="100000"/>
              <a:buFont typeface="Arial" panose="020B0604020202020204" pitchFamily="34" charset="0"/>
              <a:buChar char="•"/>
              <a:defRPr lang="en-US" sz="1200" i="1"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5pPr>
            <a:lvl6pPr marL="12573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6pPr>
            <a:lvl7pPr marL="14287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7pPr>
            <a:lvl8pPr marL="16002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8pPr>
            <a:lvl9pPr marL="17716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9pPr>
          </a:lstStyle>
          <a:p>
            <a:r>
              <a:rPr lang="en-US" sz="2800" kern="0" dirty="0"/>
              <a:t>BTM</a:t>
            </a:r>
          </a:p>
        </p:txBody>
      </p:sp>
    </p:spTree>
    <p:extLst>
      <p:ext uri="{BB962C8B-B14F-4D97-AF65-F5344CB8AC3E}">
        <p14:creationId xmlns:p14="http://schemas.microsoft.com/office/powerpoint/2010/main" val="199068678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371209E-0DD9-4E64-AD85-550268B925D4}"/>
              </a:ext>
            </a:extLst>
          </p:cNvPr>
          <p:cNvSpPr>
            <a:spLocks noGrp="1"/>
          </p:cNvSpPr>
          <p:nvPr>
            <p:ph type="sldNum" sz="quarter" idx="4"/>
          </p:nvPr>
        </p:nvSpPr>
        <p:spPr/>
        <p:txBody>
          <a:bodyPr/>
          <a:lstStyle/>
          <a:p>
            <a:fld id="{8894A860-9408-4AD2-AC6E-3FFFFE686981}" type="slidenum">
              <a:rPr lang="en-US" smtClean="0"/>
              <a:pPr/>
              <a:t>8</a:t>
            </a:fld>
            <a:endParaRPr lang="en-US" dirty="0"/>
          </a:p>
        </p:txBody>
      </p:sp>
      <p:pic>
        <p:nvPicPr>
          <p:cNvPr id="3" name="Picture 2">
            <a:extLst>
              <a:ext uri="{FF2B5EF4-FFF2-40B4-BE49-F238E27FC236}">
                <a16:creationId xmlns:a16="http://schemas.microsoft.com/office/drawing/2014/main" id="{E39606B6-DB02-4EF1-964D-F9A61E26CC6B}"/>
              </a:ext>
            </a:extLst>
          </p:cNvPr>
          <p:cNvPicPr>
            <a:picLocks noChangeAspect="1"/>
          </p:cNvPicPr>
          <p:nvPr/>
        </p:nvPicPr>
        <p:blipFill>
          <a:blip r:embed="rId3"/>
          <a:srcRect/>
          <a:stretch/>
        </p:blipFill>
        <p:spPr>
          <a:xfrm>
            <a:off x="0" y="0"/>
            <a:ext cx="9144000" cy="5143500"/>
          </a:xfrm>
          <a:prstGeom prst="rect">
            <a:avLst/>
          </a:prstGeom>
        </p:spPr>
      </p:pic>
      <p:sp>
        <p:nvSpPr>
          <p:cNvPr id="7" name="Text Placeholder 10">
            <a:extLst>
              <a:ext uri="{FF2B5EF4-FFF2-40B4-BE49-F238E27FC236}">
                <a16:creationId xmlns:a16="http://schemas.microsoft.com/office/drawing/2014/main" id="{04C9CD05-B749-4A3D-B991-A62CA2D3CDB5}"/>
              </a:ext>
            </a:extLst>
          </p:cNvPr>
          <p:cNvSpPr txBox="1">
            <a:spLocks/>
          </p:cNvSpPr>
          <p:nvPr/>
        </p:nvSpPr>
        <p:spPr>
          <a:xfrm>
            <a:off x="4617" y="0"/>
            <a:ext cx="4063327" cy="987574"/>
          </a:xfrm>
          <a:prstGeom prst="rect">
            <a:avLst/>
          </a:prstGeom>
        </p:spPr>
        <p:txBody>
          <a:bodyPr vert="horz" lIns="0" tIns="91440" rIns="91440" bIns="91440" rtlCol="0" anchor="t" anchorCtr="0">
            <a:normAutofit/>
          </a:bodyPr>
          <a:lstStyle>
            <a:lvl1pPr marL="0" indent="0" algn="l" rtl="0" fontAlgn="base">
              <a:lnSpc>
                <a:spcPct val="100000"/>
              </a:lnSpc>
              <a:spcBef>
                <a:spcPts val="0"/>
              </a:spcBef>
              <a:spcAft>
                <a:spcPts val="600"/>
              </a:spcAft>
              <a:buClr>
                <a:schemeClr val="accent1"/>
              </a:buClr>
              <a:buSzPct val="100000"/>
              <a:buFont typeface="Arial" panose="020B0604020202020204" pitchFamily="34" charset="0"/>
              <a:buNone/>
              <a:defRPr lang="en-US" sz="2800" u="none" kern="0" baseline="0" dirty="0" smtClean="0">
                <a:solidFill>
                  <a:schemeClr val="bg1"/>
                </a:solidFill>
                <a:uFill>
                  <a:solidFill>
                    <a:schemeClr val="accent4"/>
                  </a:solidFill>
                </a:uFill>
                <a:latin typeface="Source Sans Pro Black" panose="020B0803030403020204" pitchFamily="34" charset="0"/>
                <a:ea typeface="Source Sans Pro Black" panose="020B0803030403020204" pitchFamily="34" charset="0"/>
                <a:cs typeface="+mj-cs"/>
                <a:sym typeface="Gill Sans" charset="0"/>
              </a:defRPr>
            </a:lvl1pPr>
            <a:lvl2pPr marL="458788" indent="-173038" algn="l" rtl="0" fontAlgn="base">
              <a:spcBef>
                <a:spcPts val="300"/>
              </a:spcBef>
              <a:spcAft>
                <a:spcPts val="300"/>
              </a:spcAft>
              <a:buClr>
                <a:schemeClr val="tx1">
                  <a:lumMod val="75000"/>
                  <a:lumOff val="25000"/>
                </a:schemeClr>
              </a:buClr>
              <a:buSzPct val="100000"/>
              <a:buFont typeface="Source Sans Pro Black" panose="020B0803030403020204" pitchFamily="34" charset="0"/>
              <a:buChar char="−"/>
              <a:defRPr sz="1200" cap="all" baseline="0">
                <a:solidFill>
                  <a:schemeClr val="accent6">
                    <a:lumMod val="75000"/>
                  </a:schemeClr>
                </a:solidFill>
                <a:latin typeface="Source Sans Pro Semibold" panose="020B0603030403020204" pitchFamily="34" charset="0"/>
                <a:ea typeface="Source Sans Pro Semibold" panose="020B0603030403020204" pitchFamily="34" charset="0"/>
                <a:cs typeface="+mn-cs"/>
                <a:sym typeface="Gill Sans" charset="0"/>
              </a:defRPr>
            </a:lvl2pPr>
            <a:lvl3pPr marL="688975" indent="-231775" algn="l" rtl="0" fontAlgn="base">
              <a:lnSpc>
                <a:spcPct val="100000"/>
              </a:lnSpc>
              <a:spcBef>
                <a:spcPts val="0"/>
              </a:spcBef>
              <a:spcAft>
                <a:spcPts val="600"/>
              </a:spcAft>
              <a:buClr>
                <a:schemeClr val="accent1"/>
              </a:buClr>
              <a:buSzPct val="150000"/>
              <a:buFont typeface="Source Sans Pro" panose="020B0503030403020204" pitchFamily="34" charset="0"/>
              <a:buChar char="•"/>
              <a:defRPr sz="1400" strike="noStrike">
                <a:solidFill>
                  <a:schemeClr val="tx1">
                    <a:lumMod val="75000"/>
                    <a:lumOff val="25000"/>
                  </a:schemeClr>
                </a:solidFill>
                <a:latin typeface="+mn-lt"/>
                <a:ea typeface="Source Sans Pro Semibold" panose="020B0603030403020204" pitchFamily="34" charset="0"/>
                <a:cs typeface="+mn-cs"/>
                <a:sym typeface="Gill Sans" charset="0"/>
              </a:defRPr>
            </a:lvl3pPr>
            <a:lvl4pPr marL="914400" indent="-225425" algn="l" rtl="0" fontAlgn="base">
              <a:spcBef>
                <a:spcPts val="0"/>
              </a:spcBef>
              <a:spcAft>
                <a:spcPts val="600"/>
              </a:spcAft>
              <a:buClr>
                <a:schemeClr val="accent1"/>
              </a:buClr>
              <a:buSzPct val="100000"/>
              <a:buFont typeface="Source Sans Pro Black" panose="020B0803030403020204" pitchFamily="34" charset="0"/>
              <a:buChar char="−"/>
              <a:defRPr lang="en-US" sz="1200"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4pPr>
            <a:lvl5pPr marL="1085850" indent="-171450" algn="l" rtl="0" fontAlgn="base">
              <a:spcBef>
                <a:spcPts val="0"/>
              </a:spcBef>
              <a:spcAft>
                <a:spcPct val="0"/>
              </a:spcAft>
              <a:buClr>
                <a:schemeClr val="accent1"/>
              </a:buClr>
              <a:buSzPct val="100000"/>
              <a:buFont typeface="Arial" panose="020B0604020202020204" pitchFamily="34" charset="0"/>
              <a:buChar char="•"/>
              <a:defRPr lang="en-US" sz="1200" i="1"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5pPr>
            <a:lvl6pPr marL="12573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6pPr>
            <a:lvl7pPr marL="14287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7pPr>
            <a:lvl8pPr marL="16002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8pPr>
            <a:lvl9pPr marL="17716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9pPr>
          </a:lstStyle>
          <a:p>
            <a:pPr algn="ctr"/>
            <a:r>
              <a:rPr lang="en-US" sz="4000" dirty="0"/>
              <a:t>Parking Garage</a:t>
            </a:r>
          </a:p>
        </p:txBody>
      </p:sp>
      <p:sp>
        <p:nvSpPr>
          <p:cNvPr id="9" name="Text Placeholder 3">
            <a:extLst>
              <a:ext uri="{FF2B5EF4-FFF2-40B4-BE49-F238E27FC236}">
                <a16:creationId xmlns:a16="http://schemas.microsoft.com/office/drawing/2014/main" id="{2899D81D-E1AC-4956-B605-E34570D217E0}"/>
              </a:ext>
            </a:extLst>
          </p:cNvPr>
          <p:cNvSpPr txBox="1">
            <a:spLocks/>
          </p:cNvSpPr>
          <p:nvPr/>
        </p:nvSpPr>
        <p:spPr>
          <a:xfrm>
            <a:off x="7618160" y="160120"/>
            <a:ext cx="1355012" cy="395406"/>
          </a:xfrm>
          <a:prstGeom prst="rect">
            <a:avLst/>
          </a:prstGeom>
          <a:solidFill>
            <a:schemeClr val="accent4"/>
          </a:solidFill>
          <a:ln>
            <a:solidFill>
              <a:schemeClr val="accent4"/>
            </a:solidFill>
          </a:ln>
        </p:spPr>
        <p:txBody>
          <a:bodyPr vert="horz" lIns="91440" tIns="91440" rIns="91440" bIns="91440" rtlCol="0" anchor="ctr" anchorCtr="0">
            <a:noAutofit/>
          </a:bodyPr>
          <a:lstStyle>
            <a:lvl1pPr marL="0" indent="0" algn="ctr" rtl="0" fontAlgn="base">
              <a:lnSpc>
                <a:spcPct val="100000"/>
              </a:lnSpc>
              <a:spcBef>
                <a:spcPts val="0"/>
              </a:spcBef>
              <a:spcAft>
                <a:spcPts val="0"/>
              </a:spcAft>
              <a:buClr>
                <a:schemeClr val="accent1"/>
              </a:buClr>
              <a:buSzPct val="100000"/>
              <a:buFont typeface="Arial" panose="020B0604020202020204" pitchFamily="34" charset="0"/>
              <a:buNone/>
              <a:defRPr sz="800" cap="all" baseline="0">
                <a:solidFill>
                  <a:schemeClr val="bg1"/>
                </a:solidFill>
                <a:latin typeface="Source Sans Pro Black" panose="020B0803030403020204" pitchFamily="34" charset="0"/>
                <a:ea typeface="Source Sans Pro Black" panose="020B0803030403020204" pitchFamily="34" charset="0"/>
                <a:cs typeface="+mn-cs"/>
                <a:sym typeface="Gill Sans" charset="0"/>
              </a:defRPr>
            </a:lvl1pPr>
            <a:lvl2pPr marL="458788" indent="-173038" algn="l" rtl="0" fontAlgn="base">
              <a:spcBef>
                <a:spcPts val="300"/>
              </a:spcBef>
              <a:spcAft>
                <a:spcPts val="300"/>
              </a:spcAft>
              <a:buClr>
                <a:schemeClr val="tx1">
                  <a:lumMod val="75000"/>
                  <a:lumOff val="25000"/>
                </a:schemeClr>
              </a:buClr>
              <a:buSzPct val="100000"/>
              <a:buFont typeface="Source Sans Pro Black" panose="020B0803030403020204" pitchFamily="34" charset="0"/>
              <a:buChar char="−"/>
              <a:defRPr sz="1200" cap="all" baseline="0">
                <a:solidFill>
                  <a:schemeClr val="accent6">
                    <a:lumMod val="75000"/>
                  </a:schemeClr>
                </a:solidFill>
                <a:latin typeface="Source Sans Pro Semibold" panose="020B0603030403020204" pitchFamily="34" charset="0"/>
                <a:ea typeface="Source Sans Pro Semibold" panose="020B0603030403020204" pitchFamily="34" charset="0"/>
                <a:cs typeface="+mn-cs"/>
                <a:sym typeface="Gill Sans" charset="0"/>
              </a:defRPr>
            </a:lvl2pPr>
            <a:lvl3pPr marL="688975" indent="-231775" algn="l" rtl="0" fontAlgn="base">
              <a:lnSpc>
                <a:spcPct val="100000"/>
              </a:lnSpc>
              <a:spcBef>
                <a:spcPts val="0"/>
              </a:spcBef>
              <a:spcAft>
                <a:spcPts val="600"/>
              </a:spcAft>
              <a:buClr>
                <a:schemeClr val="accent1"/>
              </a:buClr>
              <a:buSzPct val="150000"/>
              <a:buFont typeface="Source Sans Pro" panose="020B0503030403020204" pitchFamily="34" charset="0"/>
              <a:buChar char="•"/>
              <a:defRPr sz="1400" strike="noStrike">
                <a:solidFill>
                  <a:schemeClr val="tx1">
                    <a:lumMod val="75000"/>
                    <a:lumOff val="25000"/>
                  </a:schemeClr>
                </a:solidFill>
                <a:latin typeface="+mn-lt"/>
                <a:ea typeface="Source Sans Pro Semibold" panose="020B0603030403020204" pitchFamily="34" charset="0"/>
                <a:cs typeface="+mn-cs"/>
                <a:sym typeface="Gill Sans" charset="0"/>
              </a:defRPr>
            </a:lvl3pPr>
            <a:lvl4pPr marL="914400" indent="-225425" algn="l" rtl="0" fontAlgn="base">
              <a:spcBef>
                <a:spcPts val="0"/>
              </a:spcBef>
              <a:spcAft>
                <a:spcPts val="600"/>
              </a:spcAft>
              <a:buClr>
                <a:schemeClr val="accent1"/>
              </a:buClr>
              <a:buSzPct val="100000"/>
              <a:buFont typeface="Source Sans Pro Black" panose="020B0803030403020204" pitchFamily="34" charset="0"/>
              <a:buChar char="−"/>
              <a:defRPr lang="en-US" sz="1200"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4pPr>
            <a:lvl5pPr marL="1085850" indent="-171450" algn="l" rtl="0" fontAlgn="base">
              <a:spcBef>
                <a:spcPts val="0"/>
              </a:spcBef>
              <a:spcAft>
                <a:spcPct val="0"/>
              </a:spcAft>
              <a:buClr>
                <a:schemeClr val="accent1"/>
              </a:buClr>
              <a:buSzPct val="100000"/>
              <a:buFont typeface="Arial" panose="020B0604020202020204" pitchFamily="34" charset="0"/>
              <a:buChar char="•"/>
              <a:defRPr lang="en-US" sz="1200" i="1"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5pPr>
            <a:lvl6pPr marL="12573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6pPr>
            <a:lvl7pPr marL="14287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7pPr>
            <a:lvl8pPr marL="16002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8pPr>
            <a:lvl9pPr marL="17716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9pPr>
          </a:lstStyle>
          <a:p>
            <a:r>
              <a:rPr lang="en-US" sz="2800" kern="0" dirty="0"/>
              <a:t>BTM</a:t>
            </a:r>
          </a:p>
        </p:txBody>
      </p:sp>
    </p:spTree>
    <p:extLst>
      <p:ext uri="{BB962C8B-B14F-4D97-AF65-F5344CB8AC3E}">
        <p14:creationId xmlns:p14="http://schemas.microsoft.com/office/powerpoint/2010/main" val="391522901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DF4B38-27EB-4255-8189-64D24CDC7AD0}"/>
              </a:ext>
            </a:extLst>
          </p:cNvPr>
          <p:cNvPicPr>
            <a:picLocks noChangeAspect="1"/>
          </p:cNvPicPr>
          <p:nvPr/>
        </p:nvPicPr>
        <p:blipFill>
          <a:blip r:embed="rId3"/>
          <a:srcRect/>
          <a:stretch/>
        </p:blipFill>
        <p:spPr>
          <a:xfrm>
            <a:off x="0" y="2285"/>
            <a:ext cx="9144000" cy="5138928"/>
          </a:xfrm>
          <a:prstGeom prst="rect">
            <a:avLst/>
          </a:prstGeom>
        </p:spPr>
      </p:pic>
      <p:sp>
        <p:nvSpPr>
          <p:cNvPr id="6" name="Text Placeholder 10">
            <a:extLst>
              <a:ext uri="{FF2B5EF4-FFF2-40B4-BE49-F238E27FC236}">
                <a16:creationId xmlns:a16="http://schemas.microsoft.com/office/drawing/2014/main" id="{76506228-FED0-4136-95DA-495F52AEB32D}"/>
              </a:ext>
            </a:extLst>
          </p:cNvPr>
          <p:cNvSpPr txBox="1">
            <a:spLocks/>
          </p:cNvSpPr>
          <p:nvPr/>
        </p:nvSpPr>
        <p:spPr>
          <a:xfrm>
            <a:off x="4617" y="0"/>
            <a:ext cx="2407143" cy="987574"/>
          </a:xfrm>
          <a:prstGeom prst="rect">
            <a:avLst/>
          </a:prstGeom>
        </p:spPr>
        <p:txBody>
          <a:bodyPr vert="horz" lIns="0" tIns="91440" rIns="91440" bIns="91440" rtlCol="0" anchor="t" anchorCtr="0">
            <a:normAutofit/>
          </a:bodyPr>
          <a:lstStyle>
            <a:lvl1pPr marL="0" indent="0" algn="l" rtl="0" fontAlgn="base">
              <a:lnSpc>
                <a:spcPct val="100000"/>
              </a:lnSpc>
              <a:spcBef>
                <a:spcPts val="0"/>
              </a:spcBef>
              <a:spcAft>
                <a:spcPts val="600"/>
              </a:spcAft>
              <a:buClr>
                <a:schemeClr val="accent1"/>
              </a:buClr>
              <a:buSzPct val="100000"/>
              <a:buFont typeface="Arial" panose="020B0604020202020204" pitchFamily="34" charset="0"/>
              <a:buNone/>
              <a:defRPr lang="en-US" sz="2800" u="none" kern="0" baseline="0" dirty="0" smtClean="0">
                <a:solidFill>
                  <a:schemeClr val="bg1"/>
                </a:solidFill>
                <a:uFill>
                  <a:solidFill>
                    <a:schemeClr val="accent4"/>
                  </a:solidFill>
                </a:uFill>
                <a:latin typeface="Source Sans Pro Black" panose="020B0803030403020204" pitchFamily="34" charset="0"/>
                <a:ea typeface="Source Sans Pro Black" panose="020B0803030403020204" pitchFamily="34" charset="0"/>
                <a:cs typeface="+mj-cs"/>
                <a:sym typeface="Gill Sans" charset="0"/>
              </a:defRPr>
            </a:lvl1pPr>
            <a:lvl2pPr marL="458788" indent="-173038" algn="l" rtl="0" fontAlgn="base">
              <a:spcBef>
                <a:spcPts val="300"/>
              </a:spcBef>
              <a:spcAft>
                <a:spcPts val="300"/>
              </a:spcAft>
              <a:buClr>
                <a:schemeClr val="tx1">
                  <a:lumMod val="75000"/>
                  <a:lumOff val="25000"/>
                </a:schemeClr>
              </a:buClr>
              <a:buSzPct val="100000"/>
              <a:buFont typeface="Source Sans Pro Black" panose="020B0803030403020204" pitchFamily="34" charset="0"/>
              <a:buChar char="−"/>
              <a:defRPr sz="1200" cap="all" baseline="0">
                <a:solidFill>
                  <a:schemeClr val="accent6">
                    <a:lumMod val="75000"/>
                  </a:schemeClr>
                </a:solidFill>
                <a:latin typeface="Source Sans Pro Semibold" panose="020B0603030403020204" pitchFamily="34" charset="0"/>
                <a:ea typeface="Source Sans Pro Semibold" panose="020B0603030403020204" pitchFamily="34" charset="0"/>
                <a:cs typeface="+mn-cs"/>
                <a:sym typeface="Gill Sans" charset="0"/>
              </a:defRPr>
            </a:lvl2pPr>
            <a:lvl3pPr marL="688975" indent="-231775" algn="l" rtl="0" fontAlgn="base">
              <a:lnSpc>
                <a:spcPct val="100000"/>
              </a:lnSpc>
              <a:spcBef>
                <a:spcPts val="0"/>
              </a:spcBef>
              <a:spcAft>
                <a:spcPts val="600"/>
              </a:spcAft>
              <a:buClr>
                <a:schemeClr val="accent1"/>
              </a:buClr>
              <a:buSzPct val="150000"/>
              <a:buFont typeface="Source Sans Pro" panose="020B0503030403020204" pitchFamily="34" charset="0"/>
              <a:buChar char="•"/>
              <a:defRPr sz="1400" strike="noStrike">
                <a:solidFill>
                  <a:schemeClr val="tx1">
                    <a:lumMod val="75000"/>
                    <a:lumOff val="25000"/>
                  </a:schemeClr>
                </a:solidFill>
                <a:latin typeface="+mn-lt"/>
                <a:ea typeface="Source Sans Pro Semibold" panose="020B0603030403020204" pitchFamily="34" charset="0"/>
                <a:cs typeface="+mn-cs"/>
                <a:sym typeface="Gill Sans" charset="0"/>
              </a:defRPr>
            </a:lvl3pPr>
            <a:lvl4pPr marL="914400" indent="-225425" algn="l" rtl="0" fontAlgn="base">
              <a:spcBef>
                <a:spcPts val="0"/>
              </a:spcBef>
              <a:spcAft>
                <a:spcPts val="600"/>
              </a:spcAft>
              <a:buClr>
                <a:schemeClr val="accent1"/>
              </a:buClr>
              <a:buSzPct val="100000"/>
              <a:buFont typeface="Source Sans Pro Black" panose="020B0803030403020204" pitchFamily="34" charset="0"/>
              <a:buChar char="−"/>
              <a:defRPr lang="en-US" sz="1200"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4pPr>
            <a:lvl5pPr marL="1085850" indent="-171450" algn="l" rtl="0" fontAlgn="base">
              <a:spcBef>
                <a:spcPts val="0"/>
              </a:spcBef>
              <a:spcAft>
                <a:spcPct val="0"/>
              </a:spcAft>
              <a:buClr>
                <a:schemeClr val="accent1"/>
              </a:buClr>
              <a:buSzPct val="100000"/>
              <a:buFont typeface="Arial" panose="020B0604020202020204" pitchFamily="34" charset="0"/>
              <a:buChar char="•"/>
              <a:defRPr lang="en-US" sz="1200" i="1"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5pPr>
            <a:lvl6pPr marL="12573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6pPr>
            <a:lvl7pPr marL="14287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7pPr>
            <a:lvl8pPr marL="16002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8pPr>
            <a:lvl9pPr marL="17716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9pPr>
          </a:lstStyle>
          <a:p>
            <a:pPr algn="ctr"/>
            <a:r>
              <a:rPr lang="en-US" sz="4000" dirty="0"/>
              <a:t>Rooftop</a:t>
            </a:r>
          </a:p>
        </p:txBody>
      </p:sp>
      <p:sp>
        <p:nvSpPr>
          <p:cNvPr id="8" name="Text Placeholder 3">
            <a:extLst>
              <a:ext uri="{FF2B5EF4-FFF2-40B4-BE49-F238E27FC236}">
                <a16:creationId xmlns:a16="http://schemas.microsoft.com/office/drawing/2014/main" id="{2F16D4B3-2827-4FA3-90E1-A41145761227}"/>
              </a:ext>
            </a:extLst>
          </p:cNvPr>
          <p:cNvSpPr txBox="1">
            <a:spLocks/>
          </p:cNvSpPr>
          <p:nvPr/>
        </p:nvSpPr>
        <p:spPr>
          <a:xfrm>
            <a:off x="7618160" y="160120"/>
            <a:ext cx="1355012" cy="395406"/>
          </a:xfrm>
          <a:prstGeom prst="rect">
            <a:avLst/>
          </a:prstGeom>
          <a:solidFill>
            <a:schemeClr val="accent4"/>
          </a:solidFill>
          <a:ln>
            <a:solidFill>
              <a:schemeClr val="accent4"/>
            </a:solidFill>
          </a:ln>
        </p:spPr>
        <p:txBody>
          <a:bodyPr vert="horz" lIns="91440" tIns="91440" rIns="91440" bIns="91440" rtlCol="0" anchor="ctr" anchorCtr="0">
            <a:noAutofit/>
          </a:bodyPr>
          <a:lstStyle>
            <a:lvl1pPr marL="0" indent="0" algn="ctr" rtl="0" fontAlgn="base">
              <a:lnSpc>
                <a:spcPct val="100000"/>
              </a:lnSpc>
              <a:spcBef>
                <a:spcPts val="0"/>
              </a:spcBef>
              <a:spcAft>
                <a:spcPts val="0"/>
              </a:spcAft>
              <a:buClr>
                <a:schemeClr val="accent1"/>
              </a:buClr>
              <a:buSzPct val="100000"/>
              <a:buFont typeface="Arial" panose="020B0604020202020204" pitchFamily="34" charset="0"/>
              <a:buNone/>
              <a:defRPr sz="800" cap="all" baseline="0">
                <a:solidFill>
                  <a:schemeClr val="bg1"/>
                </a:solidFill>
                <a:latin typeface="Source Sans Pro Black" panose="020B0803030403020204" pitchFamily="34" charset="0"/>
                <a:ea typeface="Source Sans Pro Black" panose="020B0803030403020204" pitchFamily="34" charset="0"/>
                <a:cs typeface="+mn-cs"/>
                <a:sym typeface="Gill Sans" charset="0"/>
              </a:defRPr>
            </a:lvl1pPr>
            <a:lvl2pPr marL="458788" indent="-173038" algn="l" rtl="0" fontAlgn="base">
              <a:spcBef>
                <a:spcPts val="300"/>
              </a:spcBef>
              <a:spcAft>
                <a:spcPts val="300"/>
              </a:spcAft>
              <a:buClr>
                <a:schemeClr val="tx1">
                  <a:lumMod val="75000"/>
                  <a:lumOff val="25000"/>
                </a:schemeClr>
              </a:buClr>
              <a:buSzPct val="100000"/>
              <a:buFont typeface="Source Sans Pro Black" panose="020B0803030403020204" pitchFamily="34" charset="0"/>
              <a:buChar char="−"/>
              <a:defRPr sz="1200" cap="all" baseline="0">
                <a:solidFill>
                  <a:schemeClr val="accent6">
                    <a:lumMod val="75000"/>
                  </a:schemeClr>
                </a:solidFill>
                <a:latin typeface="Source Sans Pro Semibold" panose="020B0603030403020204" pitchFamily="34" charset="0"/>
                <a:ea typeface="Source Sans Pro Semibold" panose="020B0603030403020204" pitchFamily="34" charset="0"/>
                <a:cs typeface="+mn-cs"/>
                <a:sym typeface="Gill Sans" charset="0"/>
              </a:defRPr>
            </a:lvl2pPr>
            <a:lvl3pPr marL="688975" indent="-231775" algn="l" rtl="0" fontAlgn="base">
              <a:lnSpc>
                <a:spcPct val="100000"/>
              </a:lnSpc>
              <a:spcBef>
                <a:spcPts val="0"/>
              </a:spcBef>
              <a:spcAft>
                <a:spcPts val="600"/>
              </a:spcAft>
              <a:buClr>
                <a:schemeClr val="accent1"/>
              </a:buClr>
              <a:buSzPct val="150000"/>
              <a:buFont typeface="Source Sans Pro" panose="020B0503030403020204" pitchFamily="34" charset="0"/>
              <a:buChar char="•"/>
              <a:defRPr sz="1400" strike="noStrike">
                <a:solidFill>
                  <a:schemeClr val="tx1">
                    <a:lumMod val="75000"/>
                    <a:lumOff val="25000"/>
                  </a:schemeClr>
                </a:solidFill>
                <a:latin typeface="+mn-lt"/>
                <a:ea typeface="Source Sans Pro Semibold" panose="020B0603030403020204" pitchFamily="34" charset="0"/>
                <a:cs typeface="+mn-cs"/>
                <a:sym typeface="Gill Sans" charset="0"/>
              </a:defRPr>
            </a:lvl3pPr>
            <a:lvl4pPr marL="914400" indent="-225425" algn="l" rtl="0" fontAlgn="base">
              <a:spcBef>
                <a:spcPts val="0"/>
              </a:spcBef>
              <a:spcAft>
                <a:spcPts val="600"/>
              </a:spcAft>
              <a:buClr>
                <a:schemeClr val="accent1"/>
              </a:buClr>
              <a:buSzPct val="100000"/>
              <a:buFont typeface="Source Sans Pro Black" panose="020B0803030403020204" pitchFamily="34" charset="0"/>
              <a:buChar char="−"/>
              <a:defRPr lang="en-US" sz="1200"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4pPr>
            <a:lvl5pPr marL="1085850" indent="-171450" algn="l" rtl="0" fontAlgn="base">
              <a:spcBef>
                <a:spcPts val="0"/>
              </a:spcBef>
              <a:spcAft>
                <a:spcPct val="0"/>
              </a:spcAft>
              <a:buClr>
                <a:schemeClr val="accent1"/>
              </a:buClr>
              <a:buSzPct val="100000"/>
              <a:buFont typeface="Arial" panose="020B0604020202020204" pitchFamily="34" charset="0"/>
              <a:buChar char="•"/>
              <a:defRPr lang="en-US" sz="1200" i="1"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5pPr>
            <a:lvl6pPr marL="12573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6pPr>
            <a:lvl7pPr marL="14287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7pPr>
            <a:lvl8pPr marL="16002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8pPr>
            <a:lvl9pPr marL="17716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9pPr>
          </a:lstStyle>
          <a:p>
            <a:r>
              <a:rPr lang="en-US" sz="2800" kern="0" dirty="0"/>
              <a:t>BTM</a:t>
            </a:r>
          </a:p>
        </p:txBody>
      </p:sp>
      <p:sp>
        <p:nvSpPr>
          <p:cNvPr id="9" name="Text Placeholder 3">
            <a:extLst>
              <a:ext uri="{FF2B5EF4-FFF2-40B4-BE49-F238E27FC236}">
                <a16:creationId xmlns:a16="http://schemas.microsoft.com/office/drawing/2014/main" id="{2CE6A5DA-29E6-4E1F-9943-12F49A4AAEE9}"/>
              </a:ext>
            </a:extLst>
          </p:cNvPr>
          <p:cNvSpPr txBox="1">
            <a:spLocks/>
          </p:cNvSpPr>
          <p:nvPr/>
        </p:nvSpPr>
        <p:spPr>
          <a:xfrm>
            <a:off x="7628187" y="637151"/>
            <a:ext cx="1355012" cy="395406"/>
          </a:xfrm>
          <a:prstGeom prst="rect">
            <a:avLst/>
          </a:prstGeom>
          <a:solidFill>
            <a:schemeClr val="accent2"/>
          </a:solidFill>
          <a:ln>
            <a:solidFill>
              <a:schemeClr val="accent2"/>
            </a:solidFill>
          </a:ln>
        </p:spPr>
        <p:txBody>
          <a:bodyPr vert="horz" lIns="91440" tIns="91440" rIns="91440" bIns="91440" rtlCol="0" anchor="ctr" anchorCtr="0">
            <a:noAutofit/>
          </a:bodyPr>
          <a:lstStyle>
            <a:lvl1pPr marL="0" indent="0" algn="ctr" rtl="0" fontAlgn="base">
              <a:lnSpc>
                <a:spcPct val="100000"/>
              </a:lnSpc>
              <a:spcBef>
                <a:spcPts val="0"/>
              </a:spcBef>
              <a:spcAft>
                <a:spcPts val="0"/>
              </a:spcAft>
              <a:buClr>
                <a:schemeClr val="accent1"/>
              </a:buClr>
              <a:buSzPct val="100000"/>
              <a:buFont typeface="Arial" panose="020B0604020202020204" pitchFamily="34" charset="0"/>
              <a:buNone/>
              <a:defRPr sz="800" cap="all" baseline="0">
                <a:solidFill>
                  <a:schemeClr val="bg1"/>
                </a:solidFill>
                <a:latin typeface="Source Sans Pro Black" panose="020B0803030403020204" pitchFamily="34" charset="0"/>
                <a:ea typeface="Source Sans Pro Black" panose="020B0803030403020204" pitchFamily="34" charset="0"/>
                <a:cs typeface="+mn-cs"/>
                <a:sym typeface="Gill Sans" charset="0"/>
              </a:defRPr>
            </a:lvl1pPr>
            <a:lvl2pPr marL="458788" indent="-173038" algn="l" rtl="0" fontAlgn="base">
              <a:spcBef>
                <a:spcPts val="300"/>
              </a:spcBef>
              <a:spcAft>
                <a:spcPts val="300"/>
              </a:spcAft>
              <a:buClr>
                <a:schemeClr val="tx1">
                  <a:lumMod val="75000"/>
                  <a:lumOff val="25000"/>
                </a:schemeClr>
              </a:buClr>
              <a:buSzPct val="100000"/>
              <a:buFont typeface="Source Sans Pro Black" panose="020B0803030403020204" pitchFamily="34" charset="0"/>
              <a:buChar char="−"/>
              <a:defRPr sz="1200" cap="all" baseline="0">
                <a:solidFill>
                  <a:schemeClr val="accent6">
                    <a:lumMod val="75000"/>
                  </a:schemeClr>
                </a:solidFill>
                <a:latin typeface="Source Sans Pro Semibold" panose="020B0603030403020204" pitchFamily="34" charset="0"/>
                <a:ea typeface="Source Sans Pro Semibold" panose="020B0603030403020204" pitchFamily="34" charset="0"/>
                <a:cs typeface="+mn-cs"/>
                <a:sym typeface="Gill Sans" charset="0"/>
              </a:defRPr>
            </a:lvl2pPr>
            <a:lvl3pPr marL="688975" indent="-231775" algn="l" rtl="0" fontAlgn="base">
              <a:lnSpc>
                <a:spcPct val="100000"/>
              </a:lnSpc>
              <a:spcBef>
                <a:spcPts val="0"/>
              </a:spcBef>
              <a:spcAft>
                <a:spcPts val="600"/>
              </a:spcAft>
              <a:buClr>
                <a:schemeClr val="accent1"/>
              </a:buClr>
              <a:buSzPct val="150000"/>
              <a:buFont typeface="Source Sans Pro" panose="020B0503030403020204" pitchFamily="34" charset="0"/>
              <a:buChar char="•"/>
              <a:defRPr sz="1400" strike="noStrike">
                <a:solidFill>
                  <a:schemeClr val="tx1">
                    <a:lumMod val="75000"/>
                    <a:lumOff val="25000"/>
                  </a:schemeClr>
                </a:solidFill>
                <a:latin typeface="+mn-lt"/>
                <a:ea typeface="Source Sans Pro Semibold" panose="020B0603030403020204" pitchFamily="34" charset="0"/>
                <a:cs typeface="+mn-cs"/>
                <a:sym typeface="Gill Sans" charset="0"/>
              </a:defRPr>
            </a:lvl3pPr>
            <a:lvl4pPr marL="914400" indent="-225425" algn="l" rtl="0" fontAlgn="base">
              <a:spcBef>
                <a:spcPts val="0"/>
              </a:spcBef>
              <a:spcAft>
                <a:spcPts val="600"/>
              </a:spcAft>
              <a:buClr>
                <a:schemeClr val="accent1"/>
              </a:buClr>
              <a:buSzPct val="100000"/>
              <a:buFont typeface="Source Sans Pro Black" panose="020B0803030403020204" pitchFamily="34" charset="0"/>
              <a:buChar char="−"/>
              <a:defRPr lang="en-US" sz="1200"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4pPr>
            <a:lvl5pPr marL="1085850" indent="-171450" algn="l" rtl="0" fontAlgn="base">
              <a:spcBef>
                <a:spcPts val="0"/>
              </a:spcBef>
              <a:spcAft>
                <a:spcPct val="0"/>
              </a:spcAft>
              <a:buClr>
                <a:schemeClr val="accent1"/>
              </a:buClr>
              <a:buSzPct val="100000"/>
              <a:buFont typeface="Arial" panose="020B0604020202020204" pitchFamily="34" charset="0"/>
              <a:buChar char="•"/>
              <a:defRPr lang="en-US" sz="1200" i="1" strike="noStrike" cap="none" baseline="0" dirty="0" smtClean="0">
                <a:solidFill>
                  <a:schemeClr val="tx1">
                    <a:lumMod val="75000"/>
                    <a:lumOff val="25000"/>
                  </a:schemeClr>
                </a:solidFill>
                <a:latin typeface="Source Sans Pro" panose="020B0503030403020204" pitchFamily="34" charset="0"/>
                <a:ea typeface="Source Sans Pro" panose="020B0503030403020204" pitchFamily="34" charset="0"/>
                <a:cs typeface="+mn-cs"/>
                <a:sym typeface="Gill Sans" charset="0"/>
              </a:defRPr>
            </a:lvl5pPr>
            <a:lvl6pPr marL="12573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6pPr>
            <a:lvl7pPr marL="14287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7pPr>
            <a:lvl8pPr marL="160020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8pPr>
            <a:lvl9pPr marL="1771650" indent="-300038" algn="l" rtl="0" fontAlgn="base">
              <a:spcBef>
                <a:spcPts val="1950"/>
              </a:spcBef>
              <a:spcAft>
                <a:spcPct val="0"/>
              </a:spcAft>
              <a:buSzPct val="171000"/>
              <a:buFont typeface="Gill Sans" charset="0"/>
              <a:buChar char="•"/>
              <a:defRPr sz="2100">
                <a:solidFill>
                  <a:schemeClr val="tx1"/>
                </a:solidFill>
                <a:latin typeface="+mn-lt"/>
                <a:ea typeface="+mn-ea"/>
                <a:cs typeface="+mn-cs"/>
                <a:sym typeface="Gill Sans" charset="0"/>
              </a:defRPr>
            </a:lvl9pPr>
          </a:lstStyle>
          <a:p>
            <a:r>
              <a:rPr lang="en-US" sz="2800" kern="0" dirty="0"/>
              <a:t>FTM</a:t>
            </a:r>
          </a:p>
        </p:txBody>
      </p:sp>
    </p:spTree>
    <p:extLst>
      <p:ext uri="{BB962C8B-B14F-4D97-AF65-F5344CB8AC3E}">
        <p14:creationId xmlns:p14="http://schemas.microsoft.com/office/powerpoint/2010/main" val="2766637597"/>
      </p:ext>
    </p:extLst>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oreFront Power 2019">
  <a:themeElements>
    <a:clrScheme name="Custom 1">
      <a:dk1>
        <a:sysClr val="windowText" lastClr="000000"/>
      </a:dk1>
      <a:lt1>
        <a:sysClr val="window" lastClr="FFFFFF"/>
      </a:lt1>
      <a:dk2>
        <a:srgbClr val="91908F"/>
      </a:dk2>
      <a:lt2>
        <a:srgbClr val="D8D8D8"/>
      </a:lt2>
      <a:accent1>
        <a:srgbClr val="95C93D"/>
      </a:accent1>
      <a:accent2>
        <a:srgbClr val="15C1E1"/>
      </a:accent2>
      <a:accent3>
        <a:srgbClr val="AC9F33"/>
      </a:accent3>
      <a:accent4>
        <a:srgbClr val="E62B7B"/>
      </a:accent4>
      <a:accent5>
        <a:srgbClr val="B5D559"/>
      </a:accent5>
      <a:accent6>
        <a:srgbClr val="0A94AE"/>
      </a:accent6>
      <a:hlink>
        <a:srgbClr val="0B93AD"/>
      </a:hlink>
      <a:folHlink>
        <a:srgbClr val="96CA2D"/>
      </a:folHlink>
    </a:clrScheme>
    <a:fontScheme name="FFP">
      <a:majorFont>
        <a:latin typeface="Source Sans Pro Black"/>
        <a:ea typeface=""/>
        <a:cs typeface=""/>
      </a:majorFont>
      <a:minorFont>
        <a:latin typeface="Source Sans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13421</TotalTime>
  <Pages>0</Pages>
  <Words>1111</Words>
  <Characters>0</Characters>
  <Application>Microsoft Office PowerPoint</Application>
  <PresentationFormat>On-screen Show (16:9)</PresentationFormat>
  <Lines>0</Lines>
  <Paragraphs>218</Paragraphs>
  <Slides>41</Slides>
  <Notes>24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41</vt:i4>
      </vt:variant>
    </vt:vector>
  </HeadingPairs>
  <TitlesOfParts>
    <vt:vector size="49" baseType="lpstr">
      <vt:lpstr>Arial</vt:lpstr>
      <vt:lpstr>Calibri</vt:lpstr>
      <vt:lpstr>Gill Sans</vt:lpstr>
      <vt:lpstr>Source Sans Pro</vt:lpstr>
      <vt:lpstr>Source Sans Pro Black</vt:lpstr>
      <vt:lpstr>Source Sans Pro Semibold</vt:lpstr>
      <vt:lpstr>Times New Roman</vt:lpstr>
      <vt:lpstr>ForeFront Power 2019</vt:lpstr>
      <vt:lpstr>Oil &amp; Gas vs. Solar</vt:lpstr>
      <vt:lpstr>Disclaimer</vt:lpstr>
      <vt:lpstr>Solar 101</vt:lpstr>
      <vt:lpstr>Types of Solar Projects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Solar 101</vt:lpstr>
      <vt:lpstr>Solar 101</vt:lpstr>
      <vt:lpstr>Things to Remember </vt:lpstr>
      <vt:lpstr>Example Solar Site</vt:lpstr>
      <vt:lpstr>Community Solar</vt:lpstr>
      <vt:lpstr>New York Land Criteria for Community Solar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Things to Remember</vt:lpstr>
      <vt:lpstr>Oil &amp; Gas vs. Solar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Corporate Template</dc:subject>
  <dc:creator>David Ganske</dc:creator>
  <cp:lastModifiedBy>Phillip Guerra</cp:lastModifiedBy>
  <cp:revision>941</cp:revision>
  <dcterms:modified xsi:type="dcterms:W3CDTF">2020-09-10T13:41:34Z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ServerID">
    <vt:lpwstr>491c6efd-0a2a-4a86-a939-59eab49b4690</vt:lpwstr>
  </property>
  <property fmtid="{D5CDD505-2E9C-101B-9397-08002B2CF9AE}" pid="3" name="Jive_LatestUserAccountName">
    <vt:lpwstr>pguerra@forefrontpower.com</vt:lpwstr>
  </property>
  <property fmtid="{D5CDD505-2E9C-101B-9397-08002B2CF9AE}" pid="4" name="Offisync_UniqueId">
    <vt:lpwstr>1501</vt:lpwstr>
  </property>
  <property fmtid="{D5CDD505-2E9C-101B-9397-08002B2CF9AE}" pid="5" name="Offisync_UpdateToken">
    <vt:lpwstr>1</vt:lpwstr>
  </property>
  <property fmtid="{D5CDD505-2E9C-101B-9397-08002B2CF9AE}" pid="6" name="Jive_VersionGuid">
    <vt:lpwstr>bbeb1907-59bf-43f5-8860-7a65b6debef2</vt:lpwstr>
  </property>
  <property fmtid="{D5CDD505-2E9C-101B-9397-08002B2CF9AE}" pid="7" name="Offisync_ProviderInitializationData">
    <vt:lpwstr>https://forefrontpower.jiveon.com</vt:lpwstr>
  </property>
</Properties>
</file>